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1"/>
  </p:sldMasterIdLst>
  <p:notesMasterIdLst>
    <p:notesMasterId r:id="rId60"/>
  </p:notesMasterIdLst>
  <p:sldIdLst>
    <p:sldId id="339" r:id="rId2"/>
    <p:sldId id="296" r:id="rId3"/>
    <p:sldId id="297" r:id="rId4"/>
    <p:sldId id="321" r:id="rId5"/>
    <p:sldId id="298" r:id="rId6"/>
    <p:sldId id="323" r:id="rId7"/>
    <p:sldId id="299" r:id="rId8"/>
    <p:sldId id="300" r:id="rId9"/>
    <p:sldId id="330" r:id="rId10"/>
    <p:sldId id="301" r:id="rId11"/>
    <p:sldId id="322" r:id="rId12"/>
    <p:sldId id="302" r:id="rId13"/>
    <p:sldId id="327" r:id="rId14"/>
    <p:sldId id="328" r:id="rId15"/>
    <p:sldId id="303" r:id="rId16"/>
    <p:sldId id="338" r:id="rId17"/>
    <p:sldId id="340" r:id="rId18"/>
    <p:sldId id="329" r:id="rId19"/>
    <p:sldId id="317" r:id="rId20"/>
    <p:sldId id="318" r:id="rId21"/>
    <p:sldId id="316" r:id="rId22"/>
    <p:sldId id="342" r:id="rId23"/>
    <p:sldId id="343" r:id="rId24"/>
    <p:sldId id="345" r:id="rId25"/>
    <p:sldId id="341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57" r:id="rId41"/>
    <p:sldId id="258" r:id="rId42"/>
    <p:sldId id="259" r:id="rId43"/>
    <p:sldId id="260" r:id="rId44"/>
    <p:sldId id="261" r:id="rId45"/>
    <p:sldId id="262" r:id="rId46"/>
    <p:sldId id="263" r:id="rId47"/>
    <p:sldId id="264" r:id="rId48"/>
    <p:sldId id="265" r:id="rId49"/>
    <p:sldId id="266" r:id="rId50"/>
    <p:sldId id="267" r:id="rId51"/>
    <p:sldId id="268" r:id="rId52"/>
    <p:sldId id="331" r:id="rId53"/>
    <p:sldId id="332" r:id="rId54"/>
    <p:sldId id="333" r:id="rId55"/>
    <p:sldId id="334" r:id="rId56"/>
    <p:sldId id="335" r:id="rId57"/>
    <p:sldId id="337" r:id="rId58"/>
    <p:sldId id="346" r:id="rId59"/>
  </p:sldIdLst>
  <p:sldSz cx="9144000" cy="6858000" type="screen4x3"/>
  <p:notesSz cx="6858000" cy="97155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Rockwell" panose="020606030202050204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22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73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E11FA-9FEB-4EE1-B14A-9C0D2C9DFA94}" type="datetimeFigureOut">
              <a:rPr lang="cs-CZ" smtClean="0"/>
              <a:t>29.03.2021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3013" y="1214438"/>
            <a:ext cx="4371975" cy="32797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675188"/>
            <a:ext cx="5486400" cy="38258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228138"/>
            <a:ext cx="2971800" cy="487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228138"/>
            <a:ext cx="2971800" cy="4873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0EC31-1E20-4EFD-9EB6-4825929ED3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8808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ástupný symbol pro obrázek snímku 1">
            <a:extLst>
              <a:ext uri="{FF2B5EF4-FFF2-40B4-BE49-F238E27FC236}">
                <a16:creationId xmlns:a16="http://schemas.microsoft.com/office/drawing/2014/main" id="{5A3110D1-AD5C-4C10-9B7F-F893A7FC51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Zástupný symbol pro poznámky 2">
            <a:extLst>
              <a:ext uri="{FF2B5EF4-FFF2-40B4-BE49-F238E27FC236}">
                <a16:creationId xmlns:a16="http://schemas.microsoft.com/office/drawing/2014/main" id="{B9856454-679E-42C7-B032-25F5F67EC14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67588" name="Zástupný symbol pro číslo snímku 3">
            <a:extLst>
              <a:ext uri="{FF2B5EF4-FFF2-40B4-BE49-F238E27FC236}">
                <a16:creationId xmlns:a16="http://schemas.microsoft.com/office/drawing/2014/main" id="{5071A454-B9F2-4C70-852F-10742AD1D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A9C043B-CF52-4385-AD29-F4A093BBBCFC}" type="slidenum">
              <a:rPr lang="cs-CZ" altLang="cs-CZ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47" y="1122363"/>
            <a:ext cx="7773308" cy="2387600"/>
          </a:xfrm>
        </p:spPr>
        <p:txBody>
          <a:bodyPr anchor="b"/>
          <a:lstStyle>
            <a:lvl1pPr algn="ctr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347" y="3602038"/>
            <a:ext cx="777330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2C989-13D8-414C-91CA-837F718C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DF1DE-3B71-4A94-99A4-7460C70B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4F69D-D597-4E0A-A721-748FA17B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41F7C-9D70-4DAD-834D-1C419569A09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181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4289373"/>
            <a:ext cx="7775673" cy="819355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355" y="621322"/>
            <a:ext cx="7775673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5108728"/>
            <a:ext cx="7774499" cy="682472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FE6B3E3-7825-415B-876B-CA38E9873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9737389-17A9-40C5-A5EF-9E63DCD86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12AC4B-CC0B-4315-9DFD-AEF67B1E9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551E2-6016-431A-A7E6-68E849B989B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388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3424859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7" y="4204820"/>
            <a:ext cx="776532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B97EE65-7B81-4C85-B111-E42327EFB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C27E4C-D1EA-4B67-82BA-08E538F43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F9A54D7-0534-4C04-AAC7-F6811D19A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7E994-6861-4939-88A7-EE096C58893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38850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>
            <a:extLst>
              <a:ext uri="{FF2B5EF4-FFF2-40B4-BE49-F238E27FC236}">
                <a16:creationId xmlns:a16="http://schemas.microsoft.com/office/drawing/2014/main" id="{800DEA8E-57CF-44C9-B8B0-E917787934BC}"/>
              </a:ext>
            </a:extLst>
          </p:cNvPr>
          <p:cNvSpPr txBox="1"/>
          <p:nvPr/>
        </p:nvSpPr>
        <p:spPr>
          <a:xfrm>
            <a:off x="504825" y="641350"/>
            <a:ext cx="457200" cy="585788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12F6FF01-EA79-48AD-B401-78DA60E41E09}"/>
              </a:ext>
            </a:extLst>
          </p:cNvPr>
          <p:cNvSpPr txBox="1"/>
          <p:nvPr/>
        </p:nvSpPr>
        <p:spPr>
          <a:xfrm>
            <a:off x="7947025" y="3073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8000" dirty="0">
                <a:effectLst/>
                <a:latin typeface="+mn-lt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426812"/>
          </a:xfrm>
        </p:spPr>
        <p:txBody>
          <a:bodyPr anchor="t"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5" y="4204821"/>
            <a:ext cx="776532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2E68D5A3-1C8A-4197-A5B9-326C2A2FFE4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6F0C82B-04B4-457C-A64C-388230BBD0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19E3A9B-DE50-4D08-8A8B-0F929D1875E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7096-7F54-4FBE-8FB4-3796D6AA9C2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01006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55" y="2126943"/>
            <a:ext cx="7766495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4650556"/>
            <a:ext cx="776532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34A265D-C54B-4C54-A00A-6EF13CD4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84167B1-7EAB-4586-8694-F54A93604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778253-4790-4BC6-B4AB-2936022AC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9FF92-9875-4BF9-84DB-76620DCF24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003589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45" y="609601"/>
            <a:ext cx="776532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46" y="2088320"/>
            <a:ext cx="2474217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46" y="2911624"/>
            <a:ext cx="2474217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3658" y="2088320"/>
            <a:ext cx="247391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3659" y="2911624"/>
            <a:ext cx="2474866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088320"/>
            <a:ext cx="246840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2260" y="2911624"/>
            <a:ext cx="2468408" cy="2879576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133E6AC-20C8-4363-9D02-54774B17CCAA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936EE9A-D755-4EAA-80D7-A7D633F7F5FD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2820797-E870-4BDD-9F5C-08B14A872691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51789-BC86-49BF-A78C-C4D2D31023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9467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46" y="609601"/>
            <a:ext cx="7765322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47" y="3989147"/>
            <a:ext cx="247421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19015" y="2092235"/>
            <a:ext cx="2205038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47" y="4565409"/>
            <a:ext cx="2474216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26" y="3989147"/>
            <a:ext cx="247423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092235"/>
            <a:ext cx="2197894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565408"/>
            <a:ext cx="2475252" cy="1225792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0067" y="3989147"/>
            <a:ext cx="246742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14603" y="2092235"/>
            <a:ext cx="219908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973" y="4565410"/>
            <a:ext cx="2470694" cy="1225790"/>
          </a:xfrm>
        </p:spPr>
        <p:txBody>
          <a:bodyPr anchor="t"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CC60A78D-E0B3-4275-A046-D3CCE0A98089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0E9A122-61D6-43FD-87B1-8AC23D7823D7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12B8F1E-11BC-49D6-9DCC-99212E8B140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795F7-5E9B-4667-A228-6251B6669E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06177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38222-B342-44B7-86E3-CE966D4AC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E6E0B9-22FD-41F1-9F3C-C0CB1BC44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98E9A-B8DE-42D1-BB43-1C41F5A8C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178C0-7AD9-48B9-AB0B-FC5DCF9FDB8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2123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0"/>
            <a:ext cx="1906993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346" y="609600"/>
            <a:ext cx="5744029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3FE7B4-4634-4C43-BFEE-683D7684C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C0472-B144-4BFA-A893-66A26416C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65136-D557-4FD7-BBE2-39874B47D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E2BC2-AED5-4B56-A92D-7557EA3215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6714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066800" y="1981200"/>
            <a:ext cx="7543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066800" y="4114800"/>
            <a:ext cx="75438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94E4E88F-39BE-49E1-A297-BAAF41E8AE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9FE4C78D-FDFC-47DD-9E86-6BAED2B753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7C1F02B7-91A3-4206-8291-B9391E150F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397C8-2579-4B16-80A6-240EDE06D7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459508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Nadpis, 2 obsah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1066800" y="1981200"/>
            <a:ext cx="36957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1066800" y="4114800"/>
            <a:ext cx="3695700" cy="198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D835C1E6-8C14-482F-8CB5-29949C8C51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5BD056C9-D4CE-42AE-A92E-3995BB0F30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6E6AF8E8-D090-466F-B9EB-861420612A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5C0AA3-7F61-490B-BB73-11DF2E3069C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598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361E65-5FF2-41AB-ADB3-8BDC02DF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13B11-C2B1-4BDA-92E7-60C183233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07E12-F9ED-4F5B-AEE2-A864362BB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C61BC-C407-4195-BE05-E14EC78128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2565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DBEE9AEF-3750-4BAC-83A1-FE660FD878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3F0842DF-5269-49AD-BCFD-F2FDE66C30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43A7CEED-9C28-4C1E-A023-3AF36335A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770F1-637F-4B0B-9C9A-EFB53527E28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5377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933" y="657227"/>
            <a:ext cx="7300134" cy="2852737"/>
          </a:xfrm>
        </p:spPr>
        <p:txBody>
          <a:bodyPr anchor="b"/>
          <a:lstStyle>
            <a:lvl1pPr>
              <a:defRPr sz="3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1933" y="3602039"/>
            <a:ext cx="7300134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BFDB1-797E-443D-B8C1-8FCA3C4D7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72930-2310-413D-AB80-F3ADBDB7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54C54-E674-427A-81A6-6A3A18E2A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43353D-8FF3-476A-9608-3E2189ABB50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3678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632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346" y="2088320"/>
            <a:ext cx="3829503" cy="37028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052" y="2088320"/>
            <a:ext cx="3820616" cy="370288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BD5F2C3-84FD-408D-AA71-68B95E6B1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81ACBBB-7096-47AF-A3AF-EDCE432B9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EBB25B5-1B0A-48F1-BB45-8ADB0B4D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D57267-8322-4ADA-9463-225B342CE98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4682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7" y="609601"/>
            <a:ext cx="7765321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427" y="2088320"/>
            <a:ext cx="3600326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346" y="2912232"/>
            <a:ext cx="3830406" cy="28789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9230" y="2088320"/>
            <a:ext cx="359143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2232"/>
            <a:ext cx="3821518" cy="287896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0ED5063-E923-46C0-882F-F52E4E22B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4D8FAA8-92FE-42AB-88D2-7FFC193E3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50DB46-8F0B-4EE2-9C05-2F5546E35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69FF-AFB8-4714-A8A3-6C470CEBB85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6018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D1E15F4-6BDF-4AE7-AF10-E8C0A505A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2A8C76-5F23-43C5-B6BF-8E2BE7249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697C19E-4B11-4180-AB98-30AD34B80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EE44D-B381-4375-B4AE-CF0BD5FD7E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571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771E9725-8D7C-4656-9D5C-5614ED9F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7B9D9B2-EF7C-4DAA-90A5-C93FD4A02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CA3C6C12-3814-4C16-BBD5-3E0540D0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E6BEE-7B67-4E9C-AFCA-3F926C2DEDC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3082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2949178" cy="2362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8548" y="609600"/>
            <a:ext cx="4642119" cy="5181600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7921" y="2971801"/>
            <a:ext cx="2949178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8B98E4-45AE-40A2-BBC9-28D498F4A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FBD506E-7D66-4B2A-B88A-04C513E68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0F3A5B-E824-4B54-8088-114908A5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0A02C-8EFE-4D89-995A-0FB209F406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2868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921" y="609600"/>
            <a:ext cx="4167603" cy="2362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49932" y="758881"/>
            <a:ext cx="2966938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971800"/>
            <a:ext cx="4171242" cy="2819400"/>
          </a:xfrm>
        </p:spPr>
        <p:txBody>
          <a:bodyPr/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9231094-AA91-4E1A-95C9-7864ADA2A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229C1EA-CBAB-4309-9596-A6709FEE0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3F6668-FB9C-4696-9794-2EA8924A5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BC073-6DCE-4883-9123-A2BAEAE2DDE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054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4EDEE4-583B-4570-93CA-27C2911E7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76446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4DE5C-4C4F-48BB-A943-D40A7092F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2095500"/>
            <a:ext cx="7764463" cy="369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6D9A2-7268-47A0-9658-49AB032D0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59450" y="58832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67DB0C-E7DA-43F7-98E4-20FDB9801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" y="5883275"/>
            <a:ext cx="500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42D04-ED6A-442E-9D14-2786D43F4B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85113" y="5883275"/>
            <a:ext cx="565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9C45C9-F8AC-488E-A278-C93FD38393D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73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4" r:id="rId18"/>
    <p:sldLayoutId id="2147483875" r:id="rId19"/>
    <p:sldLayoutId id="2147483876" r:id="rId20"/>
  </p:sldLayoutIdLst>
  <p:txStyles>
    <p:titleStyle>
      <a:lvl1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2pPr>
      <a:lvl3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3pPr>
      <a:lvl4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4pPr>
      <a:lvl5pPr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3400" b="1">
          <a:solidFill>
            <a:schemeClr val="tx1"/>
          </a:solidFill>
          <a:latin typeface="Bookman Old Style" panose="02050604050505020204" pitchFamily="18" charset="0"/>
        </a:defRPr>
      </a:lvl9pPr>
    </p:titleStyle>
    <p:bodyStyle>
      <a:lvl1pPr marL="228600" indent="-228600" algn="l" rtl="0" fontAlgn="base">
        <a:lnSpc>
          <a:spcPct val="12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lnSpc>
          <a:spcPct val="12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e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hyperlink" Target="http://www.dental-office.cz/galerie/tinymce/invisalign5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12" Type="http://schemas.openxmlformats.org/officeDocument/2006/relationships/image" Target="../media/image2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.png"/><Relationship Id="rId5" Type="http://schemas.openxmlformats.org/officeDocument/2006/relationships/image" Target="../media/image45.png"/><Relationship Id="rId10" Type="http://schemas.openxmlformats.org/officeDocument/2006/relationships/image" Target="../media/image48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1.JP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oleObject" Target="../embeddings/oleObject9.bin"/><Relationship Id="rId5" Type="http://schemas.openxmlformats.org/officeDocument/2006/relationships/image" Target="../media/image63.png"/><Relationship Id="rId10" Type="http://schemas.openxmlformats.org/officeDocument/2006/relationships/image" Target="../media/image2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66.png"/><Relationship Id="rId4" Type="http://schemas.openxmlformats.org/officeDocument/2006/relationships/oleObject" Target="../embeddings/oleObject11.bin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oleObject" Target="../embeddings/oleObject13.bin"/><Relationship Id="rId5" Type="http://schemas.openxmlformats.org/officeDocument/2006/relationships/image" Target="../media/image67.png"/><Relationship Id="rId4" Type="http://schemas.openxmlformats.org/officeDocument/2006/relationships/oleObject" Target="../embeddings/oleObject1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6.bin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0.png"/><Relationship Id="rId12" Type="http://schemas.openxmlformats.org/officeDocument/2006/relationships/oleObject" Target="../embeddings/oleObject18.bin"/><Relationship Id="rId2" Type="http://schemas.openxmlformats.org/officeDocument/2006/relationships/audio" Target="../media/media29.m4a"/><Relationship Id="rId16" Type="http://schemas.openxmlformats.org/officeDocument/2006/relationships/image" Target="../media/image2.png"/><Relationship Id="rId1" Type="http://schemas.microsoft.com/office/2007/relationships/media" Target="../media/media29.m4a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4.png"/><Relationship Id="rId10" Type="http://schemas.openxmlformats.org/officeDocument/2006/relationships/oleObject" Target="../embeddings/oleObject17.bin"/><Relationship Id="rId4" Type="http://schemas.openxmlformats.org/officeDocument/2006/relationships/oleObject" Target="../embeddings/oleObject14.bin"/><Relationship Id="rId9" Type="http://schemas.openxmlformats.org/officeDocument/2006/relationships/image" Target="../media/image71.png"/><Relationship Id="rId14" Type="http://schemas.openxmlformats.org/officeDocument/2006/relationships/oleObject" Target="../embeddings/oleObject19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3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oleObject" Target="../embeddings/oleObject21.bin"/><Relationship Id="rId5" Type="http://schemas.openxmlformats.org/officeDocument/2006/relationships/image" Target="../media/image72.png"/><Relationship Id="rId4" Type="http://schemas.openxmlformats.org/officeDocument/2006/relationships/oleObject" Target="../embeddings/oleObject20.bin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oleObject" Target="../embeddings/oleObject23.bin"/><Relationship Id="rId5" Type="http://schemas.openxmlformats.org/officeDocument/2006/relationships/image" Target="../media/image75.png"/><Relationship Id="rId10" Type="http://schemas.openxmlformats.org/officeDocument/2006/relationships/image" Target="../media/image2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2.png"/><Relationship Id="rId5" Type="http://schemas.openxmlformats.org/officeDocument/2006/relationships/image" Target="../media/image78.png"/><Relationship Id="rId4" Type="http://schemas.openxmlformats.org/officeDocument/2006/relationships/oleObject" Target="../embeddings/oleObject25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3.jpe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10" Type="http://schemas.openxmlformats.org/officeDocument/2006/relationships/image" Target="../media/image2.pn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oleObject" Target="../embeddings/oleObject27.bin"/><Relationship Id="rId5" Type="http://schemas.openxmlformats.org/officeDocument/2006/relationships/image" Target="../media/image90.png"/><Relationship Id="rId10" Type="http://schemas.openxmlformats.org/officeDocument/2006/relationships/image" Target="../media/image2.png"/><Relationship Id="rId4" Type="http://schemas.openxmlformats.org/officeDocument/2006/relationships/oleObject" Target="../embeddings/oleObject26.bin"/><Relationship Id="rId9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6.jpeg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2.jpeg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07.jpeg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10" Type="http://schemas.openxmlformats.org/officeDocument/2006/relationships/image" Target="../media/image2.pn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3.jpeg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10" Type="http://schemas.openxmlformats.org/officeDocument/2006/relationships/image" Target="../media/image2.pn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9.jpeg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10" Type="http://schemas.openxmlformats.org/officeDocument/2006/relationships/image" Target="../media/image2.png"/><Relationship Id="rId4" Type="http://schemas.openxmlformats.org/officeDocument/2006/relationships/image" Target="../media/image116.jpeg"/><Relationship Id="rId9" Type="http://schemas.openxmlformats.org/officeDocument/2006/relationships/image" Target="../media/image121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5.jpe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124.jpeg"/><Relationship Id="rId11" Type="http://schemas.openxmlformats.org/officeDocument/2006/relationships/image" Target="../media/image2.png"/><Relationship Id="rId5" Type="http://schemas.openxmlformats.org/officeDocument/2006/relationships/image" Target="../media/image123.jpeg"/><Relationship Id="rId10" Type="http://schemas.openxmlformats.org/officeDocument/2006/relationships/image" Target="../media/image128.jpeg"/><Relationship Id="rId4" Type="http://schemas.openxmlformats.org/officeDocument/2006/relationships/image" Target="../media/image122.jpeg"/><Relationship Id="rId9" Type="http://schemas.openxmlformats.org/officeDocument/2006/relationships/image" Target="../media/image127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2.jpe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10" Type="http://schemas.openxmlformats.org/officeDocument/2006/relationships/image" Target="../media/image2.png"/><Relationship Id="rId4" Type="http://schemas.openxmlformats.org/officeDocument/2006/relationships/image" Target="../media/image129.jpeg"/><Relationship Id="rId9" Type="http://schemas.openxmlformats.org/officeDocument/2006/relationships/image" Target="../media/image134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8.jpe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3.jpe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10" Type="http://schemas.openxmlformats.org/officeDocument/2006/relationships/image" Target="../media/image2.pn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9.jpe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2.png"/><Relationship Id="rId4" Type="http://schemas.openxmlformats.org/officeDocument/2006/relationships/image" Target="../media/image146.jpeg"/><Relationship Id="rId9" Type="http://schemas.openxmlformats.org/officeDocument/2006/relationships/image" Target="../media/image15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5.jpeg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10" Type="http://schemas.openxmlformats.org/officeDocument/2006/relationships/image" Target="../media/image2.pn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1.jpeg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Relationship Id="rId9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6.jpeg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10" Type="http://schemas.openxmlformats.org/officeDocument/2006/relationships/image" Target="../media/image2.pn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2.jpe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71.jpeg"/><Relationship Id="rId11" Type="http://schemas.openxmlformats.org/officeDocument/2006/relationships/image" Target="../media/image2.png"/><Relationship Id="rId5" Type="http://schemas.openxmlformats.org/officeDocument/2006/relationships/image" Target="../media/image170.jpeg"/><Relationship Id="rId10" Type="http://schemas.openxmlformats.org/officeDocument/2006/relationships/image" Target="../media/image175.jpeg"/><Relationship Id="rId4" Type="http://schemas.openxmlformats.org/officeDocument/2006/relationships/image" Target="../media/image169.jpeg"/><Relationship Id="rId9" Type="http://schemas.openxmlformats.org/officeDocument/2006/relationships/image" Target="../media/image174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9.jpeg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178.jpeg"/><Relationship Id="rId5" Type="http://schemas.openxmlformats.org/officeDocument/2006/relationships/image" Target="../media/image177.jpeg"/><Relationship Id="rId10" Type="http://schemas.openxmlformats.org/officeDocument/2006/relationships/image" Target="../media/image2.png"/><Relationship Id="rId4" Type="http://schemas.openxmlformats.org/officeDocument/2006/relationships/image" Target="../media/image176.jpeg"/><Relationship Id="rId9" Type="http://schemas.openxmlformats.org/officeDocument/2006/relationships/image" Target="../media/image18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5.jpe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184.jpeg"/><Relationship Id="rId5" Type="http://schemas.openxmlformats.org/officeDocument/2006/relationships/image" Target="../media/image183.jpeg"/><Relationship Id="rId10" Type="http://schemas.openxmlformats.org/officeDocument/2006/relationships/image" Target="../media/image2.png"/><Relationship Id="rId4" Type="http://schemas.openxmlformats.org/officeDocument/2006/relationships/image" Target="../media/image182.jpeg"/><Relationship Id="rId9" Type="http://schemas.openxmlformats.org/officeDocument/2006/relationships/image" Target="../media/image18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198.png"/><Relationship Id="rId5" Type="http://schemas.openxmlformats.org/officeDocument/2006/relationships/image" Target="../media/image197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74A794-542A-4D5A-A124-69FE9B35E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908720"/>
            <a:ext cx="9145016" cy="3456384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</a:rPr>
              <a:t>Orthodontic treatment</a:t>
            </a:r>
            <a:br>
              <a:rPr lang="cs-CZ" sz="4400" dirty="0">
                <a:solidFill>
                  <a:srgbClr val="FFFF00"/>
                </a:solidFill>
              </a:rPr>
            </a:br>
            <a:r>
              <a:rPr lang="cs-CZ" sz="3600" dirty="0" err="1">
                <a:solidFill>
                  <a:srgbClr val="FFFF00"/>
                </a:solidFill>
              </a:rPr>
              <a:t>fixed</a:t>
            </a:r>
            <a:r>
              <a:rPr lang="cs-CZ" sz="3600" dirty="0">
                <a:solidFill>
                  <a:srgbClr val="FFFF00"/>
                </a:solidFill>
              </a:rPr>
              <a:t> </a:t>
            </a:r>
            <a:r>
              <a:rPr lang="cs-CZ" sz="3600" dirty="0" err="1">
                <a:solidFill>
                  <a:srgbClr val="FFFF00"/>
                </a:solidFill>
              </a:rPr>
              <a:t>appliances</a:t>
            </a:r>
            <a:endParaRPr lang="cs-CZ" sz="36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11685B-4589-4C3F-AFAD-630A79452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61048"/>
            <a:ext cx="7764463" cy="1930152"/>
          </a:xfrm>
        </p:spPr>
        <p:txBody>
          <a:bodyPr>
            <a:normAutofit lnSpcReduction="10000"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2400" dirty="0"/>
              <a:t>          MUDr. Alena </a:t>
            </a:r>
            <a:r>
              <a:rPr lang="cs-CZ" sz="2400" dirty="0" err="1"/>
              <a:t>Bryšová</a:t>
            </a:r>
            <a:r>
              <a:rPr lang="cs-CZ" sz="2400" dirty="0"/>
              <a:t>, Ph.D.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90C636A-BE4D-4A99-97B9-098AF3F82C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8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50"/>
    </mc:Choice>
    <mc:Fallback>
      <p:transition spd="slow" advTm="16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C2FBEA1-59FA-456A-B7CD-C7C5291B0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79216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/>
              <a:t>Orthodontics brackets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C949D6B-C9F8-412B-BC36-984EAF9843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81075"/>
            <a:ext cx="8686800" cy="5543550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sz="2800" dirty="0" err="1">
                <a:solidFill>
                  <a:srgbClr val="FF0000"/>
                </a:solidFill>
              </a:rPr>
              <a:t>Selfligating</a:t>
            </a:r>
            <a:r>
              <a:rPr lang="en-US" altLang="cs-CZ" sz="2800" dirty="0">
                <a:solidFill>
                  <a:srgbClr val="FF0000"/>
                </a:solidFill>
              </a:rPr>
              <a:t> brackets</a:t>
            </a:r>
            <a:r>
              <a:rPr lang="cs-CZ" altLang="cs-CZ" sz="2800" dirty="0">
                <a:solidFill>
                  <a:srgbClr val="FF0000"/>
                </a:solidFill>
              </a:rPr>
              <a:t> – </a:t>
            </a:r>
            <a:r>
              <a:rPr lang="en-US" altLang="cs-CZ" sz="2400" dirty="0"/>
              <a:t>metal and ceramic</a:t>
            </a: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400" dirty="0" err="1"/>
              <a:t>Advantages</a:t>
            </a:r>
            <a:r>
              <a:rPr lang="cs-CZ" altLang="cs-CZ" sz="2400" dirty="0"/>
              <a:t>:                                  </a:t>
            </a:r>
            <a:r>
              <a:rPr lang="cs-CZ" altLang="cs-CZ" sz="2400" dirty="0" err="1"/>
              <a:t>Disadvantages</a:t>
            </a:r>
            <a:r>
              <a:rPr lang="cs-CZ" altLang="cs-CZ" sz="2400" dirty="0"/>
              <a:t>:</a:t>
            </a:r>
            <a:br>
              <a:rPr lang="cs-CZ" altLang="cs-CZ" sz="2400" dirty="0"/>
            </a:br>
            <a:endParaRPr lang="cs-CZ" altLang="cs-CZ" sz="2400" dirty="0"/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                                                        - not </a:t>
            </a:r>
            <a:r>
              <a:rPr lang="cs-CZ" altLang="cs-CZ" sz="2400" dirty="0" err="1"/>
              <a:t>suitable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all</a:t>
            </a:r>
            <a:br>
              <a:rPr lang="cs-CZ" altLang="cs-CZ" sz="2400" dirty="0"/>
            </a:br>
            <a:r>
              <a:rPr lang="cs-CZ" altLang="cs-CZ" sz="2400" dirty="0"/>
              <a:t>- minimum </a:t>
            </a:r>
            <a:r>
              <a:rPr lang="cs-CZ" altLang="cs-CZ" sz="2400" dirty="0" err="1"/>
              <a:t>friction</a:t>
            </a:r>
            <a:r>
              <a:rPr lang="cs-CZ" altLang="cs-CZ" sz="2400" dirty="0"/>
              <a:t>                      </a:t>
            </a:r>
            <a:r>
              <a:rPr lang="cs-CZ" altLang="cs-CZ" sz="2400" dirty="0" err="1"/>
              <a:t>types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defects</a:t>
            </a:r>
            <a:r>
              <a:rPr lang="cs-CZ" altLang="cs-CZ" sz="2400" dirty="0"/>
              <a:t> 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 </a:t>
            </a:r>
            <a:r>
              <a:rPr lang="cs-CZ" altLang="cs-CZ" sz="2400" dirty="0" err="1"/>
              <a:t>power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faster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treatment</a:t>
            </a:r>
            <a:r>
              <a:rPr lang="cs-CZ" altLang="cs-CZ" sz="2400" dirty="0"/>
              <a:t>                        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Tx/>
              <a:buNone/>
              <a:defRPr/>
            </a:pPr>
            <a:r>
              <a:rPr lang="cs-CZ" altLang="cs-CZ" sz="2400" dirty="0"/>
              <a:t>   - </a:t>
            </a:r>
            <a:r>
              <a:rPr lang="cs-CZ" altLang="cs-CZ" sz="2400" dirty="0" err="1"/>
              <a:t>fewer</a:t>
            </a:r>
            <a:r>
              <a:rPr lang="cs-CZ" altLang="cs-CZ" sz="2400" dirty="0"/>
              <a:t> office </a:t>
            </a:r>
            <a:r>
              <a:rPr lang="cs-CZ" altLang="cs-CZ" sz="2400" dirty="0" err="1"/>
              <a:t>visits</a:t>
            </a:r>
            <a:endParaRPr lang="cs-CZ" altLang="cs-CZ" sz="2400" dirty="0"/>
          </a:p>
        </p:txBody>
      </p:sp>
      <p:pic>
        <p:nvPicPr>
          <p:cNvPr id="17412" name="Picture 4" descr="DSC_5636">
            <a:extLst>
              <a:ext uri="{FF2B5EF4-FFF2-40B4-BE49-F238E27FC236}">
                <a16:creationId xmlns:a16="http://schemas.microsoft.com/office/drawing/2014/main" id="{428140CA-260A-416C-87A7-B672DC417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4785686" cy="223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str 7_4">
            <a:extLst>
              <a:ext uri="{FF2B5EF4-FFF2-40B4-BE49-F238E27FC236}">
                <a16:creationId xmlns:a16="http://schemas.microsoft.com/office/drawing/2014/main" id="{A4C8C315-D02E-434A-9886-5FF1DFF43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700213"/>
            <a:ext cx="2087562" cy="210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6">
            <a:extLst>
              <a:ext uri="{FF2B5EF4-FFF2-40B4-BE49-F238E27FC236}">
                <a16:creationId xmlns:a16="http://schemas.microsoft.com/office/drawing/2014/main" id="{229002B1-3FAE-4F80-97D9-38D28A2A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4075" y="2492375"/>
            <a:ext cx="1512887" cy="127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FBE9C62-F044-4339-9D8D-210E9893D5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32"/>
    </mc:Choice>
    <mc:Fallback>
      <p:transition spd="slow" advTm="32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52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240EF83D-42A8-4722-B02F-8108906E95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543800" cy="14319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/>
              <a:t>Selfligating stainless steel brackets </a:t>
            </a:r>
            <a:endParaRPr lang="cs-CZ" altLang="cs-CZ"/>
          </a:p>
        </p:txBody>
      </p:sp>
      <p:pic>
        <p:nvPicPr>
          <p:cNvPr id="18435" name="Picture 3" descr="DSC_5636">
            <a:extLst>
              <a:ext uri="{FF2B5EF4-FFF2-40B4-BE49-F238E27FC236}">
                <a16:creationId xmlns:a16="http://schemas.microsoft.com/office/drawing/2014/main" id="{83E0CE2D-1255-45AD-8650-77C3AFAA2B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2479675"/>
            <a:ext cx="5910263" cy="2927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379E2AA-9D12-4F59-9D27-C7BDB7FF02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23"/>
    </mc:Choice>
    <mc:Fallback>
      <p:transition spd="slow" advTm="7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7C652E6-45BE-4452-8720-4239A3136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1065213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/>
              <a:t>Orthodontics brackets</a:t>
            </a:r>
          </a:p>
        </p:txBody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EA41A17B-BFE6-499D-85B8-753D4B8F2C8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25538"/>
            <a:ext cx="8362950" cy="5000625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800" dirty="0" err="1">
                <a:solidFill>
                  <a:srgbClr val="FF0000"/>
                </a:solidFill>
              </a:rPr>
              <a:t>Lingual</a:t>
            </a:r>
            <a:r>
              <a:rPr lang="cs-CZ" altLang="cs-CZ" sz="2800" dirty="0">
                <a:solidFill>
                  <a:srgbClr val="FF0000"/>
                </a:solidFill>
              </a:rPr>
              <a:t> </a:t>
            </a:r>
            <a:r>
              <a:rPr lang="cs-CZ" altLang="cs-CZ" sz="2800" dirty="0" err="1">
                <a:solidFill>
                  <a:srgbClr val="FF0000"/>
                </a:solidFill>
              </a:rPr>
              <a:t>brackets</a:t>
            </a:r>
            <a:r>
              <a:rPr lang="cs-CZ" altLang="cs-CZ" sz="2800" dirty="0">
                <a:solidFill>
                  <a:srgbClr val="FF0000"/>
                </a:solidFill>
              </a:rPr>
              <a:t> – 2D,3D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400" dirty="0" err="1"/>
              <a:t>Advantages</a:t>
            </a:r>
            <a:r>
              <a:rPr lang="cs-CZ" altLang="cs-CZ" sz="2400" dirty="0"/>
              <a:t>:                         </a:t>
            </a:r>
            <a:r>
              <a:rPr lang="cs-CZ" altLang="cs-CZ" sz="2400" dirty="0" err="1"/>
              <a:t>Disadvantages</a:t>
            </a:r>
            <a:r>
              <a:rPr lang="cs-CZ" altLang="cs-CZ" sz="2400" dirty="0"/>
              <a:t>:</a:t>
            </a:r>
            <a:br>
              <a:rPr lang="cs-CZ" altLang="cs-CZ" sz="2400" dirty="0"/>
            </a:br>
            <a:endParaRPr lang="cs-CZ" altLang="cs-CZ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2400" dirty="0"/>
              <a:t>- </a:t>
            </a:r>
            <a:r>
              <a:rPr lang="cs-CZ" altLang="cs-CZ" sz="2400" dirty="0" err="1"/>
              <a:t>Aesthetics</a:t>
            </a:r>
            <a:r>
              <a:rPr lang="cs-CZ" altLang="cs-CZ" sz="2400" dirty="0"/>
              <a:t>              - </a:t>
            </a:r>
            <a:r>
              <a:rPr lang="cs-CZ" altLang="cs-CZ" sz="2400" dirty="0" err="1"/>
              <a:t>unsuitable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for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all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types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of</a:t>
            </a:r>
            <a:r>
              <a:rPr lang="cs-CZ" altLang="cs-CZ" sz="2400" dirty="0"/>
              <a:t>  </a:t>
            </a:r>
            <a:r>
              <a:rPr lang="cs-CZ" altLang="cs-CZ" sz="2400" dirty="0" err="1"/>
              <a:t>defects</a:t>
            </a:r>
            <a:br>
              <a:rPr lang="cs-CZ" altLang="cs-CZ" sz="2400" dirty="0"/>
            </a:br>
            <a:r>
              <a:rPr lang="cs-CZ" altLang="cs-CZ" sz="2400" dirty="0"/>
              <a:t>                                - </a:t>
            </a:r>
            <a:r>
              <a:rPr lang="cs-CZ" altLang="cs-CZ" sz="2400" dirty="0" err="1"/>
              <a:t>Difficulty</a:t>
            </a:r>
            <a:r>
              <a:rPr lang="cs-CZ" altLang="cs-CZ" sz="2400" dirty="0"/>
              <a:t> </a:t>
            </a:r>
            <a:r>
              <a:rPr lang="cs-CZ" altLang="cs-CZ" sz="2400" dirty="0" err="1"/>
              <a:t>hygiene</a:t>
            </a:r>
            <a:br>
              <a:rPr lang="cs-CZ" altLang="cs-CZ" sz="2400" dirty="0"/>
            </a:br>
            <a:r>
              <a:rPr lang="cs-CZ" altLang="cs-CZ" sz="2400" dirty="0"/>
              <a:t>                                - (</a:t>
            </a:r>
            <a:r>
              <a:rPr lang="cs-CZ" altLang="cs-CZ" sz="2400" dirty="0" err="1"/>
              <a:t>patient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discomfort</a:t>
            </a:r>
            <a:r>
              <a:rPr lang="cs-CZ" altLang="cs-CZ" sz="2400" dirty="0"/>
              <a:t>) </a:t>
            </a:r>
          </a:p>
        </p:txBody>
      </p:sp>
      <p:pic>
        <p:nvPicPr>
          <p:cNvPr id="19460" name="Picture 4" descr="image_lingual-brackets">
            <a:extLst>
              <a:ext uri="{FF2B5EF4-FFF2-40B4-BE49-F238E27FC236}">
                <a16:creationId xmlns:a16="http://schemas.microsoft.com/office/drawing/2014/main" id="{CE0B3490-49F3-47B1-9420-CC43F1F4E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700213"/>
            <a:ext cx="18748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Janačková nasaz P2">
            <a:extLst>
              <a:ext uri="{FF2B5EF4-FFF2-40B4-BE49-F238E27FC236}">
                <a16:creationId xmlns:a16="http://schemas.microsoft.com/office/drawing/2014/main" id="{71CAE41B-9710-4FC2-A03C-4DD3822FB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16113"/>
            <a:ext cx="2160588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pospisilova prub P3">
            <a:extLst>
              <a:ext uri="{FF2B5EF4-FFF2-40B4-BE49-F238E27FC236}">
                <a16:creationId xmlns:a16="http://schemas.microsoft.com/office/drawing/2014/main" id="{1C241EBA-3549-4D0D-8380-0F3EE4E28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9842" flipV="1">
            <a:off x="5940425" y="1773238"/>
            <a:ext cx="26400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F7F5EE2C-B485-41AD-AFF8-2BD0AA225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40"/>
    </mc:Choice>
    <mc:Fallback>
      <p:transition spd="slow" advTm="31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E32973E9-EA0C-43DE-868E-3ED9FCA1DB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/>
              <a:t>Lingual bracket</a:t>
            </a:r>
            <a:endParaRPr lang="cs-CZ" altLang="cs-CZ"/>
          </a:p>
        </p:txBody>
      </p:sp>
      <p:pic>
        <p:nvPicPr>
          <p:cNvPr id="20483" name="Picture 3" descr="Janačková nasaz P2">
            <a:extLst>
              <a:ext uri="{FF2B5EF4-FFF2-40B4-BE49-F238E27FC236}">
                <a16:creationId xmlns:a16="http://schemas.microsoft.com/office/drawing/2014/main" id="{90EB30DC-3666-4AEE-BDFA-BE85A1FB8AA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4032250" cy="3044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 descr="pospisilova prub P3">
            <a:extLst>
              <a:ext uri="{FF2B5EF4-FFF2-40B4-BE49-F238E27FC236}">
                <a16:creationId xmlns:a16="http://schemas.microsoft.com/office/drawing/2014/main" id="{D848F87E-C309-4A5D-BC7F-8213266E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29842" flipV="1">
            <a:off x="4714875" y="3068638"/>
            <a:ext cx="4176713" cy="293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FA965E9E-C6D8-4362-83B1-12285737B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56"/>
    </mc:Choice>
    <mc:Fallback>
      <p:transition spd="slow" advTm="15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EEAB4F15-A07D-4629-A1CC-EAAF59F03F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altLang="cs-CZ"/>
          </a:p>
        </p:txBody>
      </p:sp>
      <p:pic>
        <p:nvPicPr>
          <p:cNvPr id="21507" name="Picture 3" descr="Žáková Jitka  P2">
            <a:extLst>
              <a:ext uri="{FF2B5EF4-FFF2-40B4-BE49-F238E27FC236}">
                <a16:creationId xmlns:a16="http://schemas.microsoft.com/office/drawing/2014/main" id="{4F6BEAC7-64FF-4DA0-8629-50CE5F3724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4081462" cy="2332038"/>
          </a:xfr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 descr="Žáková ling">
            <a:extLst>
              <a:ext uri="{FF2B5EF4-FFF2-40B4-BE49-F238E27FC236}">
                <a16:creationId xmlns:a16="http://schemas.microsoft.com/office/drawing/2014/main" id="{40B55276-AC8D-4AE7-9F4D-7816B202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89138"/>
            <a:ext cx="4392613" cy="2173287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izkova zac P1">
            <a:extLst>
              <a:ext uri="{FF2B5EF4-FFF2-40B4-BE49-F238E27FC236}">
                <a16:creationId xmlns:a16="http://schemas.microsoft.com/office/drawing/2014/main" id="{DC256E57-E370-4A39-A997-8A5A43BA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64063"/>
            <a:ext cx="3024187" cy="2079625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izkova prub P2">
            <a:extLst>
              <a:ext uri="{FF2B5EF4-FFF2-40B4-BE49-F238E27FC236}">
                <a16:creationId xmlns:a16="http://schemas.microsoft.com/office/drawing/2014/main" id="{70BAD2EA-A3E5-418B-BEF0-C7BB633D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652963"/>
            <a:ext cx="2447925" cy="1955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B58A6E5-48B9-4B2A-848C-42B5AEC79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84"/>
    </mc:Choice>
    <mc:Fallback>
      <p:transition spd="slow" advTm="10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30BC22E5-9766-42A7-9F55-968F4DE1A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9731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/>
              <a:t>Orthodontics brackets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DD7EB8E6-97BD-4CE2-B0D7-24DE8F060D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196975"/>
            <a:ext cx="8229600" cy="4929188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>
                <a:solidFill>
                  <a:srgbClr val="FF0000"/>
                </a:solidFill>
              </a:rPr>
              <a:t>Decorative brackets</a:t>
            </a:r>
            <a:endParaRPr lang="cs-CZ" altLang="cs-CZ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defRPr/>
            </a:pPr>
            <a:endParaRPr lang="cs-CZ" altLang="cs-CZ">
              <a:solidFill>
                <a:srgbClr val="FF0000"/>
              </a:solidFill>
            </a:endParaRPr>
          </a:p>
        </p:txBody>
      </p:sp>
      <p:pic>
        <p:nvPicPr>
          <p:cNvPr id="54276" name="Picture 4" descr="WildSmileBrackets">
            <a:extLst>
              <a:ext uri="{FF2B5EF4-FFF2-40B4-BE49-F238E27FC236}">
                <a16:creationId xmlns:a16="http://schemas.microsoft.com/office/drawing/2014/main" id="{FFF7B91C-7505-405A-8420-111986D54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133600"/>
            <a:ext cx="6264275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closeup">
            <a:extLst>
              <a:ext uri="{FF2B5EF4-FFF2-40B4-BE49-F238E27FC236}">
                <a16:creationId xmlns:a16="http://schemas.microsoft.com/office/drawing/2014/main" id="{A8FC0EB2-1AB5-4F0B-BD99-461254CF2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573463"/>
            <a:ext cx="3097212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8118FB87-FCE7-4B9F-8FFA-64E49F4AE0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1"/>
    </mc:Choice>
    <mc:Fallback>
      <p:transition spd="slow" advTm="9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5" descr="neviditelná rovnátka Invisalign">
            <a:hlinkClick r:id="rId4" tooltip="neviditelná rovnátka Invisalign"/>
            <a:extLst>
              <a:ext uri="{FF2B5EF4-FFF2-40B4-BE49-F238E27FC236}">
                <a16:creationId xmlns:a16="http://schemas.microsoft.com/office/drawing/2014/main" id="{70908947-1985-4E37-8BC7-3A7450B38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6826720" cy="2836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brysova\Desktop\il plocha.png">
            <a:extLst>
              <a:ext uri="{FF2B5EF4-FFF2-40B4-BE49-F238E27FC236}">
                <a16:creationId xmlns:a16="http://schemas.microsoft.com/office/drawing/2014/main" id="{977A27DC-E7B5-4E9D-948D-388D0F8E2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3"/>
          <a:stretch>
            <a:fillRect/>
          </a:stretch>
        </p:blipFill>
        <p:spPr bwMode="auto">
          <a:xfrm>
            <a:off x="539552" y="3284984"/>
            <a:ext cx="6826720" cy="334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EBA115EA-5148-4555-AA2D-18C2CF097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96"/>
    </mc:Choice>
    <mc:Fallback>
      <p:transition spd="slow" advTm="35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visalign 101">
            <a:extLst>
              <a:ext uri="{FF2B5EF4-FFF2-40B4-BE49-F238E27FC236}">
                <a16:creationId xmlns:a16="http://schemas.microsoft.com/office/drawing/2014/main" id="{2BD035C0-8E33-46BB-BFA4-E839DEE77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514" y="3861048"/>
            <a:ext cx="6826721" cy="284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6F15243-B46F-4C9F-A404-011BCA06D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6672"/>
            <a:ext cx="5112568" cy="323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9554686-9932-4A18-875B-8A18CD336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76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90"/>
    </mc:Choice>
    <mc:Fallback>
      <p:transition spd="slow" advTm="1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E7732D41-8B67-4EC3-8DF5-1242528C98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 sz="3600"/>
              <a:t>Fixed lingual retainer</a:t>
            </a:r>
            <a:endParaRPr lang="cs-CZ" altLang="cs-CZ" sz="3600"/>
          </a:p>
        </p:txBody>
      </p:sp>
      <p:pic>
        <p:nvPicPr>
          <p:cNvPr id="24579" name="Picture 3" descr="retainer">
            <a:extLst>
              <a:ext uri="{FF2B5EF4-FFF2-40B4-BE49-F238E27FC236}">
                <a16:creationId xmlns:a16="http://schemas.microsoft.com/office/drawing/2014/main" id="{1D072955-415A-4E19-B7CC-390F47671E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73992"/>
            <a:ext cx="4183449" cy="26887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8" name="Picture 2" descr="Fixed retainer at Total Orthodontics">
            <a:extLst>
              <a:ext uri="{FF2B5EF4-FFF2-40B4-BE49-F238E27FC236}">
                <a16:creationId xmlns:a16="http://schemas.microsoft.com/office/drawing/2014/main" id="{5B709E0D-E64A-414B-A662-6395DF6E2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73049"/>
            <a:ext cx="4032448" cy="2689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7CF3B86-9840-47B8-8143-5032C79FA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2"/>
    </mc:Choice>
    <mc:Fallback>
      <p:transition spd="slow" advTm="24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BDE457AF-4FE4-4D76-9DFC-F420BF55DB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620713"/>
            <a:ext cx="8229600" cy="55054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sz="3600" dirty="0">
                <a:solidFill>
                  <a:srgbClr val="FF0000"/>
                </a:solidFill>
              </a:rPr>
              <a:t>Direct </a:t>
            </a:r>
            <a:r>
              <a:rPr lang="cs-CZ" altLang="cs-CZ" sz="3600" dirty="0" err="1">
                <a:solidFill>
                  <a:srgbClr val="FF0000"/>
                </a:solidFill>
              </a:rPr>
              <a:t>bonding</a:t>
            </a:r>
            <a:endParaRPr lang="cs-CZ" altLang="cs-CZ" sz="3600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/>
              <a:t>1.cleaning                                                2. </a:t>
            </a:r>
            <a:r>
              <a:rPr lang="cs-CZ" altLang="cs-CZ" dirty="0" err="1"/>
              <a:t>etching</a:t>
            </a:r>
            <a:br>
              <a:rPr lang="cs-CZ" altLang="cs-CZ" dirty="0"/>
            </a:br>
            <a:br>
              <a:rPr lang="cs-CZ" altLang="cs-CZ" dirty="0"/>
            </a:br>
            <a:br>
              <a:rPr lang="cs-CZ" altLang="cs-CZ" dirty="0"/>
            </a:b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/>
              <a:t>3.rinse                                                       4.  </a:t>
            </a:r>
            <a:r>
              <a:rPr lang="cs-CZ" altLang="cs-CZ" dirty="0" err="1"/>
              <a:t>drying</a:t>
            </a:r>
            <a:endParaRPr lang="cs-CZ" altLang="cs-CZ" dirty="0"/>
          </a:p>
        </p:txBody>
      </p:sp>
      <p:graphicFrame>
        <p:nvGraphicFramePr>
          <p:cNvPr id="25604" name="Object 4">
            <a:extLst>
              <a:ext uri="{FF2B5EF4-FFF2-40B4-BE49-F238E27FC236}">
                <a16:creationId xmlns:a16="http://schemas.microsoft.com/office/drawing/2014/main" id="{B7841179-D78C-4405-9456-668D3384D0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3039384"/>
              </p:ext>
            </p:extLst>
          </p:nvPr>
        </p:nvGraphicFramePr>
        <p:xfrm>
          <a:off x="251520" y="1870075"/>
          <a:ext cx="2952750" cy="155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8819048" imgH="4657143" progId="">
                  <p:embed/>
                </p:oleObj>
              </mc:Choice>
              <mc:Fallback>
                <p:oleObj r:id="rId4" imgW="8819048" imgH="4657143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1870075"/>
                        <a:ext cx="2952750" cy="155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5" name="Object 5">
            <a:extLst>
              <a:ext uri="{FF2B5EF4-FFF2-40B4-BE49-F238E27FC236}">
                <a16:creationId xmlns:a16="http://schemas.microsoft.com/office/drawing/2014/main" id="{270A4CD4-3720-4219-9703-F0048925B1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8111942"/>
              </p:ext>
            </p:extLst>
          </p:nvPr>
        </p:nvGraphicFramePr>
        <p:xfrm>
          <a:off x="4827556" y="1870075"/>
          <a:ext cx="3097212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8802329" imgH="4657143" progId="">
                  <p:embed/>
                </p:oleObj>
              </mc:Choice>
              <mc:Fallback>
                <p:oleObj r:id="rId6" imgW="8802329" imgH="465714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27556" y="1870075"/>
                        <a:ext cx="3097212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6" name="Object 6">
            <a:extLst>
              <a:ext uri="{FF2B5EF4-FFF2-40B4-BE49-F238E27FC236}">
                <a16:creationId xmlns:a16="http://schemas.microsoft.com/office/drawing/2014/main" id="{1FBA0F21-B015-4AEE-8DF8-25651DD22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3201551"/>
              </p:ext>
            </p:extLst>
          </p:nvPr>
        </p:nvGraphicFramePr>
        <p:xfrm>
          <a:off x="251520" y="4577190"/>
          <a:ext cx="3095625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8802329" imgH="4657143" progId="">
                  <p:embed/>
                </p:oleObj>
              </mc:Choice>
              <mc:Fallback>
                <p:oleObj r:id="rId8" imgW="8802329" imgH="4657143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4577190"/>
                        <a:ext cx="3095625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7" name="Object 7">
            <a:extLst>
              <a:ext uri="{FF2B5EF4-FFF2-40B4-BE49-F238E27FC236}">
                <a16:creationId xmlns:a16="http://schemas.microsoft.com/office/drawing/2014/main" id="{E20DD913-53D0-4871-959D-6076F8BF8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4089728"/>
              </p:ext>
            </p:extLst>
          </p:nvPr>
        </p:nvGraphicFramePr>
        <p:xfrm>
          <a:off x="4795488" y="4452938"/>
          <a:ext cx="3168650" cy="167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0" imgW="3877216" imgH="2048161" progId="">
                  <p:embed/>
                </p:oleObj>
              </mc:Choice>
              <mc:Fallback>
                <p:oleObj r:id="rId10" imgW="3877216" imgH="2048161" progId="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5488" y="4452938"/>
                        <a:ext cx="3168650" cy="167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7F2DCFD-ADD2-4A0B-9C9F-8CAEFC2C85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1"/>
    </mc:Choice>
    <mc:Fallback>
      <p:transition spd="slow" advTm="14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84AAE867-080D-43A4-AF09-9D41AC9627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>
                <a:solidFill>
                  <a:srgbClr val="FF0000"/>
                </a:solidFill>
              </a:rPr>
              <a:t>Fixed appliances</a:t>
            </a:r>
            <a:r>
              <a:rPr lang="en-US" altLang="cs-CZ"/>
              <a:t> </a:t>
            </a:r>
            <a:br>
              <a:rPr lang="en-US" altLang="cs-CZ"/>
            </a:br>
            <a:r>
              <a:rPr lang="en-US" altLang="cs-CZ"/>
              <a:t>   -</a:t>
            </a:r>
            <a:r>
              <a:rPr lang="cs-CZ" altLang="cs-CZ"/>
              <a:t>Histor</a:t>
            </a:r>
            <a:r>
              <a:rPr lang="en-US" altLang="cs-CZ"/>
              <a:t>y</a:t>
            </a:r>
            <a:endParaRPr lang="cs-CZ" altLang="cs-CZ"/>
          </a:p>
        </p:txBody>
      </p:sp>
      <p:pic>
        <p:nvPicPr>
          <p:cNvPr id="7171" name="Picture 3" descr="multiband%20appliance%20po%20uprave%202">
            <a:extLst>
              <a:ext uri="{FF2B5EF4-FFF2-40B4-BE49-F238E27FC236}">
                <a16:creationId xmlns:a16="http://schemas.microsoft.com/office/drawing/2014/main" id="{BAE9E56F-61DD-4645-98DD-F2E64DB43F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992313"/>
            <a:ext cx="4681538" cy="27320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 descr="nidcr1">
            <a:extLst>
              <a:ext uri="{FF2B5EF4-FFF2-40B4-BE49-F238E27FC236}">
                <a16:creationId xmlns:a16="http://schemas.microsoft.com/office/drawing/2014/main" id="{CA4300A2-24E1-422F-AED5-1D31BE3CA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005013"/>
            <a:ext cx="33829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multiband%20appliance%20po%20uprave%202">
            <a:extLst>
              <a:ext uri="{FF2B5EF4-FFF2-40B4-BE49-F238E27FC236}">
                <a16:creationId xmlns:a16="http://schemas.microsoft.com/office/drawing/2014/main" id="{51FA3753-7E70-42C2-869B-2EA0D8B5A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150" y="1976438"/>
            <a:ext cx="4681538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nidcr1">
            <a:extLst>
              <a:ext uri="{FF2B5EF4-FFF2-40B4-BE49-F238E27FC236}">
                <a16:creationId xmlns:a16="http://schemas.microsoft.com/office/drawing/2014/main" id="{DD592E2D-6C83-44D1-94E6-5AA42C26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989138"/>
            <a:ext cx="3382962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344AA4F-AB41-4CCB-8C66-40AADFACF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1"/>
    </mc:Choice>
    <mc:Fallback>
      <p:transition spd="slow" advTm="12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>
            <a:extLst>
              <a:ext uri="{FF2B5EF4-FFF2-40B4-BE49-F238E27FC236}">
                <a16:creationId xmlns:a16="http://schemas.microsoft.com/office/drawing/2014/main" id="{673CF20C-1B0D-416E-AEA1-2A74EDC3A1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404813"/>
            <a:ext cx="8435975" cy="5721350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sz="3600" dirty="0">
                <a:solidFill>
                  <a:srgbClr val="FFFF00"/>
                </a:solidFill>
              </a:rPr>
              <a:t>Direct bonding</a:t>
            </a:r>
            <a:endParaRPr lang="cs-CZ" altLang="cs-CZ" sz="3600" dirty="0">
              <a:solidFill>
                <a:srgbClr val="FFFF00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/>
              <a:t>5. </a:t>
            </a:r>
            <a:r>
              <a:rPr lang="en-US" altLang="cs-CZ" dirty="0"/>
              <a:t>primer</a:t>
            </a:r>
            <a:r>
              <a:rPr lang="cs-CZ" altLang="cs-CZ" dirty="0"/>
              <a:t>                                                        6. </a:t>
            </a:r>
            <a:r>
              <a:rPr lang="en-US" altLang="cs-CZ" dirty="0"/>
              <a:t>bonding</a:t>
            </a:r>
            <a:endParaRPr lang="cs-CZ" altLang="cs-CZ" dirty="0"/>
          </a:p>
          <a:p>
            <a:pPr fontAlgn="auto"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defRPr/>
            </a:pPr>
            <a:endParaRPr lang="en-US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/>
              <a:t>7. </a:t>
            </a:r>
            <a:r>
              <a:rPr lang="cs-CZ" altLang="cs-CZ" dirty="0" err="1"/>
              <a:t>remove</a:t>
            </a:r>
            <a:r>
              <a:rPr lang="cs-CZ" altLang="cs-CZ" dirty="0"/>
              <a:t> </a:t>
            </a:r>
            <a:r>
              <a:rPr lang="cs-CZ" altLang="cs-CZ" dirty="0" err="1"/>
              <a:t>excess</a:t>
            </a:r>
            <a:r>
              <a:rPr lang="cs-CZ" altLang="cs-CZ" dirty="0"/>
              <a:t>                                             8. </a:t>
            </a:r>
            <a:r>
              <a:rPr lang="cs-CZ" altLang="cs-CZ" dirty="0" err="1"/>
              <a:t>light</a:t>
            </a:r>
            <a:r>
              <a:rPr lang="cs-CZ" altLang="cs-CZ" dirty="0"/>
              <a:t> </a:t>
            </a:r>
            <a:r>
              <a:rPr lang="cs-CZ" altLang="cs-CZ" dirty="0" err="1"/>
              <a:t>or</a:t>
            </a:r>
            <a:r>
              <a:rPr lang="cs-CZ" altLang="cs-CZ" dirty="0"/>
              <a:t> </a:t>
            </a:r>
            <a:r>
              <a:rPr lang="cs-CZ" altLang="cs-CZ" dirty="0" err="1"/>
              <a:t>chemically</a:t>
            </a:r>
            <a:r>
              <a:rPr lang="cs-CZ" altLang="cs-CZ" dirty="0"/>
              <a:t> </a:t>
            </a:r>
            <a:r>
              <a:rPr lang="cs-CZ" altLang="cs-CZ" dirty="0" err="1"/>
              <a:t>cured</a:t>
            </a:r>
            <a:endParaRPr lang="cs-CZ" altLang="cs-CZ" dirty="0"/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                                 </a:t>
            </a:r>
          </a:p>
        </p:txBody>
      </p:sp>
      <p:graphicFrame>
        <p:nvGraphicFramePr>
          <p:cNvPr id="26628" name="Object 4">
            <a:extLst>
              <a:ext uri="{FF2B5EF4-FFF2-40B4-BE49-F238E27FC236}">
                <a16:creationId xmlns:a16="http://schemas.microsoft.com/office/drawing/2014/main" id="{1826F442-3DBF-48C7-9A1F-74F8EB1232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1188" y="1773238"/>
          <a:ext cx="3168650" cy="167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866667" imgH="2048161" progId="">
                  <p:embed/>
                </p:oleObj>
              </mc:Choice>
              <mc:Fallback>
                <p:oleObj r:id="rId4" imgW="3866667" imgH="2048161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1773238"/>
                        <a:ext cx="3168650" cy="167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9" name="Object 5">
            <a:extLst>
              <a:ext uri="{FF2B5EF4-FFF2-40B4-BE49-F238E27FC236}">
                <a16:creationId xmlns:a16="http://schemas.microsoft.com/office/drawing/2014/main" id="{EC9AB4C9-DE99-49DD-B076-FFB6B874B4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19700" y="1700213"/>
          <a:ext cx="3240088" cy="171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877216" imgH="2057143" progId="">
                  <p:embed/>
                </p:oleObj>
              </mc:Choice>
              <mc:Fallback>
                <p:oleObj r:id="rId6" imgW="3877216" imgH="2057143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700213"/>
                        <a:ext cx="3240088" cy="1719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0" name="Object 6">
            <a:extLst>
              <a:ext uri="{FF2B5EF4-FFF2-40B4-BE49-F238E27FC236}">
                <a16:creationId xmlns:a16="http://schemas.microsoft.com/office/drawing/2014/main" id="{4619CC87-86EE-4943-BA51-216A1456EF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800525"/>
              </p:ext>
            </p:extLst>
          </p:nvPr>
        </p:nvGraphicFramePr>
        <p:xfrm>
          <a:off x="684212" y="4737100"/>
          <a:ext cx="3240088" cy="171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3866667" imgH="2048161" progId="">
                  <p:embed/>
                </p:oleObj>
              </mc:Choice>
              <mc:Fallback>
                <p:oleObj r:id="rId8" imgW="3866667" imgH="2048161" progId="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" y="4737100"/>
                        <a:ext cx="3240088" cy="171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31" name="Picture 7" descr="DSC_0026">
            <a:extLst>
              <a:ext uri="{FF2B5EF4-FFF2-40B4-BE49-F238E27FC236}">
                <a16:creationId xmlns:a16="http://schemas.microsoft.com/office/drawing/2014/main" id="{D60F1133-2C18-45C6-86CE-05D1B25AF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7" y="4737100"/>
            <a:ext cx="2195513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0AE8DF8-494F-4C75-AE80-9842BB015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03"/>
    </mc:Choice>
    <mc:Fallback>
      <p:transition spd="slow" advTm="2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9B1CC432-2C2D-4A71-A16F-D357A3EBD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8477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 sz="3600">
                <a:solidFill>
                  <a:srgbClr val="FFFF00"/>
                </a:solidFill>
              </a:rPr>
              <a:t>Indirect bonding</a:t>
            </a:r>
            <a:endParaRPr lang="cs-CZ" altLang="cs-CZ" sz="3600">
              <a:solidFill>
                <a:srgbClr val="FFFF00"/>
              </a:solidFill>
            </a:endParaRPr>
          </a:p>
        </p:txBody>
      </p:sp>
      <p:pic>
        <p:nvPicPr>
          <p:cNvPr id="27651" name="Picture 3" descr="neprime lepeni">
            <a:extLst>
              <a:ext uri="{FF2B5EF4-FFF2-40B4-BE49-F238E27FC236}">
                <a16:creationId xmlns:a16="http://schemas.microsoft.com/office/drawing/2014/main" id="{2FE876BE-61D0-4D19-8567-24A2762270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56792"/>
            <a:ext cx="5688632" cy="474641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EB61B16-7979-41F6-9166-452E1B22D4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49"/>
    </mc:Choice>
    <mc:Fallback>
      <p:transition spd="slow" advTm="29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aterials 11 01138 g001">
            <a:extLst>
              <a:ext uri="{FF2B5EF4-FFF2-40B4-BE49-F238E27FC236}">
                <a16:creationId xmlns:a16="http://schemas.microsoft.com/office/drawing/2014/main" id="{DB957571-1669-4655-868C-55345E5443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09"/>
          <a:stretch/>
        </p:blipFill>
        <p:spPr bwMode="auto">
          <a:xfrm>
            <a:off x="1407101" y="1334721"/>
            <a:ext cx="5454352" cy="109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5B4EC338-4161-4626-AE1F-0E0C4D4F67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800" t="22001" r="35825" b="33200"/>
          <a:stretch/>
        </p:blipFill>
        <p:spPr>
          <a:xfrm>
            <a:off x="1051667" y="2643425"/>
            <a:ext cx="3082610" cy="165906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7916B74-ADFB-4ECC-AD01-7B53D837608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225" t="23400" r="41338" b="37400"/>
          <a:stretch/>
        </p:blipFill>
        <p:spPr>
          <a:xfrm>
            <a:off x="4302166" y="2615381"/>
            <a:ext cx="3152021" cy="1687108"/>
          </a:xfrm>
          <a:prstGeom prst="rect">
            <a:avLst/>
          </a:prstGeom>
        </p:spPr>
      </p:pic>
      <p:pic>
        <p:nvPicPr>
          <p:cNvPr id="5124" name="Picture 4" descr="image">
            <a:extLst>
              <a:ext uri="{FF2B5EF4-FFF2-40B4-BE49-F238E27FC236}">
                <a16:creationId xmlns:a16="http://schemas.microsoft.com/office/drawing/2014/main" id="{B84885E7-69A4-43A8-9047-0C1F989B2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0" y="4481812"/>
            <a:ext cx="3666113" cy="20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tads">
            <a:extLst>
              <a:ext uri="{FF2B5EF4-FFF2-40B4-BE49-F238E27FC236}">
                <a16:creationId xmlns:a16="http://schemas.microsoft.com/office/drawing/2014/main" id="{AE541A11-15FE-4027-81EE-1BC18DD3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491258"/>
            <a:ext cx="3775323" cy="20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616DB0E-9619-47B7-A669-CF68A154BE27}"/>
              </a:ext>
            </a:extLst>
          </p:cNvPr>
          <p:cNvSpPr txBox="1"/>
          <p:nvPr/>
        </p:nvSpPr>
        <p:spPr>
          <a:xfrm flipH="1">
            <a:off x="539550" y="44621"/>
            <a:ext cx="74888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TAD – </a:t>
            </a:r>
            <a:r>
              <a:rPr lang="cs-CZ" sz="2800" dirty="0" err="1"/>
              <a:t>Temporary</a:t>
            </a:r>
            <a:r>
              <a:rPr lang="cs-CZ" sz="2800" dirty="0"/>
              <a:t> </a:t>
            </a:r>
            <a:r>
              <a:rPr lang="cs-CZ" sz="2800" dirty="0" err="1"/>
              <a:t>Anchorage</a:t>
            </a:r>
            <a:r>
              <a:rPr lang="cs-CZ" sz="2800" dirty="0"/>
              <a:t> </a:t>
            </a:r>
            <a:r>
              <a:rPr lang="cs-CZ" sz="2800" dirty="0" err="1"/>
              <a:t>Devices</a:t>
            </a:r>
            <a:r>
              <a:rPr lang="cs-CZ" sz="2800" dirty="0"/>
              <a:t> –</a:t>
            </a:r>
          </a:p>
          <a:p>
            <a:r>
              <a:rPr lang="cs-CZ" sz="2800" dirty="0"/>
              <a:t>            Mini </a:t>
            </a:r>
            <a:r>
              <a:rPr lang="cs-CZ" sz="2800" dirty="0" err="1"/>
              <a:t>Srew</a:t>
            </a:r>
            <a:r>
              <a:rPr lang="cs-CZ" sz="2800" dirty="0"/>
              <a:t>, </a:t>
            </a:r>
            <a:r>
              <a:rPr lang="cs-CZ" sz="2800" dirty="0" err="1"/>
              <a:t>Implants</a:t>
            </a:r>
            <a:endParaRPr lang="cs-CZ" sz="2800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4ED3A71-EA2D-45B4-A59B-05D3602A8C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25"/>
    </mc:Choice>
    <mc:Fallback>
      <p:transition spd="slow" advTm="374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671" x="1368425" y="6807200"/>
          <p14:tracePt t="23678" x="1376363" y="6772275"/>
          <p14:tracePt t="23685" x="1385888" y="6731000"/>
          <p14:tracePt t="23692" x="1411288" y="6680200"/>
          <p14:tracePt t="23700" x="1419225" y="6637338"/>
          <p14:tracePt t="23707" x="1427163" y="6611938"/>
          <p14:tracePt t="23717" x="1427163" y="6594475"/>
          <p14:tracePt t="23724" x="1436688" y="6551613"/>
          <p14:tracePt t="23730" x="1444625" y="6543675"/>
          <p14:tracePt t="23736" x="1452563" y="6518275"/>
          <p14:tracePt t="23745" x="1462088" y="6475413"/>
          <p14:tracePt t="23751" x="1470025" y="6442075"/>
          <p14:tracePt t="23759" x="1504950" y="6381750"/>
          <p14:tracePt t="23767" x="1520825" y="6313488"/>
          <p14:tracePt t="23773" x="1538288" y="6229350"/>
          <p14:tracePt t="23784" x="1555750" y="6143625"/>
          <p14:tracePt t="23791" x="1581150" y="6049963"/>
          <p14:tracePt t="23800" x="1581150" y="6034088"/>
          <p14:tracePt t="23804" x="1606550" y="5973763"/>
          <p14:tracePt t="23812" x="1639888" y="5897563"/>
          <p14:tracePt t="23819" x="1674813" y="5778500"/>
          <p14:tracePt t="23827" x="1725613" y="5668963"/>
          <p14:tracePt t="23834" x="1741488" y="5549900"/>
          <p14:tracePt t="23842" x="1766888" y="5472113"/>
          <p14:tracePt t="23850" x="1776413" y="5405438"/>
          <p14:tracePt t="23856" x="1784350" y="5370513"/>
          <p14:tracePt t="23867" x="1793875" y="5311775"/>
          <p14:tracePt t="23871" x="1827213" y="5208588"/>
          <p14:tracePt t="23880" x="1852613" y="5116513"/>
          <p14:tracePt t="23885" x="1870075" y="5005388"/>
          <p14:tracePt t="23895" x="1895475" y="4886325"/>
          <p14:tracePt t="23901" x="1920875" y="4818063"/>
          <p14:tracePt t="23910" x="1938338" y="4749800"/>
          <p14:tracePt t="23917" x="1946275" y="4708525"/>
          <p14:tracePt t="23923" x="1971675" y="4630738"/>
          <p14:tracePt t="23934" x="2005013" y="4486275"/>
          <p14:tracePt t="23939" x="2030413" y="4384675"/>
          <p14:tracePt t="23947" x="2065338" y="4257675"/>
          <p14:tracePt t="23953" x="2073275" y="4214813"/>
          <p14:tracePt t="23961" x="2082800" y="4156075"/>
          <p14:tracePt t="23968" x="2082800" y="4138613"/>
          <p14:tracePt t="23976" x="2082800" y="4121150"/>
          <p14:tracePt t="23984" x="2082800" y="4105275"/>
          <p14:tracePt t="23991" x="2090738" y="4087813"/>
          <p14:tracePt t="24000" x="2090738" y="4079875"/>
          <p14:tracePt t="24016" x="2090738" y="4070350"/>
          <p14:tracePt t="24321" x="2082800" y="4037013"/>
          <p14:tracePt t="24328" x="2073275" y="4027488"/>
          <p14:tracePt t="24334" x="2065338" y="4011613"/>
          <p14:tracePt t="24346" x="2055813" y="3986213"/>
          <p14:tracePt t="24351" x="2055813" y="3976688"/>
          <p14:tracePt t="24358" x="2047875" y="3968750"/>
          <p14:tracePt t="24364" x="2022475" y="3951288"/>
          <p14:tracePt t="24373" x="2014538" y="3935413"/>
          <p14:tracePt t="24382" x="1997075" y="3917950"/>
          <p14:tracePt t="24388" x="1989138" y="3892550"/>
          <p14:tracePt t="24395" x="1979613" y="3875088"/>
          <p14:tracePt t="24402" x="1971675" y="3857625"/>
          <p14:tracePt t="24410" x="1963738" y="3841750"/>
          <p14:tracePt t="24417" x="1946275" y="3824288"/>
          <p14:tracePt t="24425" x="1946275" y="3806825"/>
          <p14:tracePt t="24439" x="1938338" y="3790950"/>
          <p14:tracePt t="24448" x="1938338" y="3773488"/>
          <p14:tracePt t="24462" x="1938338" y="3763963"/>
          <p14:tracePt t="24928" x="1946275" y="3748088"/>
          <p14:tracePt t="24934" x="1946275" y="3722688"/>
          <p14:tracePt t="24940" x="1946275" y="3705225"/>
          <p14:tracePt t="24949" x="1946275" y="3687763"/>
          <p14:tracePt t="24955" x="1946275" y="3654425"/>
          <p14:tracePt t="24972" x="1954213" y="3578225"/>
          <p14:tracePt t="24979" x="1954213" y="3535363"/>
          <p14:tracePt t="24986" x="1954213" y="3517900"/>
          <p14:tracePt t="24994" x="1954213" y="3492500"/>
          <p14:tracePt t="25004" x="1954213" y="3467100"/>
          <p14:tracePt t="25008" x="1954213" y="3449638"/>
          <p14:tracePt t="25017" x="1954213" y="3433763"/>
          <p14:tracePt t="25023" x="1963738" y="3416300"/>
          <p14:tracePt t="25031" x="1963738" y="3398838"/>
          <p14:tracePt t="25046" x="1963738" y="3390900"/>
          <p14:tracePt t="25054" x="1963738" y="3382963"/>
          <p14:tracePt t="25114" x="1971675" y="3373438"/>
          <p14:tracePt t="25120" x="1979613" y="3348038"/>
          <p14:tracePt t="25127" x="1989138" y="3330575"/>
          <p14:tracePt t="25136" x="1989138" y="3322638"/>
          <p14:tracePt t="25143" x="1989138" y="3314700"/>
          <p14:tracePt t="25159" x="1989138" y="3305175"/>
          <p14:tracePt t="25390" x="1989138" y="3314700"/>
          <p14:tracePt t="25396" x="1989138" y="3348038"/>
          <p14:tracePt t="25405" x="1989138" y="3390900"/>
          <p14:tracePt t="25412" x="1989138" y="3433763"/>
          <p14:tracePt t="25420" x="1989138" y="3467100"/>
          <p14:tracePt t="25427" x="1989138" y="3502025"/>
          <p14:tracePt t="25435" x="1997075" y="3527425"/>
          <p14:tracePt t="25446" x="1997075" y="3543300"/>
          <p14:tracePt t="25449" x="1997075" y="3560763"/>
          <p14:tracePt t="25459" x="1997075" y="3568700"/>
          <p14:tracePt t="25464" x="1997075" y="3594100"/>
          <p14:tracePt t="25472" x="1997075" y="3603625"/>
          <p14:tracePt t="25487" x="1997075" y="3611563"/>
          <p14:tracePt t="25495" x="1997075" y="3619500"/>
          <p14:tracePt t="25531" x="1997075" y="3629025"/>
          <p14:tracePt t="25555" x="1997075" y="3636963"/>
          <p14:tracePt t="25562" x="1997075" y="3662363"/>
          <p14:tracePt t="25568" x="1997075" y="3679825"/>
          <p14:tracePt t="25578" x="1997075" y="3705225"/>
          <p14:tracePt t="25584" x="1997075" y="3738563"/>
          <p14:tracePt t="25595" x="1997075" y="3756025"/>
          <p14:tracePt t="25598" x="1997075" y="3781425"/>
          <p14:tracePt t="25607" x="1997075" y="3806825"/>
          <p14:tracePt t="25613" x="1997075" y="3824288"/>
          <p14:tracePt t="25621" x="1997075" y="3832225"/>
          <p14:tracePt t="25628" x="1997075" y="3841750"/>
          <p14:tracePt t="25636" x="1997075" y="3849688"/>
          <p14:tracePt t="25651" x="1997075" y="3857625"/>
          <p14:tracePt t="25877" x="1997075" y="3849688"/>
          <p14:tracePt t="25883" x="1997075" y="3806825"/>
          <p14:tracePt t="25891" x="1997075" y="3798888"/>
          <p14:tracePt t="25898" x="1997075" y="3773488"/>
          <p14:tracePt t="25905" x="1997075" y="3748088"/>
          <p14:tracePt t="25914" x="2005013" y="3738563"/>
          <p14:tracePt t="25920" x="2014538" y="3722688"/>
          <p14:tracePt t="25928" x="2022475" y="3687763"/>
          <p14:tracePt t="25937" x="2022475" y="3662363"/>
          <p14:tracePt t="25944" x="2030413" y="3646488"/>
          <p14:tracePt t="25954" x="2030413" y="3636963"/>
          <p14:tracePt t="25957" x="2039938" y="3619500"/>
          <p14:tracePt t="25974" x="2039938" y="3603625"/>
          <p14:tracePt t="26707" x="2082800" y="3603625"/>
          <p14:tracePt t="26713" x="2124075" y="3594100"/>
          <p14:tracePt t="26719" x="2149475" y="3594100"/>
          <p14:tracePt t="26727" x="2159000" y="3594100"/>
          <p14:tracePt t="26736" x="2166938" y="3594100"/>
          <p14:tracePt t="26743" x="2174875" y="3594100"/>
          <p14:tracePt t="26750" x="2184400" y="3594100"/>
          <p14:tracePt t="26761" x="2192338" y="3594100"/>
          <p14:tracePt t="26765" x="2200275" y="3594100"/>
          <p14:tracePt t="26789" x="2209800" y="3594100"/>
          <p14:tracePt t="26901" x="2217738" y="3594100"/>
          <p14:tracePt t="27147" x="2217738" y="3603625"/>
          <p14:tracePt t="27154" x="2217738" y="3619500"/>
          <p14:tracePt t="27161" x="2217738" y="3646488"/>
          <p14:tracePt t="27170" x="2217738" y="3654425"/>
          <p14:tracePt t="27176" x="2217738" y="3671888"/>
          <p14:tracePt t="27185" x="2217738" y="3687763"/>
          <p14:tracePt t="27191" x="2217738" y="3705225"/>
          <p14:tracePt t="27199" x="2227263" y="3722688"/>
          <p14:tracePt t="27207" x="2227263" y="3738563"/>
          <p14:tracePt t="27214" x="2243138" y="3748088"/>
          <p14:tracePt t="27224" x="2243138" y="3763963"/>
          <p14:tracePt t="27229" x="2252663" y="3790950"/>
          <p14:tracePt t="27236" x="2260600" y="3798888"/>
          <p14:tracePt t="27243" x="2260600" y="3816350"/>
          <p14:tracePt t="27253" x="2260600" y="3832225"/>
          <p14:tracePt t="27258" x="2268538" y="3849688"/>
          <p14:tracePt t="27266" x="2268538" y="3867150"/>
          <p14:tracePt t="27275" x="2278063" y="3883025"/>
          <p14:tracePt t="27281" x="2286000" y="3900488"/>
          <p14:tracePt t="27289" x="2293938" y="3935413"/>
          <p14:tracePt t="27297" x="2303463" y="3960813"/>
          <p14:tracePt t="27307" x="2319338" y="3986213"/>
          <p14:tracePt t="27311" x="2328863" y="4019550"/>
          <p14:tracePt t="27320" x="2328863" y="4027488"/>
          <p14:tracePt t="27326" x="2328863" y="4044950"/>
          <p14:tracePt t="27334" x="2328863" y="4052888"/>
          <p14:tracePt t="27349" x="2328863" y="4062413"/>
          <p14:tracePt t="27357" x="2328863" y="4070350"/>
          <p14:tracePt t="27558" x="2328863" y="4027488"/>
          <p14:tracePt t="27565" x="2328863" y="3986213"/>
          <p14:tracePt t="27573" x="2328863" y="3943350"/>
          <p14:tracePt t="27581" x="2328863" y="3908425"/>
          <p14:tracePt t="27588" x="2328863" y="3875088"/>
          <p14:tracePt t="27596" x="2328863" y="3867150"/>
          <p14:tracePt t="27602" x="2328863" y="3849688"/>
          <p14:tracePt t="27611" x="2328863" y="3824288"/>
          <p14:tracePt t="27618" x="2328863" y="3798888"/>
          <p14:tracePt t="27625" x="2328863" y="3773488"/>
          <p14:tracePt t="27635" x="2328863" y="3748088"/>
          <p14:tracePt t="27640" x="2328863" y="3738563"/>
          <p14:tracePt t="27651" x="2328863" y="3730625"/>
          <p14:tracePt t="27656" x="2328863" y="3722688"/>
          <p14:tracePt t="27746" x="2328863" y="3713163"/>
          <p14:tracePt t="27751" x="2328863" y="3705225"/>
          <p14:tracePt t="27759" x="2328863" y="3697288"/>
          <p14:tracePt t="27767" x="2319338" y="3697288"/>
          <p14:tracePt t="27785" x="2311400" y="3697288"/>
          <p14:tracePt t="27789" x="2303463" y="3697288"/>
          <p14:tracePt t="27797" x="2293938" y="3722688"/>
          <p14:tracePt t="27804" x="2286000" y="3763963"/>
          <p14:tracePt t="27812" x="2286000" y="3849688"/>
          <p14:tracePt t="27819" x="2286000" y="3908425"/>
          <p14:tracePt t="27827" x="2286000" y="3925888"/>
          <p14:tracePt t="27835" x="2286000" y="3960813"/>
          <p14:tracePt t="27842" x="2286000" y="3994150"/>
          <p14:tracePt t="27852" x="2286000" y="4019550"/>
          <p14:tracePt t="27856" x="2286000" y="4062413"/>
          <p14:tracePt t="27868" x="2286000" y="4079875"/>
          <p14:tracePt t="27872" x="2293938" y="4105275"/>
          <p14:tracePt t="27880" x="2293938" y="4138613"/>
          <p14:tracePt t="27886" x="2293938" y="4146550"/>
          <p14:tracePt t="27895" x="2293938" y="4164013"/>
          <p14:tracePt t="27901" x="2293938" y="4171950"/>
          <p14:tracePt t="27917" x="2293938" y="4181475"/>
          <p14:tracePt t="27924" x="2293938" y="4189413"/>
          <p14:tracePt t="27934" x="2293938" y="4197350"/>
          <p14:tracePt t="28972" x="2293938" y="4232275"/>
          <p14:tracePt t="28978" x="2286000" y="4265613"/>
          <p14:tracePt t="28985" x="2278063" y="4300538"/>
          <p14:tracePt t="28994" x="2268538" y="4325938"/>
          <p14:tracePt t="29001" x="2260600" y="4376738"/>
          <p14:tracePt t="29009" x="2252663" y="4410075"/>
          <p14:tracePt t="29015" x="2243138" y="4470400"/>
          <p14:tracePt t="29023" x="2243138" y="4513263"/>
          <p14:tracePt t="29032" x="2243138" y="4572000"/>
          <p14:tracePt t="29040" x="2243138" y="4630738"/>
          <p14:tracePt t="29048" x="2243138" y="4691063"/>
          <p14:tracePt t="29054" x="2243138" y="4741863"/>
          <p14:tracePt t="29061" x="2243138" y="4767263"/>
          <p14:tracePt t="29068" x="2243138" y="4792663"/>
          <p14:tracePt t="29076" x="2243138" y="4810125"/>
          <p14:tracePt t="29083" x="2243138" y="4835525"/>
          <p14:tracePt t="29091" x="2243138" y="4860925"/>
          <p14:tracePt t="29098" x="2243138" y="4886325"/>
          <p14:tracePt t="29106" x="2243138" y="4919663"/>
          <p14:tracePt t="29113" x="2243138" y="4954588"/>
          <p14:tracePt t="29120" x="2243138" y="4987925"/>
          <p14:tracePt t="29131" x="2243138" y="5005388"/>
          <p14:tracePt t="29136" x="2243138" y="5048250"/>
          <p14:tracePt t="29144" x="2243138" y="5106988"/>
          <p14:tracePt t="29150" x="2243138" y="5141913"/>
          <p14:tracePt t="29158" x="2243138" y="5175250"/>
          <p14:tracePt t="29165" x="2243138" y="5208588"/>
          <p14:tracePt t="29173" x="2243138" y="5226050"/>
          <p14:tracePt t="29181" x="2243138" y="5251450"/>
          <p14:tracePt t="29188" x="2243138" y="5276850"/>
          <p14:tracePt t="29198" x="2243138" y="5286375"/>
          <p14:tracePt t="29204" x="2243138" y="5302250"/>
          <p14:tracePt t="29211" x="2243138" y="5319713"/>
          <p14:tracePt t="29217" x="2243138" y="5327650"/>
          <p14:tracePt t="29226" x="2243138" y="5345113"/>
          <p14:tracePt t="29240" x="2243138" y="5353050"/>
          <p14:tracePt t="29248" x="2243138" y="5362575"/>
          <p14:tracePt t="29264" x="2243138" y="5380038"/>
          <p14:tracePt t="29270" x="2243138" y="5387975"/>
          <p14:tracePt t="29285" x="2243138" y="5395913"/>
          <p14:tracePt t="29292" x="2243138" y="5405438"/>
          <p14:tracePt t="29330" x="2243138" y="5413375"/>
          <p14:tracePt t="29838" x="2252663" y="5413375"/>
          <p14:tracePt t="29853" x="2260600" y="5413375"/>
          <p14:tracePt t="29868" x="2268538" y="5413375"/>
          <p14:tracePt t="29914" x="2278063" y="5413375"/>
          <p14:tracePt t="29995" x="2286000" y="5405438"/>
          <p14:tracePt t="30033" x="2286000" y="5395913"/>
          <p14:tracePt t="30047" x="2293938" y="5395913"/>
          <p14:tracePt t="30078" x="2303463" y="5395913"/>
          <p14:tracePt t="30107" x="2311400" y="5387975"/>
          <p14:tracePt t="30152" x="2319338" y="5370513"/>
          <p14:tracePt t="30175" x="2328863" y="5370513"/>
          <p14:tracePt t="30182" x="2336800" y="5362575"/>
          <p14:tracePt t="30205" x="2336800" y="5353050"/>
          <p14:tracePt t="30211" x="2354263" y="5345113"/>
          <p14:tracePt t="30219" x="2371725" y="5337175"/>
          <p14:tracePt t="30228" x="2405063" y="5319713"/>
          <p14:tracePt t="30234" x="2405063" y="5302250"/>
          <p14:tracePt t="30243" x="2422525" y="5294313"/>
          <p14:tracePt t="30250" x="2438400" y="5286375"/>
          <p14:tracePt t="30257" x="2447925" y="5286375"/>
          <p14:tracePt t="30271" x="2463800" y="5286375"/>
          <p14:tracePt t="30303" x="2481263" y="5286375"/>
          <p14:tracePt t="30309" x="2481263" y="5276850"/>
          <p14:tracePt t="30316" x="2489200" y="5268913"/>
          <p14:tracePt t="30323" x="2498725" y="5260975"/>
          <p14:tracePt t="30331" x="2506663" y="5260975"/>
          <p14:tracePt t="30338" x="2532063" y="5251450"/>
          <p14:tracePt t="30347" x="2557463" y="5235575"/>
          <p14:tracePt t="30354" x="2566988" y="5226050"/>
          <p14:tracePt t="30364" x="2582863" y="5218113"/>
          <p14:tracePt t="30370" x="2592388" y="5208588"/>
          <p14:tracePt t="30378" x="2608263" y="5208588"/>
          <p14:tracePt t="30383" x="2617788" y="5208588"/>
          <p14:tracePt t="30391" x="2625725" y="5208588"/>
          <p14:tracePt t="30406" x="2633663" y="5208588"/>
          <p14:tracePt t="30415" x="2651125" y="5200650"/>
          <p14:tracePt t="30420" x="2668588" y="5192713"/>
          <p14:tracePt t="30432" x="2701925" y="5183188"/>
          <p14:tracePt t="30436" x="2736850" y="5175250"/>
          <p14:tracePt t="30445" x="2787650" y="5157788"/>
          <p14:tracePt t="30450" x="2795588" y="5157788"/>
          <p14:tracePt t="30459" x="2820988" y="5157788"/>
          <p14:tracePt t="30465" x="2846388" y="5157788"/>
          <p14:tracePt t="30474" x="2855913" y="5157788"/>
          <p14:tracePt t="30482" x="2871788" y="5157788"/>
          <p14:tracePt t="30489" x="2881313" y="5157788"/>
          <p14:tracePt t="30497" x="2889250" y="5157788"/>
          <p14:tracePt t="30503" x="2906713" y="5157788"/>
          <p14:tracePt t="30514" x="2914650" y="5157788"/>
          <p14:tracePt t="30519" x="2940050" y="5157788"/>
          <p14:tracePt t="30526" x="2982913" y="5157788"/>
          <p14:tracePt t="30534" x="3008313" y="5157788"/>
          <p14:tracePt t="30542" x="3033713" y="5157788"/>
          <p14:tracePt t="30548" x="3059113" y="5157788"/>
          <p14:tracePt t="30556" x="3094038" y="5157788"/>
          <p14:tracePt t="30563" x="3119438" y="5157788"/>
          <p14:tracePt t="30570" x="3160713" y="5157788"/>
          <p14:tracePt t="30581" x="3178175" y="5157788"/>
          <p14:tracePt t="30585" x="3238500" y="5157788"/>
          <p14:tracePt t="30594" x="3246438" y="5157788"/>
          <p14:tracePt t="30601" x="3263900" y="5157788"/>
          <p14:tracePt t="30608" x="3322638" y="5157788"/>
          <p14:tracePt t="30615" x="3340100" y="5157788"/>
          <p14:tracePt t="30623" x="3355975" y="5157788"/>
          <p14:tracePt t="30638" x="3365500" y="5157788"/>
          <p14:tracePt t="30648" x="3373438" y="5157788"/>
          <p14:tracePt t="30653" x="3382963" y="5157788"/>
          <p14:tracePt t="30758" x="3382963" y="5167313"/>
          <p14:tracePt t="30780" x="3373438" y="5167313"/>
          <p14:tracePt t="30787" x="3365500" y="5175250"/>
          <p14:tracePt t="30795" x="3355975" y="5175250"/>
          <p14:tracePt t="30803" x="3330575" y="5175250"/>
          <p14:tracePt t="30810" x="3297238" y="5175250"/>
          <p14:tracePt t="30817" x="3279775" y="5175250"/>
          <p14:tracePt t="30825" x="3254375" y="5175250"/>
          <p14:tracePt t="30832" x="3221038" y="5175250"/>
          <p14:tracePt t="30840" x="3203575" y="5175250"/>
          <p14:tracePt t="30848" x="3178175" y="5175250"/>
          <p14:tracePt t="30855" x="3160713" y="5175250"/>
          <p14:tracePt t="30863" x="3144838" y="5175250"/>
          <p14:tracePt t="30870" x="3109913" y="5175250"/>
          <p14:tracePt t="30878" x="3041650" y="5183188"/>
          <p14:tracePt t="30883" x="2957513" y="5183188"/>
          <p14:tracePt t="30893" x="2889250" y="5192713"/>
          <p14:tracePt t="30898" x="2787650" y="5192713"/>
          <p14:tracePt t="30907" x="2711450" y="5192713"/>
          <p14:tracePt t="30915" x="2668588" y="5192713"/>
          <p14:tracePt t="30922" x="2643188" y="5192713"/>
          <p14:tracePt t="30930" x="2617788" y="5192713"/>
          <p14:tracePt t="30937" x="2600325" y="5192713"/>
          <p14:tracePt t="30948" x="2582863" y="5192713"/>
          <p14:tracePt t="30954" x="2566988" y="5192713"/>
          <p14:tracePt t="30961" x="2549525" y="5192713"/>
          <p14:tracePt t="30968" x="2541588" y="5200650"/>
          <p14:tracePt t="30975" x="2524125" y="5200650"/>
          <p14:tracePt t="30981" x="2489200" y="5208588"/>
          <p14:tracePt t="30990" x="2473325" y="5208588"/>
          <p14:tracePt t="30997" x="2447925" y="5208588"/>
          <p14:tracePt t="31004" x="2413000" y="5218113"/>
          <p14:tracePt t="31014" x="2371725" y="5218113"/>
          <p14:tracePt t="31019" x="2344738" y="5218113"/>
          <p14:tracePt t="31027" x="2328863" y="5218113"/>
          <p14:tracePt t="31034" x="2311400" y="5218113"/>
          <p14:tracePt t="31042" x="2286000" y="5218113"/>
          <p14:tracePt t="31049" x="2268538" y="5218113"/>
          <p14:tracePt t="31057" x="2243138" y="5218113"/>
          <p14:tracePt t="31065" x="2227263" y="5218113"/>
          <p14:tracePt t="31081" x="2217738" y="5218113"/>
          <p14:tracePt t="31087" x="2200275" y="5218113"/>
          <p14:tracePt t="31102" x="2192338" y="5218113"/>
          <p14:tracePt t="31110" x="2184400" y="5218113"/>
          <p14:tracePt t="31124" x="2174875" y="5218113"/>
          <p14:tracePt t="31139" x="2166938" y="5218113"/>
          <p14:tracePt t="31259" x="2174875" y="5218113"/>
          <p14:tracePt t="31265" x="2209800" y="5208588"/>
          <p14:tracePt t="31273" x="2268538" y="5200650"/>
          <p14:tracePt t="31281" x="2354263" y="5192713"/>
          <p14:tracePt t="31288" x="2397125" y="5192713"/>
          <p14:tracePt t="31298" x="2438400" y="5192713"/>
          <p14:tracePt t="31304" x="2498725" y="5192713"/>
          <p14:tracePt t="31314" x="2557463" y="5192713"/>
          <p14:tracePt t="31318" x="2617788" y="5192713"/>
          <p14:tracePt t="31326" x="2643188" y="5192713"/>
          <p14:tracePt t="31333" x="2701925" y="5192713"/>
          <p14:tracePt t="31341" x="2744788" y="5192713"/>
          <p14:tracePt t="31348" x="2820988" y="5200650"/>
          <p14:tracePt t="31356" x="2863850" y="5200650"/>
          <p14:tracePt t="31363" x="2914650" y="5200650"/>
          <p14:tracePt t="31371" x="2949575" y="5200650"/>
          <p14:tracePt t="31382" x="2990850" y="5200650"/>
          <p14:tracePt t="31386" x="3025775" y="5200650"/>
          <p14:tracePt t="31393" x="3067050" y="5200650"/>
          <p14:tracePt t="31400" x="3084513" y="5200650"/>
          <p14:tracePt t="31408" x="3094038" y="5200650"/>
          <p14:tracePt t="31415" x="3119438" y="5200650"/>
          <p14:tracePt t="31423" x="3152775" y="5200650"/>
          <p14:tracePt t="31431" x="3178175" y="5208588"/>
          <p14:tracePt t="31438" x="3211513" y="5208588"/>
          <p14:tracePt t="31448" x="3228975" y="5208588"/>
          <p14:tracePt t="31452" x="3254375" y="5208588"/>
          <p14:tracePt t="31463" x="3271838" y="5208588"/>
          <p14:tracePt t="31469" x="3289300" y="5208588"/>
          <p14:tracePt t="31482" x="3305175" y="5208588"/>
          <p14:tracePt t="31491" x="3314700" y="5208588"/>
          <p14:tracePt t="31505" x="3322638" y="5208588"/>
          <p14:tracePt t="31588" x="3340100" y="5218113"/>
          <p14:tracePt t="31595" x="3355975" y="5226050"/>
          <p14:tracePt t="31602" x="3365500" y="5226050"/>
          <p14:tracePt t="31610" x="3373438" y="5226050"/>
          <p14:tracePt t="31686" x="3373438" y="5235575"/>
          <p14:tracePt t="31692" x="3348038" y="5235575"/>
          <p14:tracePt t="31700" x="3330575" y="5243513"/>
          <p14:tracePt t="31706" x="3314700" y="5243513"/>
          <p14:tracePt t="31715" x="3254375" y="5243513"/>
          <p14:tracePt t="31722" x="3246438" y="5243513"/>
          <p14:tracePt t="31732" x="3221038" y="5243513"/>
          <p14:tracePt t="31737" x="3195638" y="5243513"/>
          <p14:tracePt t="31747" x="3170238" y="5243513"/>
          <p14:tracePt t="31752" x="3127375" y="5243513"/>
          <p14:tracePt t="31759" x="3067050" y="5243513"/>
          <p14:tracePt t="31768" x="3016250" y="5226050"/>
          <p14:tracePt t="31775" x="2949575" y="5226050"/>
          <p14:tracePt t="31781" x="2889250" y="5226050"/>
          <p14:tracePt t="31790" x="2830513" y="5218113"/>
          <p14:tracePt t="31798" x="2770188" y="5200650"/>
          <p14:tracePt t="31804" x="2727325" y="5200650"/>
          <p14:tracePt t="31815" x="2693988" y="5200650"/>
          <p14:tracePt t="31820" x="2668588" y="5200650"/>
          <p14:tracePt t="31827" x="2660650" y="5200650"/>
          <p14:tracePt t="31834" x="2633663" y="5200650"/>
          <p14:tracePt t="31842" x="2617788" y="5200650"/>
          <p14:tracePt t="31848" x="2608263" y="5200650"/>
          <p14:tracePt t="31856" x="2600325" y="5200650"/>
          <p14:tracePt t="31865" x="2592388" y="5200650"/>
          <p14:tracePt t="31882" x="2582863" y="5200650"/>
          <p14:tracePt t="31918" x="2566988" y="5200650"/>
          <p14:tracePt t="31955" x="2557463" y="5200650"/>
          <p14:tracePt t="31962" x="2549525" y="5200650"/>
          <p14:tracePt t="31983" x="2541588" y="5200650"/>
          <p14:tracePt t="31992" x="2532063" y="5208588"/>
          <p14:tracePt t="31999" x="2524125" y="5218113"/>
          <p14:tracePt t="32007" x="2506663" y="5218113"/>
          <p14:tracePt t="32014" x="2498725" y="5218113"/>
          <p14:tracePt t="32031" x="2489200" y="5218113"/>
          <p14:tracePt t="32320" x="2974975" y="5235575"/>
          <p14:tracePt t="32327" x="3076575" y="5243513"/>
          <p14:tracePt t="32335" x="3416300" y="5243513"/>
          <p14:tracePt t="32342" x="4224338" y="5294313"/>
          <p14:tracePt t="32353" x="4275138" y="5302250"/>
          <p14:tracePt t="32359" x="4810125" y="5353050"/>
          <p14:tracePt t="32366" x="5149850" y="5421313"/>
          <p14:tracePt t="32376" x="5294313" y="5446713"/>
          <p14:tracePt t="32380" x="5557838" y="5489575"/>
          <p14:tracePt t="32388" x="5897563" y="5565775"/>
          <p14:tracePt t="32394" x="6229350" y="5616575"/>
          <p14:tracePt t="32403" x="6254750" y="5626100"/>
          <p14:tracePt t="32409" x="6272213" y="5634038"/>
          <p14:tracePt t="32418" x="6280150" y="5634038"/>
          <p14:tracePt t="32425" x="6288088" y="5634038"/>
          <p14:tracePt t="32434" x="6297613" y="5634038"/>
          <p14:tracePt t="32694" x="6680200" y="5591175"/>
          <p14:tracePt t="32701" x="6994525" y="5591175"/>
          <p14:tracePt t="32709" x="7154863" y="5583238"/>
          <p14:tracePt t="32716" x="7494588" y="5583238"/>
          <p14:tracePt t="32724" x="7843838" y="5583238"/>
          <p14:tracePt t="32733" x="7937500" y="5583238"/>
          <p14:tracePt t="32740" x="8074025" y="5608638"/>
          <p14:tracePt t="32747" x="8201025" y="5608638"/>
          <p14:tracePt t="32752" x="8335963" y="5616575"/>
          <p14:tracePt t="32762" x="8464550" y="5626100"/>
          <p14:tracePt t="32768" x="8540750" y="5641975"/>
          <p14:tracePt t="32778" x="8574088" y="5641975"/>
          <p14:tracePt t="32784" x="8583613" y="5641975"/>
          <p14:tracePt t="32791" x="8609013" y="5641975"/>
          <p14:tracePt t="32799" x="8616950" y="5641975"/>
          <p14:tracePt t="32829" x="8624888" y="5641975"/>
          <p14:tracePt t="32845" x="8634413" y="5641975"/>
          <p14:tracePt t="32888" x="8634413" y="5651500"/>
          <p14:tracePt t="33121" x="8624888" y="5651500"/>
          <p14:tracePt t="33128" x="8616950" y="5651500"/>
          <p14:tracePt t="33137" x="8609013" y="5651500"/>
          <p14:tracePt t="33143" x="8599488" y="5651500"/>
          <p14:tracePt t="33158" x="8591550" y="5651500"/>
          <p14:tracePt t="33165" x="8583613" y="5651500"/>
          <p14:tracePt t="33173" x="8574088" y="5651500"/>
          <p14:tracePt t="33188" x="8566150" y="5651500"/>
          <p14:tracePt t="33195" x="8548688" y="5651500"/>
          <p14:tracePt t="33206" x="8532813" y="5651500"/>
          <p14:tracePt t="33209" x="8523288" y="5651500"/>
          <p14:tracePt t="33225" x="8515350" y="5651500"/>
          <p14:tracePt t="33233" x="8507413" y="5651500"/>
          <p14:tracePt t="33239" x="8497888" y="5651500"/>
          <p14:tracePt t="33248" x="8489950" y="5651500"/>
          <p14:tracePt t="33255" x="8480425" y="5651500"/>
          <p14:tracePt t="33262" x="8472488" y="5651500"/>
          <p14:tracePt t="33291" x="8464550" y="5651500"/>
          <p14:tracePt t="33300" x="8455025" y="5651500"/>
          <p14:tracePt t="33316" x="8404225" y="5651500"/>
          <p14:tracePt t="33323" x="8396288" y="5651500"/>
          <p14:tracePt t="33329" x="8378825" y="5651500"/>
          <p14:tracePt t="33340" x="8370888" y="5651500"/>
          <p14:tracePt t="33345" x="8362950" y="5651500"/>
          <p14:tracePt t="33352" x="8345488" y="5651500"/>
          <p14:tracePt t="33359" x="8328025" y="5651500"/>
          <p14:tracePt t="33374" x="8320088" y="5651500"/>
          <p14:tracePt t="33382" x="8310563" y="5651500"/>
          <p14:tracePt t="33398" x="8302625" y="5651500"/>
          <p14:tracePt t="33405" x="8294688" y="5651500"/>
          <p14:tracePt t="33412" x="8285163" y="5651500"/>
          <p14:tracePt t="33427" x="8277225" y="5651500"/>
          <p14:tracePt t="33435" x="8269288" y="5651500"/>
          <p14:tracePt t="33450" x="8259763" y="5651500"/>
          <p14:tracePt t="33456" x="8251825" y="5651500"/>
          <p14:tracePt t="33465" x="8243888" y="5651500"/>
          <p14:tracePt t="33473" x="8234363" y="5651500"/>
          <p14:tracePt t="33479" x="8218488" y="5651500"/>
          <p14:tracePt t="33490" x="8208963" y="5651500"/>
          <p14:tracePt t="33495" x="8191500" y="5651500"/>
          <p14:tracePt t="33504" x="8158163" y="5651500"/>
          <p14:tracePt t="33509" x="8132763" y="5651500"/>
          <p14:tracePt t="33518" x="8081963" y="5651500"/>
          <p14:tracePt t="33524" x="8039100" y="5668963"/>
          <p14:tracePt t="33531" x="7988300" y="5684838"/>
          <p14:tracePt t="33540" x="7962900" y="5694363"/>
          <p14:tracePt t="33546" x="7920038" y="5710238"/>
          <p14:tracePt t="33556" x="7877175" y="5727700"/>
          <p14:tracePt t="33562" x="7851775" y="5745163"/>
          <p14:tracePt t="33570" x="7826375" y="5770563"/>
          <p14:tracePt t="33575" x="7775575" y="5813425"/>
          <p14:tracePt t="33584" x="7742238" y="5846763"/>
          <p14:tracePt t="33591" x="7716838" y="5872163"/>
          <p14:tracePt t="33599" x="7673975" y="5915025"/>
          <p14:tracePt t="33606" x="7656513" y="5922963"/>
          <p14:tracePt t="33614" x="7631113" y="5948363"/>
          <p14:tracePt t="33621" x="7580313" y="5999163"/>
          <p14:tracePt t="33630" x="7546975" y="6034088"/>
          <p14:tracePt t="33639" x="7512050" y="6049963"/>
          <p14:tracePt t="33643" x="7486650" y="6076950"/>
          <p14:tracePt t="33652" x="7435850" y="6092825"/>
          <p14:tracePt t="33659" x="7418388" y="6102350"/>
          <p14:tracePt t="33667" x="7392988" y="6110288"/>
          <p14:tracePt t="33674" x="7359650" y="6118225"/>
          <p14:tracePt t="33681" x="7324725" y="6127750"/>
          <p14:tracePt t="33689" x="7308850" y="6127750"/>
          <p14:tracePt t="33696" x="7299325" y="6135688"/>
          <p14:tracePt t="33706" x="7283450" y="6135688"/>
          <p14:tracePt t="33710" x="7273925" y="6135688"/>
          <p14:tracePt t="33725" x="7265988" y="6143625"/>
          <p14:tracePt t="33734" x="7258050" y="6143625"/>
          <p14:tracePt t="33740" x="7248525" y="6161088"/>
          <p14:tracePt t="33756" x="7232650" y="6169025"/>
          <p14:tracePt t="33763" x="7215188" y="6178550"/>
          <p14:tracePt t="33779" x="7205663" y="6178550"/>
          <p14:tracePt t="33789" x="7197725" y="6178550"/>
          <p14:tracePt t="33793" x="7189788" y="6186488"/>
          <p14:tracePt t="33802" x="7172325" y="6211888"/>
          <p14:tracePt t="33808" x="7164388" y="6237288"/>
          <p14:tracePt t="33816" x="7146925" y="6246813"/>
          <p14:tracePt t="33823" x="7146925" y="6254750"/>
          <p14:tracePt t="33831" x="7138988" y="6254750"/>
          <p14:tracePt t="33838" x="7129463" y="6262688"/>
          <p14:tracePt t="33848" x="7129463" y="6272213"/>
          <p14:tracePt t="33906" x="7138988" y="6254750"/>
          <p14:tracePt t="33913" x="7180263" y="6211888"/>
          <p14:tracePt t="33920" x="7197725" y="6194425"/>
          <p14:tracePt t="33928" x="7291388" y="6143625"/>
          <p14:tracePt t="33934" x="7392988" y="6084888"/>
          <p14:tracePt t="33943" x="7427913" y="6067425"/>
          <p14:tracePt t="33958" x="7546975" y="5991225"/>
          <p14:tracePt t="33965" x="7605713" y="5948363"/>
          <p14:tracePt t="33974" x="7648575" y="5915025"/>
          <p14:tracePt t="33981" x="7699375" y="5854700"/>
          <p14:tracePt t="33988" x="7742238" y="5788025"/>
          <p14:tracePt t="33997" x="7783513" y="5753100"/>
          <p14:tracePt t="34005" x="7818438" y="5710238"/>
          <p14:tracePt t="34010" x="7912100" y="5641975"/>
          <p14:tracePt t="34018" x="7988300" y="5583238"/>
          <p14:tracePt t="34024" x="8039100" y="5557838"/>
          <p14:tracePt t="34032" x="8074025" y="5540375"/>
          <p14:tracePt t="34039" x="8089900" y="5532438"/>
          <p14:tracePt t="34047" x="8099425" y="5524500"/>
          <p14:tracePt t="34056" x="8099425" y="5514975"/>
          <p14:tracePt t="34064" x="8107363" y="5507038"/>
          <p14:tracePt t="34073" x="8115300" y="5507038"/>
          <p14:tracePt t="34086" x="8124825" y="5507038"/>
          <p14:tracePt t="34092" x="8140700" y="5507038"/>
          <p14:tracePt t="34213" x="8150225" y="5507038"/>
          <p14:tracePt t="34219" x="8158163" y="5497513"/>
          <p14:tracePt t="34226" x="8166100" y="5497513"/>
          <p14:tracePt t="34324" x="8166100" y="5507038"/>
          <p14:tracePt t="34332" x="8074025" y="5565775"/>
          <p14:tracePt t="34339" x="7954963" y="5626100"/>
          <p14:tracePt t="34346" x="7894638" y="5659438"/>
          <p14:tracePt t="34355" x="7826375" y="5702300"/>
          <p14:tracePt t="34360" x="7758113" y="5753100"/>
          <p14:tracePt t="34368" x="7673975" y="5813425"/>
          <p14:tracePt t="34376" x="7623175" y="5864225"/>
          <p14:tracePt t="34383" x="7572375" y="5889625"/>
          <p14:tracePt t="34391" x="7546975" y="5905500"/>
          <p14:tracePt t="34399" x="7529513" y="5922963"/>
          <p14:tracePt t="34406" x="7504113" y="5932488"/>
          <p14:tracePt t="34416" x="7504113" y="5940425"/>
          <p14:tracePt t="34422" x="7494588" y="5940425"/>
          <p14:tracePt t="34430" x="7453313" y="5965825"/>
          <p14:tracePt t="34439" x="7392988" y="6008688"/>
          <p14:tracePt t="34444" x="7367588" y="6024563"/>
          <p14:tracePt t="34451" x="7334250" y="6034088"/>
          <p14:tracePt t="34458" x="7308850" y="6049963"/>
          <p14:tracePt t="34466" x="7291388" y="6059488"/>
          <p14:tracePt t="34473" x="7273925" y="6067425"/>
          <p14:tracePt t="34482" x="7248525" y="6076950"/>
          <p14:tracePt t="34489" x="7240588" y="6076950"/>
          <p14:tracePt t="34498" x="7240588" y="6092825"/>
          <p14:tracePt t="34507" x="7232650" y="6092825"/>
          <p14:tracePt t="34511" x="7223125" y="6092825"/>
          <p14:tracePt t="34519" x="7215188" y="6092825"/>
          <p14:tracePt t="34525" x="7215188" y="6102350"/>
          <p14:tracePt t="34534" x="7205663" y="6102350"/>
          <p14:tracePt t="34563" x="7205663" y="6110288"/>
          <p14:tracePt t="34594" x="7197725" y="6110288"/>
          <p14:tracePt t="34601" x="7189788" y="6118225"/>
          <p14:tracePt t="34607" x="7172325" y="6127750"/>
          <p14:tracePt t="34616" x="7164388" y="6135688"/>
          <p14:tracePt t="34622" x="7154863" y="6143625"/>
          <p14:tracePt t="34630" x="7146925" y="6153150"/>
          <p14:tracePt t="34638" x="7138988" y="6161088"/>
          <p14:tracePt t="34647" x="7129463" y="6169025"/>
          <p14:tracePt t="34655" x="7121525" y="6178550"/>
          <p14:tracePt t="34743" x="7121525" y="6169025"/>
          <p14:tracePt t="34751" x="7172325" y="6102350"/>
          <p14:tracePt t="34758" x="7223125" y="6024563"/>
          <p14:tracePt t="34765" x="7308850" y="5957888"/>
          <p14:tracePt t="34773" x="7427913" y="5854700"/>
          <p14:tracePt t="34781" x="7521575" y="5788025"/>
          <p14:tracePt t="34788" x="7572375" y="5745163"/>
          <p14:tracePt t="34797" x="7623175" y="5719763"/>
          <p14:tracePt t="34806" x="7631113" y="5694363"/>
          <p14:tracePt t="34809" x="7648575" y="5684838"/>
          <p14:tracePt t="34819" x="7656513" y="5676900"/>
          <p14:tracePt t="34825" x="7666038" y="5676900"/>
          <p14:tracePt t="34834" x="7673975" y="5676900"/>
          <p14:tracePt t="34856" x="7681913" y="5676900"/>
          <p14:tracePt t="34961" x="7681913" y="5684838"/>
          <p14:tracePt t="34969" x="7681913" y="5702300"/>
          <p14:tracePt t="34977" x="7648575" y="5735638"/>
          <p14:tracePt t="34983" x="7580313" y="5803900"/>
          <p14:tracePt t="34990" x="7504113" y="5846763"/>
          <p14:tracePt t="34997" x="7427913" y="5915025"/>
          <p14:tracePt t="35005" x="7377113" y="5957888"/>
          <p14:tracePt t="35013" x="7308850" y="5999163"/>
          <p14:tracePt t="35022" x="7258050" y="6067425"/>
          <p14:tracePt t="35026" x="7189788" y="6110288"/>
          <p14:tracePt t="35035" x="7164388" y="6143625"/>
          <p14:tracePt t="35041" x="7129463" y="6161088"/>
          <p14:tracePt t="35050" x="7113588" y="6178550"/>
          <p14:tracePt t="35056" x="7104063" y="6186488"/>
          <p14:tracePt t="35073" x="7096125" y="6203950"/>
          <p14:tracePt t="35081" x="7088188" y="6211888"/>
          <p14:tracePt t="35089" x="7078663" y="6211888"/>
          <p14:tracePt t="35947" x="7035800" y="6211888"/>
          <p14:tracePt t="35954" x="6969125" y="6211888"/>
          <p14:tracePt t="35960" x="6865938" y="6203950"/>
          <p14:tracePt t="35969" x="6721475" y="6153150"/>
          <p14:tracePt t="35980" x="6645275" y="6110288"/>
          <p14:tracePt t="35982" x="6526213" y="6024563"/>
          <p14:tracePt t="35992" x="6229350" y="5761038"/>
          <p14:tracePt t="35998" x="5905500" y="5514975"/>
          <p14:tracePt t="36014" x="5056188" y="4630738"/>
          <p14:tracePt t="36021" x="4640263" y="4257675"/>
          <p14:tracePt t="36029" x="4249738" y="3917950"/>
          <p14:tracePt t="36036" x="3475038" y="3016250"/>
          <p14:tracePt t="36045" x="3186113" y="2838450"/>
          <p14:tracePt t="36052" x="3008313" y="2701925"/>
          <p14:tracePt t="36059" x="2209800" y="1827213"/>
          <p14:tracePt t="36065" x="2108200" y="1758950"/>
          <p14:tracePt t="36074" x="1979613" y="1657350"/>
          <p14:tracePt t="36080" x="1674813" y="1376363"/>
          <p14:tracePt t="36087" x="1401763" y="1096963"/>
          <p14:tracePt t="36096" x="1266825" y="977900"/>
          <p14:tracePt t="36103" x="1163638" y="884238"/>
          <p14:tracePt t="36112" x="1054100" y="790575"/>
          <p14:tracePt t="36410" x="935038" y="714375"/>
          <p14:tracePt t="36417" x="858838" y="663575"/>
          <p14:tracePt t="36425" x="781050" y="628650"/>
          <p14:tracePt t="36432" x="730250" y="611188"/>
          <p14:tracePt t="36439" x="671513" y="585788"/>
          <p14:tracePt t="36447" x="611188" y="560388"/>
          <p14:tracePt t="36455" x="534988" y="527050"/>
          <p14:tracePt t="36462" x="415925" y="492125"/>
          <p14:tracePt t="36470" x="314325" y="441325"/>
          <p14:tracePt t="36477" x="255588" y="425450"/>
          <p14:tracePt t="36484" x="187325" y="382588"/>
          <p14:tracePt t="36495" x="136525" y="339725"/>
          <p14:tracePt t="36499" x="85725" y="296863"/>
          <p14:tracePt t="36507" x="25400" y="246063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B14BBFCD-5B5B-4489-80C4-C14D10A77A2A}"/>
              </a:ext>
            </a:extLst>
          </p:cNvPr>
          <p:cNvSpPr txBox="1"/>
          <p:nvPr/>
        </p:nvSpPr>
        <p:spPr>
          <a:xfrm>
            <a:off x="683568" y="476672"/>
            <a:ext cx="705678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TAD – </a:t>
            </a:r>
            <a:r>
              <a:rPr lang="cs-CZ" sz="2800" dirty="0" err="1"/>
              <a:t>Temporary</a:t>
            </a:r>
            <a:r>
              <a:rPr lang="cs-CZ" sz="2800" dirty="0"/>
              <a:t> </a:t>
            </a:r>
            <a:r>
              <a:rPr lang="cs-CZ" sz="2800" dirty="0" err="1"/>
              <a:t>Anchorage</a:t>
            </a:r>
            <a:r>
              <a:rPr lang="cs-CZ" sz="2800" dirty="0"/>
              <a:t> </a:t>
            </a:r>
            <a:r>
              <a:rPr lang="cs-CZ" sz="2800" dirty="0" err="1"/>
              <a:t>Devices</a:t>
            </a:r>
            <a:r>
              <a:rPr lang="cs-CZ" sz="2800" dirty="0"/>
              <a:t> –</a:t>
            </a:r>
          </a:p>
          <a:p>
            <a:r>
              <a:rPr lang="cs-CZ" sz="2800" dirty="0"/>
              <a:t>            Mini </a:t>
            </a:r>
            <a:r>
              <a:rPr lang="cs-CZ" sz="2800" dirty="0" err="1"/>
              <a:t>Srew</a:t>
            </a:r>
            <a:r>
              <a:rPr lang="cs-CZ" sz="2800" dirty="0"/>
              <a:t>, </a:t>
            </a:r>
            <a:r>
              <a:rPr lang="cs-CZ" sz="2800" dirty="0" err="1"/>
              <a:t>Implants</a:t>
            </a:r>
            <a:endParaRPr lang="cs-CZ" sz="2800" dirty="0"/>
          </a:p>
          <a:p>
            <a:r>
              <a:rPr lang="cs-CZ" sz="2800" dirty="0"/>
              <a:t>                 Benefit Systém, hybrid </a:t>
            </a:r>
            <a:r>
              <a:rPr lang="cs-CZ" sz="2800" dirty="0" err="1"/>
              <a:t>hyrax</a:t>
            </a:r>
            <a:endParaRPr lang="cs-CZ" sz="2800" dirty="0"/>
          </a:p>
          <a:p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C4EFA62-F3AA-481C-9B89-A06B07BBB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161553"/>
            <a:ext cx="5832648" cy="21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EF12377-9633-4EED-BF2A-4C8CE41EEC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6" t="14721" r="36966" b="24800"/>
          <a:stretch/>
        </p:blipFill>
        <p:spPr bwMode="auto">
          <a:xfrm>
            <a:off x="724575" y="4581128"/>
            <a:ext cx="3285805" cy="2022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7A831C09-9381-43D9-B53F-47CCE728A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101" y="4398317"/>
            <a:ext cx="3717032" cy="216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FD8D2BA5-48AF-4218-88B0-BABCF23542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21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579"/>
    </mc:Choice>
    <mc:Fallback>
      <p:transition spd="slow" advTm="56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19" x="4452938" y="5022850"/>
          <p14:tracePt t="10027" x="4495800" y="5013325"/>
          <p14:tracePt t="10033" x="4529138" y="5005388"/>
          <p14:tracePt t="10041" x="4589463" y="4997450"/>
          <p14:tracePt t="10048" x="4622800" y="4987925"/>
          <p14:tracePt t="10056" x="4683125" y="4987925"/>
          <p14:tracePt t="10064" x="4716463" y="4987925"/>
          <p14:tracePt t="10070" x="4775200" y="4987925"/>
          <p14:tracePt t="10081" x="4818063" y="4987925"/>
          <p14:tracePt t="10086" x="4894263" y="4987925"/>
          <p14:tracePt t="10094" x="4962525" y="4987925"/>
          <p14:tracePt t="10100" x="4979988" y="4987925"/>
          <p14:tracePt t="10108" x="5022850" y="4987925"/>
          <p14:tracePt t="10117" x="5038725" y="4987925"/>
          <p14:tracePt t="10124" x="5073650" y="4987925"/>
          <p14:tracePt t="10130" x="5091113" y="4987925"/>
          <p14:tracePt t="10138" x="5099050" y="4987925"/>
          <p14:tracePt t="10147" x="5124450" y="4987925"/>
          <p14:tracePt t="10153" x="5141913" y="4987925"/>
          <p14:tracePt t="10164" x="5149850" y="4987925"/>
          <p14:tracePt t="10168" x="5157788" y="4987925"/>
          <p14:tracePt t="10176" x="5167313" y="4987925"/>
          <p14:tracePt t="10182" x="5192713" y="4987925"/>
          <p14:tracePt t="10191" x="5208588" y="4987925"/>
          <p14:tracePt t="10197" x="5218113" y="4987925"/>
          <p14:tracePt t="10205" x="5235575" y="4987925"/>
          <p14:tracePt t="10213" x="5276850" y="4987925"/>
          <p14:tracePt t="10220" x="5294313" y="4987925"/>
          <p14:tracePt t="10231" x="5302250" y="4987925"/>
          <p14:tracePt t="10236" x="5319713" y="4987925"/>
          <p14:tracePt t="10243" x="5362575" y="4997450"/>
          <p14:tracePt t="10250" x="5380038" y="4997450"/>
          <p14:tracePt t="10258" x="5395913" y="5005388"/>
          <p14:tracePt t="10265" x="5421313" y="5005388"/>
          <p14:tracePt t="10273" x="5438775" y="5005388"/>
          <p14:tracePt t="10287" x="5456238" y="5013325"/>
          <p14:tracePt t="10298" x="5464175" y="5013325"/>
          <p14:tracePt t="10303" x="5472113" y="5013325"/>
          <p14:tracePt t="10311" x="5497513" y="5013325"/>
          <p14:tracePt t="10317" x="5514975" y="5013325"/>
          <p14:tracePt t="10325" x="5532438" y="5013325"/>
          <p14:tracePt t="10333" x="5549900" y="5013325"/>
          <p14:tracePt t="10340" x="5565775" y="5013325"/>
          <p14:tracePt t="10347" x="5575300" y="5013325"/>
          <p14:tracePt t="10355" x="5591175" y="5013325"/>
          <p14:tracePt t="10363" x="5600700" y="5013325"/>
          <p14:tracePt t="10370" x="5608638" y="5013325"/>
          <p14:tracePt t="10380" x="5616575" y="5013325"/>
          <p14:tracePt t="10384" x="5626100" y="5013325"/>
          <p14:tracePt t="10392" x="5634038" y="5013325"/>
          <p14:tracePt t="10400" x="5641975" y="5013325"/>
          <p14:tracePt t="10429" x="5651500" y="5013325"/>
          <p14:tracePt t="10437" x="5668963" y="5013325"/>
          <p14:tracePt t="10447" x="5668963" y="5005388"/>
          <p14:tracePt t="10452" x="5694363" y="4997450"/>
          <p14:tracePt t="10467" x="5702300" y="4997450"/>
          <p14:tracePt t="10475" x="5710238" y="4997450"/>
          <p14:tracePt t="10481" x="5719763" y="4997450"/>
          <p14:tracePt t="10520" x="5727700" y="4997450"/>
          <p14:tracePt t="10557" x="5735638" y="4997450"/>
          <p14:tracePt t="10564" x="5735638" y="4987925"/>
          <p14:tracePt t="10572" x="5761038" y="4972050"/>
          <p14:tracePt t="10579" x="5778500" y="4929188"/>
          <p14:tracePt t="10586" x="5795963" y="4903788"/>
          <p14:tracePt t="10597" x="5813425" y="4860925"/>
          <p14:tracePt t="10604" x="5821363" y="4835525"/>
          <p14:tracePt t="10609" x="5829300" y="4818063"/>
          <p14:tracePt t="10616" x="5846763" y="4784725"/>
          <p14:tracePt t="10624" x="5854700" y="4749800"/>
          <p14:tracePt t="10631" x="5854700" y="4741863"/>
          <p14:tracePt t="10639" x="5854700" y="4724400"/>
          <p14:tracePt t="10647" x="5854700" y="4708525"/>
          <p14:tracePt t="10653" x="5854700" y="4699000"/>
          <p14:tracePt t="10664" x="5854700" y="4691063"/>
          <p14:tracePt t="10677" x="5854700" y="4683125"/>
          <p14:tracePt t="10683" x="5854700" y="4673600"/>
          <p14:tracePt t="10692" x="5854700" y="4665663"/>
          <p14:tracePt t="10721" x="5854700" y="4657725"/>
          <p14:tracePt t="10728" x="5854700" y="4648200"/>
          <p14:tracePt t="10849" x="5854700" y="4640263"/>
          <p14:tracePt t="10864" x="5846763" y="4640263"/>
          <p14:tracePt t="10872" x="5838825" y="4640263"/>
          <p14:tracePt t="10877" x="5829300" y="4640263"/>
          <p14:tracePt t="10885" x="5821363" y="4648200"/>
          <p14:tracePt t="10894" x="5813425" y="4657725"/>
          <p14:tracePt t="10900" x="5803900" y="4673600"/>
          <p14:tracePt t="10908" x="5788025" y="4683125"/>
          <p14:tracePt t="10915" x="5778500" y="4708525"/>
          <p14:tracePt t="10924" x="5761038" y="4733925"/>
          <p14:tracePt t="10931" x="5753100" y="4749800"/>
          <p14:tracePt t="10937" x="5753100" y="4759325"/>
          <p14:tracePt t="10948" x="5745163" y="4775200"/>
          <p14:tracePt t="10954" x="5745163" y="4802188"/>
          <p14:tracePt t="10962" x="5745163" y="4810125"/>
          <p14:tracePt t="10969" x="5745163" y="4818063"/>
          <p14:tracePt t="10975" x="5745163" y="4827588"/>
          <p14:tracePt t="10982" x="5745163" y="4835525"/>
          <p14:tracePt t="10997" x="5745163" y="4843463"/>
          <p14:tracePt t="11005" x="5745163" y="4852988"/>
          <p14:tracePt t="11021" x="5745163" y="4868863"/>
          <p14:tracePt t="11030" x="5745163" y="4878388"/>
          <p14:tracePt t="11044" x="5745163" y="4886325"/>
          <p14:tracePt t="11050" x="5745163" y="4894263"/>
          <p14:tracePt t="11065" x="5745163" y="4911725"/>
          <p14:tracePt t="11074" x="5745163" y="4919663"/>
          <p14:tracePt t="11081" x="5745163" y="4929188"/>
          <p14:tracePt t="11087" x="5745163" y="4946650"/>
          <p14:tracePt t="11099" x="5745163" y="4962525"/>
          <p14:tracePt t="11102" x="5753100" y="4972050"/>
          <p14:tracePt t="11111" x="5770563" y="4987925"/>
          <p14:tracePt t="11117" x="5778500" y="5005388"/>
          <p14:tracePt t="11125" x="5788025" y="5013325"/>
          <p14:tracePt t="11132" x="5795963" y="5030788"/>
          <p14:tracePt t="11140" x="5795963" y="5048250"/>
          <p14:tracePt t="11147" x="5803900" y="5073650"/>
          <p14:tracePt t="11155" x="5813425" y="5081588"/>
          <p14:tracePt t="11162" x="5821363" y="5091113"/>
          <p14:tracePt t="11169" x="5829300" y="5106988"/>
          <p14:tracePt t="11178" x="5854700" y="5116513"/>
          <p14:tracePt t="11184" x="5864225" y="5116513"/>
          <p14:tracePt t="11193" x="5872163" y="5132388"/>
          <p14:tracePt t="11198" x="5872163" y="5141913"/>
          <p14:tracePt t="11207" x="5889625" y="5141913"/>
          <p14:tracePt t="11214" x="5897563" y="5149850"/>
          <p14:tracePt t="11222" x="5897563" y="5157788"/>
          <p14:tracePt t="11236" x="5915025" y="5157788"/>
          <p14:tracePt t="11282" x="5922963" y="5157788"/>
          <p14:tracePt t="11305" x="5932488" y="5157788"/>
          <p14:tracePt t="11311" x="5940425" y="5157788"/>
          <p14:tracePt t="11327" x="5965825" y="5106988"/>
          <p14:tracePt t="11334" x="5999163" y="5064125"/>
          <p14:tracePt t="11343" x="6008688" y="5022850"/>
          <p14:tracePt t="11349" x="6008688" y="4997450"/>
          <p14:tracePt t="11356" x="6008688" y="4979988"/>
          <p14:tracePt t="11364" x="6008688" y="4937125"/>
          <p14:tracePt t="11371" x="6008688" y="4886325"/>
          <p14:tracePt t="11379" x="5991225" y="4802188"/>
          <p14:tracePt t="11386" x="5973763" y="4741863"/>
          <p14:tracePt t="11397" x="5965825" y="4683125"/>
          <p14:tracePt t="11403" x="5957888" y="4657725"/>
          <p14:tracePt t="11409" x="5948363" y="4622800"/>
          <p14:tracePt t="11416" x="5940425" y="4614863"/>
          <p14:tracePt t="11425" x="5932488" y="4605338"/>
          <p14:tracePt t="11431" x="5932488" y="4597400"/>
          <p14:tracePt t="11508" x="5922963" y="4597400"/>
          <p14:tracePt t="11513" x="5915025" y="4597400"/>
          <p14:tracePt t="11522" x="5905500" y="4597400"/>
          <p14:tracePt t="11531" x="5897563" y="4597400"/>
          <p14:tracePt t="11537" x="5889625" y="4597400"/>
          <p14:tracePt t="11551" x="5872163" y="4605338"/>
          <p14:tracePt t="11559" x="5846763" y="4622800"/>
          <p14:tracePt t="11566" x="5813425" y="4673600"/>
          <p14:tracePt t="11574" x="5795963" y="4699000"/>
          <p14:tracePt t="11581" x="5788025" y="4724400"/>
          <p14:tracePt t="11589" x="5778500" y="4749800"/>
          <p14:tracePt t="11597" x="5770563" y="4767263"/>
          <p14:tracePt t="11606" x="5770563" y="4784725"/>
          <p14:tracePt t="11614" x="5770563" y="4810125"/>
          <p14:tracePt t="11619" x="5770563" y="4818063"/>
          <p14:tracePt t="11626" x="5770563" y="4843463"/>
          <p14:tracePt t="11633" x="5770563" y="4860925"/>
          <p14:tracePt t="11642" x="5770563" y="4878388"/>
          <p14:tracePt t="11649" x="5770563" y="4894263"/>
          <p14:tracePt t="11657" x="5770563" y="4911725"/>
          <p14:tracePt t="11670" x="5778500" y="4919663"/>
          <p14:tracePt t="11682" x="5778500" y="4929188"/>
          <p14:tracePt t="11694" x="5778500" y="4937125"/>
          <p14:tracePt t="11718" x="5778500" y="4946650"/>
          <p14:tracePt t="11724" x="5788025" y="4954588"/>
          <p14:tracePt t="11731" x="5795963" y="4962525"/>
          <p14:tracePt t="11776" x="5795963" y="4972050"/>
          <p14:tracePt t="11783" x="5803900" y="4972050"/>
          <p14:tracePt t="11791" x="5803900" y="4979988"/>
          <p14:tracePt t="11801" x="5821363" y="4979988"/>
          <p14:tracePt t="11829" x="5821363" y="4962525"/>
          <p14:tracePt t="11835" x="5821363" y="4937125"/>
          <p14:tracePt t="11844" x="5821363" y="4919663"/>
          <p14:tracePt t="11849" x="5821363" y="4894263"/>
          <p14:tracePt t="11858" x="5813425" y="4860925"/>
          <p14:tracePt t="11865" x="5803900" y="4843463"/>
          <p14:tracePt t="11873" x="5803900" y="4810125"/>
          <p14:tracePt t="11881" x="5795963" y="4792663"/>
          <p14:tracePt t="11889" x="5795963" y="4784725"/>
          <p14:tracePt t="11904" x="5795963" y="4775200"/>
          <p14:tracePt t="11985" x="5788025" y="4775200"/>
          <p14:tracePt t="12008" x="5778500" y="4775200"/>
          <p14:tracePt t="12015" x="5770563" y="4792663"/>
          <p14:tracePt t="12022" x="5761038" y="4827588"/>
          <p14:tracePt t="12032" x="5753100" y="4868863"/>
          <p14:tracePt t="12038" x="5753100" y="4929188"/>
          <p14:tracePt t="12048" x="5753100" y="4987925"/>
          <p14:tracePt t="12052" x="5753100" y="5030788"/>
          <p14:tracePt t="12060" x="5753100" y="5056188"/>
          <p14:tracePt t="12066" x="5753100" y="5073650"/>
          <p14:tracePt t="12075" x="5753100" y="5091113"/>
          <p14:tracePt t="12082" x="5753100" y="5099050"/>
          <p14:tracePt t="12098" x="5753100" y="5106988"/>
          <p14:tracePt t="12105" x="5753100" y="5116513"/>
          <p14:tracePt t="12322" x="5753100" y="5073650"/>
          <p14:tracePt t="12328" x="5753100" y="5056188"/>
          <p14:tracePt t="12336" x="5753100" y="5048250"/>
          <p14:tracePt t="12344" x="5753100" y="5038725"/>
          <p14:tracePt t="12351" x="5753100" y="5030788"/>
          <p14:tracePt t="12443" x="5745163" y="5056188"/>
          <p14:tracePt t="12448" x="5735638" y="5116513"/>
          <p14:tracePt t="12456" x="5735638" y="5175250"/>
          <p14:tracePt t="12464" x="5735638" y="5311775"/>
          <p14:tracePt t="12471" x="5735638" y="5481638"/>
          <p14:tracePt t="12482" x="5745163" y="5600700"/>
          <p14:tracePt t="12486" x="5745163" y="5651500"/>
          <p14:tracePt t="12494" x="5745163" y="5684838"/>
          <p14:tracePt t="12499" x="5745163" y="5702300"/>
          <p14:tracePt t="12509" x="5745163" y="5710238"/>
          <p14:tracePt t="12524" x="5745163" y="5727700"/>
          <p14:tracePt t="12538" x="5745163" y="5735638"/>
          <p14:tracePt t="12823" x="5745163" y="5651500"/>
          <p14:tracePt t="12830" x="5745163" y="5540375"/>
          <p14:tracePt t="12837" x="5745163" y="5438775"/>
          <p14:tracePt t="12845" x="5735638" y="5380038"/>
          <p14:tracePt t="12853" x="5735638" y="5337175"/>
          <p14:tracePt t="12861" x="5735638" y="5294313"/>
          <p14:tracePt t="12869" x="5735638" y="5268913"/>
          <p14:tracePt t="12875" x="5735638" y="5226050"/>
          <p14:tracePt t="12883" x="5745163" y="5106988"/>
          <p14:tracePt t="12889" x="5753100" y="4979988"/>
          <p14:tracePt t="12897" x="5761038" y="4868863"/>
          <p14:tracePt t="12905" x="5761038" y="4767263"/>
          <p14:tracePt t="12912" x="5761038" y="4724400"/>
          <p14:tracePt t="12920" x="5770563" y="4683125"/>
          <p14:tracePt t="12927" x="5770563" y="4665663"/>
          <p14:tracePt t="12938" x="5770563" y="4640263"/>
          <p14:tracePt t="12943" x="5770563" y="4605338"/>
          <p14:tracePt t="12955" x="5770563" y="4572000"/>
          <p14:tracePt t="12959" x="5770563" y="4478338"/>
          <p14:tracePt t="12965" x="5770563" y="4384675"/>
          <p14:tracePt t="12971" x="5770563" y="4300538"/>
          <p14:tracePt t="12980" x="5770563" y="4257675"/>
          <p14:tracePt t="12988" x="5770563" y="4197350"/>
          <p14:tracePt t="12994" x="5770563" y="4164013"/>
          <p14:tracePt t="13003" x="5770563" y="4121150"/>
          <p14:tracePt t="13010" x="5770563" y="4105275"/>
          <p14:tracePt t="13019" x="5770563" y="4079875"/>
          <p14:tracePt t="13025" x="5770563" y="4037013"/>
          <p14:tracePt t="13032" x="5770563" y="3994150"/>
          <p14:tracePt t="13038" x="5770563" y="3892550"/>
          <p14:tracePt t="13047" x="5770563" y="3832225"/>
          <p14:tracePt t="13055" x="5788025" y="3730625"/>
          <p14:tracePt t="13062" x="5795963" y="3636963"/>
          <p14:tracePt t="13069" x="5795963" y="3611563"/>
          <p14:tracePt t="13077" x="5803900" y="3578225"/>
          <p14:tracePt t="13087" x="5803900" y="3543300"/>
          <p14:tracePt t="13093" x="5813425" y="3527425"/>
          <p14:tracePt t="13100" x="5829300" y="3492500"/>
          <p14:tracePt t="13106" x="5864225" y="3398838"/>
          <p14:tracePt t="13115" x="5889625" y="3314700"/>
          <p14:tracePt t="13121" x="5905500" y="3211513"/>
          <p14:tracePt t="13129" x="5932488" y="3067050"/>
          <p14:tracePt t="13136" x="5940425" y="2982913"/>
          <p14:tracePt t="13146" x="5957888" y="2949575"/>
          <p14:tracePt t="13154" x="5965825" y="2897188"/>
          <p14:tracePt t="13159" x="5973763" y="2871788"/>
          <p14:tracePt t="13167" x="5983288" y="2855913"/>
          <p14:tracePt t="13173" x="5983288" y="2830513"/>
          <p14:tracePt t="13181" x="5991225" y="2813050"/>
          <p14:tracePt t="13197" x="5991225" y="2805113"/>
          <p14:tracePt t="13203" x="5991225" y="2795588"/>
          <p14:tracePt t="13211" x="5991225" y="2787650"/>
          <p14:tracePt t="13226" x="5991225" y="2752725"/>
          <p14:tracePt t="13241" x="5991225" y="2744788"/>
          <p14:tracePt t="13264" x="5983288" y="2752725"/>
          <p14:tracePt t="13270" x="5973763" y="2770188"/>
          <p14:tracePt t="13488" x="5965825" y="2805113"/>
          <p14:tracePt t="13498" x="5957888" y="2863850"/>
          <p14:tracePt t="13503" x="5957888" y="2889250"/>
          <p14:tracePt t="13510" x="5957888" y="2965450"/>
          <p14:tracePt t="13521" x="5957888" y="2982913"/>
          <p14:tracePt t="13526" x="5957888" y="3041650"/>
          <p14:tracePt t="13532" x="5957888" y="3084513"/>
          <p14:tracePt t="13541" x="5957888" y="3109913"/>
          <p14:tracePt t="13548" x="5957888" y="3135313"/>
          <p14:tracePt t="13554" x="5957888" y="3160713"/>
          <p14:tracePt t="13563" x="5957888" y="3178175"/>
          <p14:tracePt t="13571" x="5957888" y="3195638"/>
          <p14:tracePt t="13577" x="5957888" y="3211513"/>
          <p14:tracePt t="13586" x="5957888" y="3221038"/>
          <p14:tracePt t="13593" x="5957888" y="3228975"/>
          <p14:tracePt t="13603" x="5957888" y="3238500"/>
          <p14:tracePt t="13608" x="5957888" y="3246438"/>
          <p14:tracePt t="13622" x="5957888" y="3263900"/>
          <p14:tracePt t="13631" x="5957888" y="3271838"/>
          <p14:tracePt t="13645" x="5957888" y="3279775"/>
          <p14:tracePt t="13675" x="5957888" y="3289300"/>
          <p14:tracePt t="13690" x="5957888" y="3297238"/>
          <p14:tracePt t="13696" x="5957888" y="3305175"/>
          <p14:tracePt t="13803" x="5948363" y="3305175"/>
          <p14:tracePt t="13809" x="5948363" y="3297238"/>
          <p14:tracePt t="13817" x="5940425" y="3289300"/>
          <p14:tracePt t="13825" x="5932488" y="3271838"/>
          <p14:tracePt t="13832" x="5922963" y="3238500"/>
          <p14:tracePt t="13838" x="5915025" y="3238500"/>
          <p14:tracePt t="13847" x="5905500" y="3221038"/>
          <p14:tracePt t="13854" x="5905500" y="3211513"/>
          <p14:tracePt t="13870" x="5905500" y="3203575"/>
          <p14:tracePt t="14072" x="5905500" y="3195638"/>
          <p14:tracePt t="14078" x="5905500" y="3186113"/>
          <p14:tracePt t="14132" x="5889625" y="3178175"/>
          <p14:tracePt t="14138" x="5880100" y="3160713"/>
          <p14:tracePt t="14146" x="5880100" y="3152775"/>
          <p14:tracePt t="14184" x="5872163" y="3195638"/>
          <p14:tracePt t="14191" x="5854700" y="3305175"/>
          <p14:tracePt t="14198" x="5846763" y="3390900"/>
          <p14:tracePt t="14206" x="5846763" y="3433763"/>
          <p14:tracePt t="14213" x="5846763" y="3467100"/>
          <p14:tracePt t="14220" x="5846763" y="3484563"/>
          <p14:tracePt t="14228" x="5846763" y="3492500"/>
          <p14:tracePt t="14238" x="5846763" y="3509963"/>
          <p14:tracePt t="14243" x="5846763" y="3517900"/>
          <p14:tracePt t="14258" x="5846763" y="3535363"/>
          <p14:tracePt t="14267" x="5846763" y="3543300"/>
          <p14:tracePt t="14342" x="5838825" y="3543300"/>
          <p14:tracePt t="14347" x="5829300" y="3527425"/>
          <p14:tracePt t="14355" x="5795963" y="3492500"/>
          <p14:tracePt t="14363" x="5770563" y="3416300"/>
          <p14:tracePt t="14371" x="5761038" y="3390900"/>
          <p14:tracePt t="14379" x="5753100" y="3355975"/>
          <p14:tracePt t="14386" x="5745163" y="3340100"/>
          <p14:tracePt t="14395" x="5745163" y="3330575"/>
          <p14:tracePt t="14403" x="5745163" y="3322638"/>
          <p14:tracePt t="14407" x="5745163" y="3314700"/>
          <p14:tracePt t="14625" x="5745163" y="3305175"/>
          <p14:tracePt t="14640" x="5727700" y="3297238"/>
          <p14:tracePt t="14662" x="5727700" y="3289300"/>
          <p14:tracePt t="14699" x="5727700" y="3305175"/>
          <p14:tracePt t="14707" x="5745163" y="3390900"/>
          <p14:tracePt t="14713" x="5753100" y="3449638"/>
          <p14:tracePt t="14721" x="5761038" y="3502025"/>
          <p14:tracePt t="14730" x="5761038" y="3535363"/>
          <p14:tracePt t="14736" x="5770563" y="3552825"/>
          <p14:tracePt t="14744" x="5770563" y="3568700"/>
          <p14:tracePt t="14752" x="5770563" y="3578225"/>
          <p14:tracePt t="14760" x="5770563" y="3586163"/>
          <p14:tracePt t="14769" x="5770563" y="3603625"/>
          <p14:tracePt t="14785" x="5770563" y="3611563"/>
          <p14:tracePt t="14797" x="5770563" y="3619500"/>
          <p14:tracePt t="14842" x="5770563" y="3629025"/>
          <p14:tracePt t="15231" x="5770563" y="3687763"/>
          <p14:tracePt t="15237" x="5770563" y="3790950"/>
          <p14:tracePt t="15245" x="5770563" y="3900488"/>
          <p14:tracePt t="15253" x="5770563" y="4002088"/>
          <p14:tracePt t="15260" x="5770563" y="4070350"/>
          <p14:tracePt t="15268" x="5770563" y="4121150"/>
          <p14:tracePt t="15276" x="5770563" y="4146550"/>
          <p14:tracePt t="15282" x="5770563" y="4171950"/>
          <p14:tracePt t="15294" x="5770563" y="4197350"/>
          <p14:tracePt t="15298" x="5770563" y="4240213"/>
          <p14:tracePt t="15305" x="5770563" y="4308475"/>
          <p14:tracePt t="15312" x="5778500" y="4359275"/>
          <p14:tracePt t="15320" x="5803900" y="4419600"/>
          <p14:tracePt t="15327" x="5813425" y="4460875"/>
          <p14:tracePt t="15335" x="5821363" y="4521200"/>
          <p14:tracePt t="15343" x="5829300" y="4554538"/>
          <p14:tracePt t="15351" x="5838825" y="4579938"/>
          <p14:tracePt t="15359" x="5838825" y="4605338"/>
          <p14:tracePt t="15364" x="5838825" y="4614863"/>
          <p14:tracePt t="15373" x="5838825" y="4622800"/>
          <p14:tracePt t="15379" x="5838825" y="4630738"/>
          <p14:tracePt t="15394" x="5838825" y="4640263"/>
          <p14:tracePt t="15403" x="5838825" y="4648200"/>
          <p14:tracePt t="15409" x="5838825" y="4657725"/>
          <p14:tracePt t="15426" x="5838825" y="4665663"/>
          <p14:tracePt t="15432" x="5838825" y="4673600"/>
          <p14:tracePt t="15446" x="5838825" y="4683125"/>
          <p14:tracePt t="15454" x="5838825" y="4691063"/>
          <p14:tracePt t="15461" x="5838825" y="4699000"/>
          <p14:tracePt t="15476" x="5838825" y="4708525"/>
          <p14:tracePt t="15485" x="5838825" y="4724400"/>
          <p14:tracePt t="15499" x="5838825" y="4733925"/>
          <p14:tracePt t="15510" x="5838825" y="4741863"/>
          <p14:tracePt t="15567" x="5854700" y="4741863"/>
          <p14:tracePt t="15573" x="5864225" y="4749800"/>
          <p14:tracePt t="15582" x="5864225" y="4759325"/>
          <p14:tracePt t="15592" x="5872163" y="4759325"/>
          <p14:tracePt t="15599" x="5880100" y="4759325"/>
          <p14:tracePt t="15611" x="5889625" y="4759325"/>
          <p14:tracePt t="15620" x="5897563" y="4759325"/>
          <p14:tracePt t="15626" x="5905500" y="4759325"/>
          <p14:tracePt t="15634" x="5915025" y="4759325"/>
          <p14:tracePt t="15642" x="5922963" y="4759325"/>
          <p14:tracePt t="15649" x="5932488" y="4759325"/>
          <p14:tracePt t="15664" x="5940425" y="4759325"/>
          <p14:tracePt t="15672" x="5948363" y="4759325"/>
          <p14:tracePt t="15686" x="5957888" y="4759325"/>
          <p14:tracePt t="15694" x="5965825" y="4759325"/>
          <p14:tracePt t="15702" x="5973763" y="4759325"/>
          <p14:tracePt t="15716" x="5983288" y="4759325"/>
          <p14:tracePt t="15726" x="5991225" y="4759325"/>
          <p14:tracePt t="15761" x="5999163" y="4759325"/>
          <p14:tracePt t="15768" x="6008688" y="4759325"/>
          <p14:tracePt t="15776" x="6016625" y="4759325"/>
          <p14:tracePt t="15791" x="6024563" y="4759325"/>
          <p14:tracePt t="15799" x="6059488" y="4759325"/>
          <p14:tracePt t="15809" x="6067425" y="4749800"/>
          <p14:tracePt t="15821" x="6076950" y="4749800"/>
          <p14:tracePt t="15843" x="6084888" y="4749800"/>
          <p14:tracePt t="16128" x="6084888" y="4741863"/>
          <p14:tracePt t="16135" x="6084888" y="4724400"/>
          <p14:tracePt t="16142" x="6084888" y="4699000"/>
          <p14:tracePt t="16158" x="6084888" y="4691063"/>
          <p14:tracePt t="16168" x="6084888" y="4683125"/>
          <p14:tracePt t="16173" x="6084888" y="4673600"/>
          <p14:tracePt t="16187" x="6084888" y="4665663"/>
          <p14:tracePt t="16195" x="6084888" y="4657725"/>
          <p14:tracePt t="16240" x="6084888" y="4648200"/>
          <p14:tracePt t="16246" x="6084888" y="4630738"/>
          <p14:tracePt t="16277" x="6084888" y="4622800"/>
          <p14:tracePt t="16292" x="6084888" y="4614863"/>
          <p14:tracePt t="16316" x="6092825" y="4597400"/>
          <p14:tracePt t="16321" x="6110288" y="4579938"/>
          <p14:tracePt t="16329" x="6127750" y="4554538"/>
          <p14:tracePt t="16337" x="6143625" y="4546600"/>
          <p14:tracePt t="16344" x="6169025" y="4546600"/>
          <p14:tracePt t="16355" x="6178550" y="4538663"/>
          <p14:tracePt t="16359" x="6194425" y="4529138"/>
          <p14:tracePt t="16368" x="6203950" y="4521200"/>
          <p14:tracePt t="16373" x="6211888" y="4513263"/>
          <p14:tracePt t="16382" x="6237288" y="4513263"/>
          <p14:tracePt t="16391" x="6262688" y="4503738"/>
          <p14:tracePt t="16396" x="6272213" y="4503738"/>
          <p14:tracePt t="16404" x="6280150" y="4503738"/>
          <p14:tracePt t="16412" x="6297613" y="4503738"/>
          <p14:tracePt t="16422" x="6313488" y="4503738"/>
          <p14:tracePt t="16426" x="6330950" y="4503738"/>
          <p14:tracePt t="16434" x="6338888" y="4503738"/>
          <p14:tracePt t="16441" x="6356350" y="4503738"/>
          <p14:tracePt t="16449" x="6373813" y="4503738"/>
          <p14:tracePt t="16456" x="6399213" y="4503738"/>
          <p14:tracePt t="16464" x="6407150" y="4503738"/>
          <p14:tracePt t="16471" x="6416675" y="4503738"/>
          <p14:tracePt t="16478" x="6424613" y="4503738"/>
          <p14:tracePt t="16487" x="6442075" y="4503738"/>
          <p14:tracePt t="16494" x="6450013" y="4503738"/>
          <p14:tracePt t="16505" x="6467475" y="4503738"/>
          <p14:tracePt t="16509" x="6475413" y="4503738"/>
          <p14:tracePt t="16517" x="6492875" y="4503738"/>
          <p14:tracePt t="16523" x="6500813" y="4503738"/>
          <p14:tracePt t="16530" x="6518275" y="4503738"/>
          <p14:tracePt t="16537" x="6535738" y="4503738"/>
          <p14:tracePt t="16547" x="6543675" y="4503738"/>
          <p14:tracePt t="16554" x="6551613" y="4503738"/>
          <p14:tracePt t="16561" x="6561138" y="4503738"/>
          <p14:tracePt t="16599" x="6586538" y="4503738"/>
          <p14:tracePt t="16614" x="6602413" y="4503738"/>
          <p14:tracePt t="16620" x="6619875" y="4503738"/>
          <p14:tracePt t="16628" x="6645275" y="4503738"/>
          <p14:tracePt t="16638" x="6662738" y="4503738"/>
          <p14:tracePt t="16643" x="6688138" y="4503738"/>
          <p14:tracePt t="16659" x="6705600" y="4503738"/>
          <p14:tracePt t="16666" x="6731000" y="4503738"/>
          <p14:tracePt t="16674" x="6738938" y="4503738"/>
          <p14:tracePt t="16681" x="6756400" y="4503738"/>
          <p14:tracePt t="16696" x="6772275" y="4503738"/>
          <p14:tracePt t="16703" x="6789738" y="4503738"/>
          <p14:tracePt t="16710" x="6807200" y="4503738"/>
          <p14:tracePt t="16721" x="6815138" y="4503738"/>
          <p14:tracePt t="16725" x="6832600" y="4503738"/>
          <p14:tracePt t="16734" x="6858000" y="4503738"/>
          <p14:tracePt t="16740" x="6865938" y="4503738"/>
          <p14:tracePt t="16754" x="6875463" y="4503738"/>
          <p14:tracePt t="16808" x="6883400" y="4503738"/>
          <p14:tracePt t="16815" x="7104063" y="4486275"/>
          <p14:tracePt t="16822" x="7121525" y="4486275"/>
          <p14:tracePt t="16838" x="7129463" y="4486275"/>
          <p14:tracePt t="16844" x="7138988" y="4486275"/>
          <p14:tracePt t="16860" x="7154863" y="4486275"/>
          <p14:tracePt t="17160" x="7223125" y="4460875"/>
          <p14:tracePt t="17166" x="7265988" y="4452938"/>
          <p14:tracePt t="17174" x="7324725" y="4435475"/>
          <p14:tracePt t="17182" x="7402513" y="4427538"/>
          <p14:tracePt t="17190" x="7443788" y="4419600"/>
          <p14:tracePt t="17196" x="7494588" y="4410075"/>
          <p14:tracePt t="17204" x="7529513" y="4410075"/>
          <p14:tracePt t="17213" x="7572375" y="4410075"/>
          <p14:tracePt t="17220" x="7580313" y="4410075"/>
          <p14:tracePt t="17227" x="7597775" y="4410075"/>
          <p14:tracePt t="17236" x="7613650" y="4410075"/>
          <p14:tracePt t="17242" x="7623175" y="4410075"/>
          <p14:tracePt t="17249" x="7631113" y="4410075"/>
          <p14:tracePt t="17255" x="7639050" y="4410075"/>
          <p14:tracePt t="17265" x="7648575" y="4410075"/>
          <p14:tracePt t="17271" x="7666038" y="4410075"/>
          <p14:tracePt t="17279" x="7707313" y="4410075"/>
          <p14:tracePt t="17286" x="7724775" y="4410075"/>
          <p14:tracePt t="17294" x="7742238" y="4410075"/>
          <p14:tracePt t="17304" x="7775575" y="4410075"/>
          <p14:tracePt t="17317" x="7783513" y="4410075"/>
          <p14:tracePt t="17322" x="7793038" y="4410075"/>
          <p14:tracePt t="17384" x="7818438" y="4410075"/>
          <p14:tracePt t="17390" x="7835900" y="4410075"/>
          <p14:tracePt t="17398" x="7851775" y="4419600"/>
          <p14:tracePt t="17414" x="7861300" y="4427538"/>
          <p14:tracePt t="17421" x="7869238" y="4427538"/>
          <p14:tracePt t="17436" x="7877175" y="4427538"/>
          <p14:tracePt t="17451" x="7886700" y="4435475"/>
          <p14:tracePt t="17481" x="7902575" y="4435475"/>
          <p14:tracePt t="17488" x="7912100" y="4445000"/>
          <p14:tracePt t="17495" x="7920038" y="4445000"/>
          <p14:tracePt t="17511" x="7927975" y="4445000"/>
          <p14:tracePt t="17525" x="7937500" y="4452938"/>
          <p14:tracePt t="17534" x="7945438" y="4460875"/>
          <p14:tracePt t="17540" x="7970838" y="4460875"/>
          <p14:tracePt t="17547" x="7988300" y="4460875"/>
          <p14:tracePt t="17557" x="7996238" y="4460875"/>
          <p14:tracePt t="17562" x="8005763" y="4470400"/>
          <p14:tracePt t="17570" x="8013700" y="4470400"/>
          <p14:tracePt t="17637" x="8021638" y="4478338"/>
          <p14:tracePt t="17645" x="8039100" y="4478338"/>
          <p14:tracePt t="17653" x="8047038" y="4486275"/>
          <p14:tracePt t="17663" x="8056563" y="4486275"/>
          <p14:tracePt t="17668" x="8064500" y="4486275"/>
          <p14:tracePt t="17734" x="8064500" y="4495800"/>
          <p14:tracePt t="17742" x="8047038" y="4521200"/>
          <p14:tracePt t="17749" x="7945438" y="4538663"/>
          <p14:tracePt t="17757" x="7861300" y="4554538"/>
          <p14:tracePt t="17764" x="7818438" y="4554538"/>
          <p14:tracePt t="17772" x="7775575" y="4554538"/>
          <p14:tracePt t="17779" x="7742238" y="4554538"/>
          <p14:tracePt t="17787" x="7691438" y="4554538"/>
          <p14:tracePt t="17795" x="7605713" y="4546600"/>
          <p14:tracePt t="17804" x="7554913" y="4538663"/>
          <p14:tracePt t="17810" x="7494588" y="4529138"/>
          <p14:tracePt t="17817" x="7461250" y="4529138"/>
          <p14:tracePt t="17824" x="7410450" y="4513263"/>
          <p14:tracePt t="17832" x="7359650" y="4503738"/>
          <p14:tracePt t="17839" x="7299325" y="4495800"/>
          <p14:tracePt t="17847" x="7283450" y="4495800"/>
          <p14:tracePt t="17854" x="7258050" y="4486275"/>
          <p14:tracePt t="17862" x="7223125" y="4486275"/>
          <p14:tracePt t="17870" x="7189788" y="4478338"/>
          <p14:tracePt t="17877" x="7180263" y="4478338"/>
          <p14:tracePt t="17886" x="7154863" y="4478338"/>
          <p14:tracePt t="17893" x="7146925" y="4478338"/>
          <p14:tracePt t="17900" x="7129463" y="4478338"/>
          <p14:tracePt t="17906" x="7121525" y="4478338"/>
          <p14:tracePt t="17921" x="7113588" y="4478338"/>
          <p14:tracePt t="17929" x="7096125" y="4478338"/>
          <p14:tracePt t="17938" x="7088188" y="4478338"/>
          <p14:tracePt t="17944" x="7027863" y="4470400"/>
          <p14:tracePt t="17954" x="6985000" y="4460875"/>
          <p14:tracePt t="17960" x="6943725" y="4460875"/>
          <p14:tracePt t="17974" x="6850063" y="4460875"/>
          <p14:tracePt t="17981" x="6832600" y="4460875"/>
          <p14:tracePt t="17989" x="6807200" y="4452938"/>
          <p14:tracePt t="17997" x="6789738" y="4452938"/>
          <p14:tracePt t="18004" x="6772275" y="4452938"/>
          <p14:tracePt t="18011" x="6764338" y="4452938"/>
          <p14:tracePt t="18019" x="6756400" y="4452938"/>
          <p14:tracePt t="18034" x="6746875" y="4452938"/>
          <p14:tracePt t="18041" x="6738938" y="4452938"/>
          <p14:tracePt t="18049" x="6731000" y="4452938"/>
          <p14:tracePt t="18056" x="6713538" y="4452938"/>
          <p14:tracePt t="18064" x="6696075" y="4452938"/>
          <p14:tracePt t="18071" x="6680200" y="4452938"/>
          <p14:tracePt t="18079" x="6637338" y="4452938"/>
          <p14:tracePt t="18087" x="6611938" y="4452938"/>
          <p14:tracePt t="18093" x="6586538" y="4452938"/>
          <p14:tracePt t="18105" x="6577013" y="4452938"/>
          <p14:tracePt t="18108" x="6561138" y="4452938"/>
          <p14:tracePt t="18116" x="6551613" y="4452938"/>
          <p14:tracePt t="18131" x="6543675" y="4452938"/>
          <p14:tracePt t="18137" x="6535738" y="4452938"/>
          <p14:tracePt t="18154" x="6483350" y="4460875"/>
          <p14:tracePt t="18161" x="6432550" y="4470400"/>
          <p14:tracePt t="18170" x="6407150" y="4478338"/>
          <p14:tracePt t="18176" x="6381750" y="4486275"/>
          <p14:tracePt t="18186" x="6365875" y="4486275"/>
          <p14:tracePt t="18192" x="6348413" y="4495800"/>
          <p14:tracePt t="18199" x="6330950" y="4513263"/>
          <p14:tracePt t="18205" x="6323013" y="4521200"/>
          <p14:tracePt t="18214" x="6313488" y="4529138"/>
          <p14:tracePt t="18228" x="6305550" y="4529138"/>
          <p14:tracePt t="18236" x="6297613" y="4529138"/>
          <p14:tracePt t="18289" x="6288088" y="4529138"/>
          <p14:tracePt t="18319" x="6280150" y="4529138"/>
          <p14:tracePt t="18378" x="6280150" y="4521200"/>
          <p14:tracePt t="18385" x="6262688" y="4513263"/>
          <p14:tracePt t="18392" x="6262688" y="4503738"/>
          <p14:tracePt t="18422" x="6272213" y="4495800"/>
          <p14:tracePt t="18430" x="6288088" y="4486275"/>
          <p14:tracePt t="18438" x="6313488" y="4478338"/>
          <p14:tracePt t="18445" x="6365875" y="4470400"/>
          <p14:tracePt t="18453" x="6399213" y="4460875"/>
          <p14:tracePt t="18460" x="6442075" y="4452938"/>
          <p14:tracePt t="18471" x="6475413" y="4452938"/>
          <p14:tracePt t="18475" x="6492875" y="4452938"/>
          <p14:tracePt t="18484" x="6500813" y="4452938"/>
          <p14:tracePt t="18491" x="6526213" y="4452938"/>
          <p14:tracePt t="18498" x="6535738" y="4445000"/>
          <p14:tracePt t="18505" x="6551613" y="4435475"/>
          <p14:tracePt t="18513" x="6569075" y="4435475"/>
          <p14:tracePt t="18520" x="6611938" y="4427538"/>
          <p14:tracePt t="18527" x="6645275" y="4419600"/>
          <p14:tracePt t="18538" x="6705600" y="4402138"/>
          <p14:tracePt t="18541" x="6746875" y="4394200"/>
          <p14:tracePt t="18551" x="6807200" y="4384675"/>
          <p14:tracePt t="18557" x="6883400" y="4384675"/>
          <p14:tracePt t="18566" x="6908800" y="4384675"/>
          <p14:tracePt t="18572" x="6943725" y="4384675"/>
          <p14:tracePt t="18580" x="6985000" y="4384675"/>
          <p14:tracePt t="18588" x="7019925" y="4384675"/>
          <p14:tracePt t="18597" x="7053263" y="4384675"/>
          <p14:tracePt t="18605" x="7088188" y="4394200"/>
          <p14:tracePt t="18610" x="7096125" y="4402138"/>
          <p14:tracePt t="18617" x="7104063" y="4402138"/>
          <p14:tracePt t="18624" x="7121525" y="4410075"/>
          <p14:tracePt t="18639" x="7129463" y="4410075"/>
          <p14:tracePt t="18647" x="7138988" y="4419600"/>
          <p14:tracePt t="18655" x="7138988" y="4427538"/>
          <p14:tracePt t="18662" x="7146925" y="4435475"/>
          <p14:tracePt t="18670" x="7172325" y="4435475"/>
          <p14:tracePt t="18678" x="7172325" y="4445000"/>
          <p14:tracePt t="18688" x="7180263" y="4452938"/>
          <p14:tracePt t="18692" x="7189788" y="4452938"/>
          <p14:tracePt t="18708" x="7197725" y="4452938"/>
          <p14:tracePt t="18775" x="7197725" y="4460875"/>
          <p14:tracePt t="18804" x="7205663" y="4460875"/>
          <p14:tracePt t="18842" x="7215188" y="4460875"/>
          <p14:tracePt t="18895" x="7215188" y="4470400"/>
          <p14:tracePt t="18901" x="7215188" y="4478338"/>
          <p14:tracePt t="18908" x="7232650" y="4486275"/>
          <p14:tracePt t="19267" x="7215188" y="4513263"/>
          <p14:tracePt t="19276" x="7197725" y="4538663"/>
          <p14:tracePt t="19282" x="7180263" y="4554538"/>
          <p14:tracePt t="19289" x="7172325" y="4572000"/>
          <p14:tracePt t="19297" x="7164388" y="4589463"/>
          <p14:tracePt t="19304" x="7154863" y="4605338"/>
          <p14:tracePt t="19313" x="7138988" y="4622800"/>
          <p14:tracePt t="19320" x="7121525" y="4648200"/>
          <p14:tracePt t="19327" x="7096125" y="4657725"/>
          <p14:tracePt t="19334" x="7061200" y="4673600"/>
          <p14:tracePt t="19342" x="7027863" y="4716463"/>
          <p14:tracePt t="19349" x="6985000" y="4749800"/>
          <p14:tracePt t="19357" x="6951663" y="4784725"/>
          <p14:tracePt t="19363" x="6926263" y="4810125"/>
          <p14:tracePt t="19371" x="6875463" y="4860925"/>
          <p14:tracePt t="19379" x="6858000" y="4886325"/>
          <p14:tracePt t="19387" x="6840538" y="4894263"/>
          <p14:tracePt t="19397" x="6824663" y="4919663"/>
          <p14:tracePt t="19401" x="6815138" y="4937125"/>
          <p14:tracePt t="19409" x="6807200" y="4946650"/>
          <p14:tracePt t="19416" x="6799263" y="4946650"/>
          <p14:tracePt t="19424" x="6799263" y="4954588"/>
          <p14:tracePt t="19431" x="6789738" y="4962525"/>
          <p14:tracePt t="19440" x="6781800" y="4962525"/>
          <p14:tracePt t="19447" x="6772275" y="4972050"/>
          <p14:tracePt t="19453" x="6772275" y="4987925"/>
          <p14:tracePt t="19470" x="6772275" y="4997450"/>
          <p14:tracePt t="19477" x="6772275" y="5005388"/>
          <p14:tracePt t="19484" x="6764338" y="5013325"/>
          <p14:tracePt t="19492" x="6746875" y="5022850"/>
          <p14:tracePt t="19499" x="6738938" y="5038725"/>
          <p14:tracePt t="19506" x="6731000" y="5064125"/>
          <p14:tracePt t="19513" x="6713538" y="5073650"/>
          <p14:tracePt t="19522" x="6696075" y="5081588"/>
          <p14:tracePt t="19530" x="6680200" y="5099050"/>
          <p14:tracePt t="19536" x="6670675" y="5106988"/>
          <p14:tracePt t="19546" x="6662738" y="5116513"/>
          <p14:tracePt t="19553" x="6654800" y="5116513"/>
          <p14:tracePt t="19559" x="6654800" y="5132388"/>
          <p14:tracePt t="19566" x="6645275" y="5141913"/>
          <p14:tracePt t="19574" x="6637338" y="5141913"/>
          <p14:tracePt t="19581" x="6627813" y="5141913"/>
          <p14:tracePt t="19588" x="6627813" y="5149850"/>
          <p14:tracePt t="19597" x="6619875" y="5149850"/>
          <p14:tracePt t="19603" x="6602413" y="5157788"/>
          <p14:tracePt t="19613" x="6561138" y="5175250"/>
          <p14:tracePt t="19619" x="6518275" y="5183188"/>
          <p14:tracePt t="19627" x="6492875" y="5192713"/>
          <p14:tracePt t="19633" x="6475413" y="5208588"/>
          <p14:tracePt t="19641" x="6467475" y="5218113"/>
          <p14:tracePt t="19648" x="6442075" y="5218113"/>
          <p14:tracePt t="19656" x="6424613" y="5226050"/>
          <p14:tracePt t="19664" x="6416675" y="5226050"/>
          <p14:tracePt t="19681" x="6407150" y="5226050"/>
          <p14:tracePt t="19686" x="6399213" y="5226050"/>
          <p14:tracePt t="19715" x="6399213" y="5235575"/>
          <p14:tracePt t="19781" x="6391275" y="5243513"/>
          <p14:tracePt t="19789" x="6373813" y="5243513"/>
          <p14:tracePt t="19864" x="6365875" y="5251450"/>
          <p14:tracePt t="19871" x="6356350" y="5251450"/>
          <p14:tracePt t="19878" x="6348413" y="5260975"/>
          <p14:tracePt t="19886" x="6338888" y="5276850"/>
          <p14:tracePt t="19894" x="6323013" y="5302250"/>
          <p14:tracePt t="19901" x="6297613" y="5327650"/>
          <p14:tracePt t="19909" x="6288088" y="5353050"/>
          <p14:tracePt t="19916" x="6280150" y="5362575"/>
          <p14:tracePt t="19923" x="6272213" y="5380038"/>
          <p14:tracePt t="19931" x="6272213" y="5387975"/>
          <p14:tracePt t="19939" x="6272213" y="5395913"/>
          <p14:tracePt t="19953" x="6272213" y="5405438"/>
          <p14:tracePt t="20013" x="6288088" y="5395913"/>
          <p14:tracePt t="20021" x="6313488" y="5380038"/>
          <p14:tracePt t="20028" x="6323013" y="5362575"/>
          <p14:tracePt t="20036" x="6330950" y="5353050"/>
          <p14:tracePt t="20044" x="6348413" y="5345113"/>
          <p14:tracePt t="20050" x="6348413" y="5337175"/>
          <p14:tracePt t="20057" x="6356350" y="5337175"/>
          <p14:tracePt t="20066" x="6365875" y="5337175"/>
          <p14:tracePt t="20172" x="6373813" y="5327650"/>
          <p14:tracePt t="20195" x="6381750" y="5327650"/>
          <p14:tracePt t="20203" x="6391275" y="5319713"/>
          <p14:tracePt t="20210" x="6391275" y="5311775"/>
          <p14:tracePt t="20216" x="6407150" y="5302250"/>
          <p14:tracePt t="20226" x="6450013" y="5286375"/>
          <p14:tracePt t="20231" x="6467475" y="5268913"/>
          <p14:tracePt t="20239" x="6483350" y="5268913"/>
          <p14:tracePt t="20248" x="6518275" y="5260975"/>
          <p14:tracePt t="20254" x="6535738" y="5260975"/>
          <p14:tracePt t="20263" x="6561138" y="5260975"/>
          <p14:tracePt t="20270" x="6594475" y="5260975"/>
          <p14:tracePt t="20277" x="6645275" y="5260975"/>
          <p14:tracePt t="20284" x="6731000" y="5260975"/>
          <p14:tracePt t="20293" x="6789738" y="5260975"/>
          <p14:tracePt t="20299" x="6875463" y="5260975"/>
          <p14:tracePt t="20306" x="6985000" y="5260975"/>
          <p14:tracePt t="20314" x="7045325" y="5260975"/>
          <p14:tracePt t="20321" x="7078663" y="5260975"/>
          <p14:tracePt t="20330" x="7121525" y="5260975"/>
          <p14:tracePt t="20336" x="7146925" y="5260975"/>
          <p14:tracePt t="20347" x="7180263" y="5260975"/>
          <p14:tracePt t="20352" x="7215188" y="5260975"/>
          <p14:tracePt t="20360" x="7240588" y="5260975"/>
          <p14:tracePt t="20366" x="7283450" y="5260975"/>
          <p14:tracePt t="20375" x="7367588" y="5243513"/>
          <p14:tracePt t="20381" x="7410450" y="5235575"/>
          <p14:tracePt t="20389" x="7504113" y="5218113"/>
          <p14:tracePt t="20397" x="7529513" y="5208588"/>
          <p14:tracePt t="20404" x="7562850" y="5200650"/>
          <p14:tracePt t="20414" x="7580313" y="5200650"/>
          <p14:tracePt t="20420" x="7597775" y="5183188"/>
          <p14:tracePt t="20427" x="7605713" y="5183188"/>
          <p14:tracePt t="20433" x="7613650" y="5183188"/>
          <p14:tracePt t="20442" x="7623175" y="5183188"/>
          <p14:tracePt t="20494" x="7631113" y="5183188"/>
          <p14:tracePt t="20501" x="7648575" y="5183188"/>
          <p14:tracePt t="20510" x="7656513" y="5183188"/>
          <p14:tracePt t="20516" x="7673975" y="5183188"/>
          <p14:tracePt t="20524" x="7699375" y="5183188"/>
          <p14:tracePt t="20531" x="7707313" y="5183188"/>
          <p14:tracePt t="20538" x="7732713" y="5192713"/>
          <p14:tracePt t="20546" x="7750175" y="5200650"/>
          <p14:tracePt t="20553" x="7767638" y="5208588"/>
          <p14:tracePt t="20564" x="7783513" y="5208588"/>
          <p14:tracePt t="20570" x="7800975" y="5226050"/>
          <p14:tracePt t="20577" x="7818438" y="5235575"/>
          <p14:tracePt t="20583" x="7818438" y="5243513"/>
          <p14:tracePt t="20593" x="7826375" y="5251450"/>
          <p14:tracePt t="20598" x="7843838" y="5260975"/>
          <p14:tracePt t="20605" x="7843838" y="5268913"/>
          <p14:tracePt t="20614" x="7843838" y="5276850"/>
          <p14:tracePt t="20636" x="7843838" y="5286375"/>
          <p14:tracePt t="20652" x="7843838" y="5294313"/>
          <p14:tracePt t="20668" x="7835900" y="5294313"/>
          <p14:tracePt t="20674" x="7826375" y="5294313"/>
          <p14:tracePt t="20688" x="7818438" y="5294313"/>
          <p14:tracePt t="20697" x="7810500" y="5294313"/>
          <p14:tracePt t="20823" x="7800975" y="5294313"/>
          <p14:tracePt t="20883" x="7793038" y="5294313"/>
          <p14:tracePt t="20892" x="7783513" y="5294313"/>
          <p14:tracePt t="20898" x="7775575" y="5294313"/>
          <p14:tracePt t="20907" x="7767638" y="5294313"/>
          <p14:tracePt t="20916" x="7758113" y="5294313"/>
          <p14:tracePt t="20931" x="7750175" y="5294313"/>
          <p14:tracePt t="20935" x="7742238" y="5294313"/>
          <p14:tracePt t="20949" x="7732713" y="5294313"/>
          <p14:tracePt t="20958" x="7724775" y="5286375"/>
          <p14:tracePt t="20966" x="7716838" y="5286375"/>
          <p14:tracePt t="20972" x="7707313" y="5286375"/>
          <p14:tracePt t="20981" x="7699375" y="5286375"/>
          <p14:tracePt t="21041" x="7691438" y="5276850"/>
          <p14:tracePt t="21047" x="7681913" y="5276850"/>
          <p14:tracePt t="21055" x="7673975" y="5268913"/>
          <p14:tracePt t="21064" x="7673975" y="5260975"/>
          <p14:tracePt t="21070" x="7666038" y="5260975"/>
          <p14:tracePt t="21077" x="7648575" y="5251450"/>
          <p14:tracePt t="21130" x="7639050" y="5243513"/>
          <p14:tracePt t="21421" x="7648575" y="5243513"/>
          <p14:tracePt t="21428" x="7656513" y="5243513"/>
          <p14:tracePt t="21435" x="7666038" y="5243513"/>
          <p14:tracePt t="21452" x="7681913" y="5260975"/>
          <p14:tracePt t="21458" x="7691438" y="5268913"/>
          <p14:tracePt t="21468" x="7691438" y="5276850"/>
          <p14:tracePt t="21482" x="7699375" y="5286375"/>
          <p14:tracePt t="21488" x="7699375" y="5294313"/>
          <p14:tracePt t="21505" x="7707313" y="5302250"/>
          <p14:tracePt t="21511" x="7707313" y="5311775"/>
          <p14:tracePt t="21521" x="7707313" y="5319713"/>
          <p14:tracePt t="21526" x="7707313" y="5327650"/>
          <p14:tracePt t="21533" x="7707313" y="5337175"/>
          <p14:tracePt t="21549" x="7707313" y="5345113"/>
          <p14:tracePt t="21554" x="7707313" y="5353050"/>
          <p14:tracePt t="21564" x="7716838" y="5362575"/>
          <p14:tracePt t="21579" x="7716838" y="5370513"/>
          <p14:tracePt t="21593" x="7724775" y="5387975"/>
          <p14:tracePt t="21616" x="7732713" y="5395913"/>
          <p14:tracePt t="21623" x="7732713" y="5405438"/>
          <p14:tracePt t="21653" x="7742238" y="5405438"/>
          <p14:tracePt t="21676" x="7742238" y="5413375"/>
          <p14:tracePt t="21946" x="7742238" y="5405438"/>
          <p14:tracePt t="21959" x="7742238" y="5395913"/>
          <p14:tracePt t="21990" x="7742238" y="5387975"/>
          <p14:tracePt t="22004" x="7742238" y="5380038"/>
          <p14:tracePt t="22057" x="7742238" y="5370513"/>
          <p14:tracePt t="22753" x="7732713" y="5370513"/>
          <p14:tracePt t="22782" x="7724775" y="5370513"/>
          <p14:tracePt t="22797" x="7724775" y="5362575"/>
          <p14:tracePt t="22805" x="7673975" y="5311775"/>
          <p14:tracePt t="22812" x="7656513" y="5286375"/>
          <p14:tracePt t="22820" x="7648575" y="5276850"/>
          <p14:tracePt t="22826" x="7639050" y="5276850"/>
          <p14:tracePt t="22841" x="7631113" y="5268913"/>
          <p14:tracePt t="22850" x="7588250" y="5208588"/>
          <p14:tracePt t="22857" x="7572375" y="5192713"/>
          <p14:tracePt t="22864" x="7562850" y="5183188"/>
          <p14:tracePt t="22881" x="7554913" y="5175250"/>
          <p14:tracePt t="22887" x="7546975" y="5175250"/>
          <p14:tracePt t="22902" x="7537450" y="5167313"/>
          <p14:tracePt t="22909" x="7504113" y="5116513"/>
          <p14:tracePt t="22917" x="7486650" y="5106988"/>
          <p14:tracePt t="22925" x="7478713" y="5099050"/>
          <p14:tracePt t="22931" x="7469188" y="5091113"/>
          <p14:tracePt t="22940" x="7469188" y="5081588"/>
          <p14:tracePt t="22948" x="7453313" y="5081588"/>
          <p14:tracePt t="23007" x="7443788" y="5081588"/>
          <p14:tracePt t="23029" x="7443788" y="5073650"/>
          <p14:tracePt t="23097" x="7443788" y="5056188"/>
          <p14:tracePt t="23134" x="7443788" y="5048250"/>
          <p14:tracePt t="23141" x="7443788" y="5038725"/>
          <p14:tracePt t="23171" x="7443788" y="5030788"/>
          <p14:tracePt t="23178" x="7443788" y="5022850"/>
          <p14:tracePt t="23193" x="7443788" y="5013325"/>
          <p14:tracePt t="23200" x="7443788" y="4997450"/>
          <p14:tracePt t="23216" x="7443788" y="4987925"/>
          <p14:tracePt t="23224" x="7443788" y="4979988"/>
          <p14:tracePt t="23231" x="7443788" y="4972050"/>
          <p14:tracePt t="23478" x="7435850" y="4972050"/>
          <p14:tracePt t="23485" x="7427913" y="4972050"/>
          <p14:tracePt t="23500" x="7418388" y="4972050"/>
          <p14:tracePt t="23507" x="7402513" y="4972050"/>
          <p14:tracePt t="23522" x="7392988" y="4972050"/>
          <p14:tracePt t="23531" x="7385050" y="4972050"/>
          <p14:tracePt t="23538" x="7377113" y="4972050"/>
          <p14:tracePt t="23554" x="7367588" y="4972050"/>
          <p14:tracePt t="23570" x="7359650" y="4972050"/>
          <p14:tracePt t="23574" x="7359650" y="4979988"/>
          <p14:tracePt t="23589" x="7342188" y="4987925"/>
          <p14:tracePt t="23628" x="7334250" y="4997450"/>
          <p14:tracePt t="25765" x="7299325" y="4987925"/>
          <p14:tracePt t="25772" x="7223125" y="4972050"/>
          <p14:tracePt t="25779" x="7164388" y="4937125"/>
          <p14:tracePt t="25788" x="7088188" y="4894263"/>
          <p14:tracePt t="25796" x="7019925" y="4860925"/>
          <p14:tracePt t="25802" x="6969125" y="4818063"/>
          <p14:tracePt t="25809" x="6900863" y="4767263"/>
          <p14:tracePt t="25820" x="6858000" y="4733925"/>
          <p14:tracePt t="25825" x="6799263" y="4683125"/>
          <p14:tracePt t="25832" x="6746875" y="4648200"/>
          <p14:tracePt t="25840" x="6688138" y="4605338"/>
          <p14:tracePt t="25848" x="6637338" y="4546600"/>
          <p14:tracePt t="25854" x="6561138" y="4503738"/>
          <p14:tracePt t="25863" x="6467475" y="4445000"/>
          <p14:tracePt t="25870" x="6373813" y="4402138"/>
          <p14:tracePt t="25877" x="6330950" y="4384675"/>
          <p14:tracePt t="25887" x="6262688" y="4341813"/>
          <p14:tracePt t="25894" x="6237288" y="4325938"/>
          <p14:tracePt t="25899" x="6186488" y="4291013"/>
          <p14:tracePt t="25906" x="6118225" y="4206875"/>
          <p14:tracePt t="25915" x="6049963" y="4113213"/>
          <p14:tracePt t="25921" x="6008688" y="4079875"/>
          <p14:tracePt t="25930" x="5957888" y="4011613"/>
          <p14:tracePt t="25937" x="5915025" y="3976688"/>
          <p14:tracePt t="25944" x="5864225" y="3935413"/>
          <p14:tracePt t="25952" x="5813425" y="3892550"/>
          <p14:tracePt t="25959" x="5761038" y="3867150"/>
          <p14:tracePt t="25971" x="5710238" y="3824288"/>
          <p14:tracePt t="25973" x="5668963" y="3806825"/>
          <p14:tracePt t="25982" x="5616575" y="3781425"/>
          <p14:tracePt t="25989" x="5583238" y="3763963"/>
          <p14:tracePt t="25997" x="5532438" y="3756025"/>
          <p14:tracePt t="26004" x="5456238" y="3713163"/>
          <p14:tracePt t="26012" x="5438775" y="3705225"/>
          <p14:tracePt t="26020" x="5387975" y="3687763"/>
          <p14:tracePt t="26026" x="5327650" y="3662363"/>
          <p14:tracePt t="26036" x="5294313" y="3662363"/>
          <p14:tracePt t="26041" x="5235575" y="3629025"/>
          <p14:tracePt t="26050" x="5175250" y="3603625"/>
          <p14:tracePt t="26056" x="5106988" y="3586163"/>
          <p14:tracePt t="26064" x="5048250" y="3578225"/>
          <p14:tracePt t="26071" x="5005388" y="3568700"/>
          <p14:tracePt t="26079" x="4962525" y="3560763"/>
          <p14:tracePt t="26087" x="4919663" y="3543300"/>
          <p14:tracePt t="26094" x="4878388" y="3535363"/>
          <p14:tracePt t="26103" x="4818063" y="3517900"/>
          <p14:tracePt t="26111" x="4741863" y="3509963"/>
          <p14:tracePt t="26116" x="4716463" y="3502025"/>
          <p14:tracePt t="26123" x="4657725" y="3492500"/>
          <p14:tracePt t="26131" x="4622800" y="3484563"/>
          <p14:tracePt t="26139" x="4572000" y="3475038"/>
          <p14:tracePt t="26147" x="4538663" y="3467100"/>
          <p14:tracePt t="26153" x="4478338" y="3449638"/>
          <p14:tracePt t="26161" x="4435475" y="3441700"/>
          <p14:tracePt t="26169" x="4351338" y="3424238"/>
          <p14:tracePt t="26177" x="4257675" y="3416300"/>
          <p14:tracePt t="26187" x="4171950" y="3408363"/>
          <p14:tracePt t="26191" x="4087813" y="3390900"/>
          <p14:tracePt t="26200" x="4044950" y="3390900"/>
          <p14:tracePt t="26205" x="3986213" y="3390900"/>
          <p14:tracePt t="26214" x="3951288" y="3390900"/>
          <p14:tracePt t="26219" x="3935413" y="3390900"/>
          <p14:tracePt t="26229" x="3908425" y="3390900"/>
          <p14:tracePt t="26237" x="3892550" y="3390900"/>
          <p14:tracePt t="26243" x="3883025" y="3390900"/>
          <p14:tracePt t="26254" x="3867150" y="3398838"/>
          <p14:tracePt t="26258" x="3841750" y="3398838"/>
          <p14:tracePt t="26266" x="3832225" y="3408363"/>
          <p14:tracePt t="26273" x="3816350" y="3416300"/>
          <p14:tracePt t="26281" x="3756025" y="3441700"/>
          <p14:tracePt t="26288" x="3730625" y="3449638"/>
          <p14:tracePt t="26296" x="3713163" y="3459163"/>
          <p14:tracePt t="26303" x="3662363" y="3475038"/>
          <p14:tracePt t="26310" x="3654425" y="3484563"/>
          <p14:tracePt t="26783" x="3654425" y="3502025"/>
          <p14:tracePt t="26789" x="3654425" y="3509963"/>
          <p14:tracePt t="26797" x="3654425" y="3517900"/>
          <p14:tracePt t="26804" x="3654425" y="3527425"/>
          <p14:tracePt t="26812" x="3654425" y="3535363"/>
          <p14:tracePt t="26819" x="3654425" y="3560763"/>
          <p14:tracePt t="26830" x="3654425" y="3568700"/>
          <p14:tracePt t="26834" x="3654425" y="3586163"/>
          <p14:tracePt t="26842" x="3662363" y="3603625"/>
          <p14:tracePt t="26849" x="3662363" y="3619500"/>
          <p14:tracePt t="26856" x="3671888" y="3636963"/>
          <p14:tracePt t="26864" x="3679825" y="3654425"/>
          <p14:tracePt t="26873" x="3687763" y="3662363"/>
          <p14:tracePt t="26880" x="3687763" y="3679825"/>
          <p14:tracePt t="26888" x="3687763" y="3705225"/>
          <p14:tracePt t="26903" x="3687763" y="3713163"/>
          <p14:tracePt t="26913" x="3687763" y="3722688"/>
          <p14:tracePt t="26946" x="3687763" y="3730625"/>
          <p14:tracePt t="26954" x="3687763" y="3738563"/>
          <p14:tracePt t="26963" x="3697288" y="3748088"/>
          <p14:tracePt t="26999" x="3697288" y="3763963"/>
          <p14:tracePt t="28053" x="3697288" y="3756025"/>
          <p14:tracePt t="28060" x="3705225" y="3756025"/>
          <p14:tracePt t="28067" x="3713163" y="3738563"/>
          <p14:tracePt t="28075" x="3713163" y="3730625"/>
          <p14:tracePt t="28090" x="3713163" y="3722688"/>
          <p14:tracePt t="28113" x="3713163" y="3705225"/>
          <p14:tracePt t="28135" x="3713163" y="3687763"/>
          <p14:tracePt t="28152" x="3713163" y="3679825"/>
          <p14:tracePt t="28158" x="3713163" y="3671888"/>
          <p14:tracePt t="28181" x="3713163" y="3662363"/>
          <p14:tracePt t="28187" x="3713163" y="3629025"/>
          <p14:tracePt t="28197" x="3713163" y="3603625"/>
          <p14:tracePt t="28206" x="3713163" y="3560763"/>
          <p14:tracePt t="28210" x="3705225" y="3552825"/>
          <p14:tracePt t="28218" x="3705225" y="3509963"/>
          <p14:tracePt t="28224" x="3705225" y="3492500"/>
          <p14:tracePt t="28233" x="3697288" y="3459163"/>
          <p14:tracePt t="28239" x="3697288" y="3441700"/>
          <p14:tracePt t="28247" x="3697288" y="3416300"/>
          <p14:tracePt t="28256" x="3697288" y="3398838"/>
          <p14:tracePt t="28273" x="3697288" y="3390900"/>
          <p14:tracePt t="28277" x="3697288" y="3382963"/>
          <p14:tracePt t="28337" x="3697288" y="3373438"/>
          <p14:tracePt t="28427" x="3687763" y="3373438"/>
          <p14:tracePt t="28472" x="3687763" y="3365500"/>
          <p14:tracePt t="28495" x="3687763" y="3355975"/>
          <p14:tracePt t="28509" x="3679825" y="3340100"/>
          <p14:tracePt t="28517" x="3662363" y="3305175"/>
          <p14:tracePt t="28523" x="3662363" y="3297238"/>
          <p14:tracePt t="28532" x="3654425" y="3289300"/>
          <p14:tracePt t="28539" x="3646488" y="3263900"/>
          <p14:tracePt t="28546" x="3646488" y="3254375"/>
          <p14:tracePt t="28554" x="3646488" y="3246438"/>
          <p14:tracePt t="28606" x="3636963" y="3238500"/>
          <p14:tracePt t="28636" x="3636963" y="3228975"/>
          <p14:tracePt t="28652" x="3629025" y="3228975"/>
          <p14:tracePt t="28658" x="3619500" y="3160713"/>
          <p14:tracePt t="28667" x="3611563" y="3152775"/>
          <p14:tracePt t="28674" x="3603625" y="3135313"/>
          <p14:tracePt t="28681" x="3603625" y="3127375"/>
          <p14:tracePt t="28696" x="3603625" y="3119438"/>
          <p14:tracePt t="29661" x="3603625" y="3135313"/>
          <p14:tracePt t="29668" x="3603625" y="3152775"/>
          <p14:tracePt t="29675" x="3603625" y="3160713"/>
          <p14:tracePt t="29682" x="3603625" y="3186113"/>
          <p14:tracePt t="29691" x="3603625" y="3195638"/>
          <p14:tracePt t="29698" x="3603625" y="3203575"/>
          <p14:tracePt t="29705" x="3603625" y="3211513"/>
          <p14:tracePt t="29716" x="3603625" y="3221038"/>
          <p14:tracePt t="29729" x="3603625" y="3246438"/>
          <p14:tracePt t="29738" x="3603625" y="3254375"/>
          <p14:tracePt t="29743" x="3603625" y="3271838"/>
          <p14:tracePt t="29750" x="3603625" y="3279775"/>
          <p14:tracePt t="29758" x="3603625" y="3289300"/>
          <p14:tracePt t="29766" x="3603625" y="3297238"/>
          <p14:tracePt t="29772" x="3603625" y="3305175"/>
          <p14:tracePt t="29783" x="3603625" y="3322638"/>
          <p14:tracePt t="29788" x="3603625" y="3330575"/>
          <p14:tracePt t="29796" x="3611563" y="3340100"/>
          <p14:tracePt t="29802" x="3611563" y="3348038"/>
          <p14:tracePt t="29810" x="3611563" y="3355975"/>
          <p14:tracePt t="29825" x="3611563" y="3373438"/>
          <p14:tracePt t="29833" x="3611563" y="3382963"/>
          <p14:tracePt t="29850" x="3611563" y="3390900"/>
          <p14:tracePt t="29855" x="3619500" y="3398838"/>
          <p14:tracePt t="29866" x="3619500" y="3408363"/>
          <p14:tracePt t="29945" x="3619500" y="3416300"/>
          <p14:tracePt t="29951" x="3629025" y="3424238"/>
          <p14:tracePt t="29959" x="3629025" y="3433763"/>
          <p14:tracePt t="29968" x="3629025" y="3449638"/>
          <p14:tracePt t="29974" x="3636963" y="3459163"/>
          <p14:tracePt t="29982" x="3636963" y="3467100"/>
          <p14:tracePt t="29989" x="3636963" y="3475038"/>
          <p14:tracePt t="30000" x="3636963" y="3484563"/>
          <p14:tracePt t="30004" x="3636963" y="3502025"/>
          <p14:tracePt t="30013" x="3636963" y="3509963"/>
          <p14:tracePt t="30028" x="3646488" y="3527425"/>
          <p14:tracePt t="30034" x="3646488" y="3535363"/>
          <p14:tracePt t="30042" x="3662363" y="3543300"/>
          <p14:tracePt t="30050" x="3671888" y="3568700"/>
          <p14:tracePt t="30058" x="3671888" y="3586163"/>
          <p14:tracePt t="30067" x="3679825" y="3611563"/>
          <p14:tracePt t="30073" x="3687763" y="3629025"/>
          <p14:tracePt t="30083" x="3697288" y="3662363"/>
          <p14:tracePt t="30086" x="3705225" y="3687763"/>
          <p14:tracePt t="30095" x="3713163" y="3713163"/>
          <p14:tracePt t="30101" x="3713163" y="3730625"/>
          <p14:tracePt t="30109" x="3722688" y="3756025"/>
          <p14:tracePt t="30116" x="3722688" y="3773488"/>
          <p14:tracePt t="30132" x="3722688" y="3781425"/>
          <p14:tracePt t="30138" x="3722688" y="3790950"/>
          <p14:tracePt t="30149" x="3722688" y="3798888"/>
          <p14:tracePt t="30154" x="3722688" y="3806825"/>
          <p14:tracePt t="30161" x="3722688" y="3816350"/>
          <p14:tracePt t="30193" x="3722688" y="3824288"/>
          <p14:tracePt t="31994" x="3713163" y="3824288"/>
          <p14:tracePt t="33571" x="3705225" y="3781425"/>
          <p14:tracePt t="33577" x="3705225" y="3773488"/>
          <p14:tracePt t="33584" x="3697288" y="3748088"/>
          <p14:tracePt t="33593" x="3687763" y="3730625"/>
          <p14:tracePt t="33600" x="3679825" y="3713163"/>
          <p14:tracePt t="33615" x="3679825" y="3705225"/>
          <p14:tracePt t="33623" x="3671888" y="3687763"/>
          <p14:tracePt t="33630" x="3662363" y="3671888"/>
          <p14:tracePt t="33637" x="3654425" y="3662363"/>
          <p14:tracePt t="33648" x="3654425" y="3654425"/>
          <p14:tracePt t="33663" x="3654425" y="3646488"/>
          <p14:tracePt t="33683" x="3654425" y="3636963"/>
          <p14:tracePt t="33704" x="3636963" y="3611563"/>
          <p14:tracePt t="33713" x="3619500" y="3492500"/>
          <p14:tracePt t="33720" x="3611563" y="3484563"/>
          <p14:tracePt t="33727" x="3603625" y="3475038"/>
          <p14:tracePt t="33734" x="3603625" y="3467100"/>
          <p14:tracePt t="33743" x="3603625" y="3459163"/>
          <p14:tracePt t="33779" x="3603625" y="3449638"/>
          <p14:tracePt t="33817" x="3594100" y="3441700"/>
          <p14:tracePt t="33825" x="3594100" y="3433763"/>
          <p14:tracePt t="33832" x="3586163" y="3330575"/>
          <p14:tracePt t="33839" x="3578225" y="3305175"/>
          <p14:tracePt t="33854" x="3578225" y="3297238"/>
          <p14:tracePt t="33865" x="3578225" y="3289300"/>
          <p14:tracePt t="33870" x="3578225" y="3279775"/>
          <p14:tracePt t="34625" x="3636963" y="3279775"/>
          <p14:tracePt t="34633" x="3722688" y="3279775"/>
          <p14:tracePt t="34641" x="3806825" y="3279775"/>
          <p14:tracePt t="34647" x="3925888" y="3289300"/>
          <p14:tracePt t="34655" x="4002088" y="3305175"/>
          <p14:tracePt t="34662" x="4044950" y="3314700"/>
          <p14:tracePt t="34670" x="4087813" y="3322638"/>
          <p14:tracePt t="34677" x="4113213" y="3322638"/>
          <p14:tracePt t="34684" x="4146550" y="3322638"/>
          <p14:tracePt t="34695" x="4164013" y="3322638"/>
          <p14:tracePt t="34700" x="4181475" y="3322638"/>
          <p14:tracePt t="34708" x="4197350" y="3322638"/>
          <p14:tracePt t="34714" x="4206875" y="3322638"/>
          <p14:tracePt t="34723" x="4240213" y="3322638"/>
          <p14:tracePt t="34728" x="4257675" y="3322638"/>
          <p14:tracePt t="34738" x="4275138" y="3322638"/>
          <p14:tracePt t="34744" x="4291013" y="3322638"/>
          <p14:tracePt t="34752" x="4325938" y="3322638"/>
          <p14:tracePt t="34760" x="4341813" y="3322638"/>
          <p14:tracePt t="34766" x="4359275" y="3322638"/>
          <p14:tracePt t="34774" x="4384675" y="3322638"/>
          <p14:tracePt t="34782" x="4394200" y="3322638"/>
          <p14:tracePt t="34789" x="4402138" y="3322638"/>
          <p14:tracePt t="34796" x="4410075" y="3322638"/>
          <p14:tracePt t="34805" x="4435475" y="3322638"/>
          <p14:tracePt t="34811" x="4478338" y="3314700"/>
          <p14:tracePt t="34819" x="4513263" y="3305175"/>
          <p14:tracePt t="34828" x="4546600" y="3297238"/>
          <p14:tracePt t="34834" x="4572000" y="3289300"/>
          <p14:tracePt t="34845" x="4597400" y="3279775"/>
          <p14:tracePt t="34848" x="4614863" y="3271838"/>
          <p14:tracePt t="34856" x="4622800" y="3263900"/>
          <p14:tracePt t="34864" x="4630738" y="3263900"/>
          <p14:tracePt t="34878" x="4640263" y="3263900"/>
          <p14:tracePt t="34916" x="4648200" y="3263900"/>
          <p14:tracePt t="34924" x="4665663" y="3263900"/>
          <p14:tracePt t="34931" x="4699000" y="3254375"/>
          <p14:tracePt t="34939" x="4733925" y="3246438"/>
          <p14:tracePt t="34945" x="4767263" y="3246438"/>
          <p14:tracePt t="34954" x="4775200" y="3246438"/>
          <p14:tracePt t="34962" x="4792663" y="3246438"/>
          <p14:tracePt t="34968" x="4810125" y="3246438"/>
          <p14:tracePt t="34983" x="4818063" y="3246438"/>
          <p14:tracePt t="34994" x="4827588" y="3246438"/>
          <p14:tracePt t="34999" x="4835525" y="3246438"/>
          <p14:tracePt t="35006" x="4843463" y="3246438"/>
          <p14:tracePt t="35013" x="4852988" y="3246438"/>
          <p14:tracePt t="35028" x="4860925" y="3246438"/>
          <p14:tracePt t="35657" x="4919663" y="3246438"/>
          <p14:tracePt t="35666" x="5005388" y="3254375"/>
          <p14:tracePt t="35673" x="5106988" y="3263900"/>
          <p14:tracePt t="35680" x="5149850" y="3271838"/>
          <p14:tracePt t="35686" x="5226050" y="3289300"/>
          <p14:tracePt t="35694" x="5251450" y="3289300"/>
          <p14:tracePt t="35701" x="5294313" y="3297238"/>
          <p14:tracePt t="35710" x="5327650" y="3297238"/>
          <p14:tracePt t="35717" x="5370513" y="3297238"/>
          <p14:tracePt t="35724" x="5405438" y="3305175"/>
          <p14:tracePt t="35734" x="5472113" y="3305175"/>
          <p14:tracePt t="35740" x="5524500" y="3330575"/>
          <p14:tracePt t="35745" x="5575300" y="3330575"/>
          <p14:tracePt t="35755" x="5608638" y="3330575"/>
          <p14:tracePt t="35762" x="5651500" y="3330575"/>
          <p14:tracePt t="35768" x="5676900" y="3330575"/>
          <p14:tracePt t="35776" x="5694363" y="3330575"/>
          <p14:tracePt t="35784" x="5719763" y="3330575"/>
          <p14:tracePt t="35791" x="5735638" y="3330575"/>
          <p14:tracePt t="35806" x="5753100" y="3330575"/>
          <p14:tracePt t="35816" x="5761038" y="3330575"/>
          <p14:tracePt t="35821" x="5778500" y="3330575"/>
          <p14:tracePt t="35829" x="5795963" y="3330575"/>
          <p14:tracePt t="35836" x="5821363" y="3330575"/>
          <p14:tracePt t="35843" x="5838825" y="3330575"/>
          <p14:tracePt t="35851" x="5872163" y="3330575"/>
          <p14:tracePt t="35858" x="5889625" y="3330575"/>
          <p14:tracePt t="35866" x="5905500" y="3330575"/>
          <p14:tracePt t="35873" x="5932488" y="3330575"/>
          <p14:tracePt t="35889" x="5940425" y="3330575"/>
          <p14:tracePt t="35897" x="5948363" y="3330575"/>
          <p14:tracePt t="35911" x="5983288" y="3330575"/>
          <p14:tracePt t="35919" x="6024563" y="3330575"/>
          <p14:tracePt t="35925" x="6059488" y="3330575"/>
          <p14:tracePt t="35933" x="6102350" y="3330575"/>
          <p14:tracePt t="35941" x="6135688" y="3330575"/>
          <p14:tracePt t="35951" x="6143625" y="3330575"/>
          <p14:tracePt t="35956" x="6169025" y="3330575"/>
          <p14:tracePt t="35964" x="6178550" y="3330575"/>
          <p14:tracePt t="35971" x="6186488" y="3330575"/>
          <p14:tracePt t="35978" x="6194425" y="3330575"/>
          <p14:tracePt t="35985" x="6203950" y="3330575"/>
          <p14:tracePt t="36016" x="6211888" y="3330575"/>
          <p14:tracePt t="36023" x="6237288" y="3330575"/>
          <p14:tracePt t="36033" x="6246813" y="3322638"/>
          <p14:tracePt t="36038" x="6262688" y="3322638"/>
          <p14:tracePt t="36046" x="6280150" y="3314700"/>
          <p14:tracePt t="36053" x="6297613" y="3314700"/>
          <p14:tracePt t="36061" x="6323013" y="3305175"/>
          <p14:tracePt t="36067" x="6338888" y="3305175"/>
          <p14:tracePt t="36075" x="6348413" y="3297238"/>
          <p14:tracePt t="36085" x="6356350" y="3297238"/>
          <p14:tracePt t="36089" x="6373813" y="3297238"/>
          <p14:tracePt t="36150" x="6381750" y="3297238"/>
          <p14:tracePt t="36157" x="6391275" y="3297238"/>
          <p14:tracePt t="36203" x="6399213" y="3297238"/>
          <p14:tracePt t="36218" x="6407150" y="3297238"/>
          <p14:tracePt t="36233" x="6416675" y="3297238"/>
          <p14:tracePt t="36247" x="6432550" y="3297238"/>
          <p14:tracePt t="36510" x="6348413" y="3297238"/>
          <p14:tracePt t="36516" x="6297613" y="3297238"/>
          <p14:tracePt t="36524" x="6221413" y="3279775"/>
          <p14:tracePt t="36532" x="6110288" y="3279775"/>
          <p14:tracePt t="36538" x="6008688" y="3279775"/>
          <p14:tracePt t="36548" x="5932488" y="3271838"/>
          <p14:tracePt t="36553" x="5864225" y="3271838"/>
          <p14:tracePt t="36561" x="5821363" y="3271838"/>
          <p14:tracePt t="36569" x="5788025" y="3271838"/>
          <p14:tracePt t="36576" x="5761038" y="3271838"/>
          <p14:tracePt t="36587" x="5745163" y="3271838"/>
          <p14:tracePt t="36591" x="5727700" y="3271838"/>
          <p14:tracePt t="36601" x="5702300" y="3263900"/>
          <p14:tracePt t="36607" x="5676900" y="3263900"/>
          <p14:tracePt t="36615" x="5634038" y="3254375"/>
          <p14:tracePt t="36620" x="5575300" y="3254375"/>
          <p14:tracePt t="36629" x="5514975" y="3254375"/>
          <p14:tracePt t="36636" x="5456238" y="3254375"/>
          <p14:tracePt t="36644" x="5395913" y="3254375"/>
          <p14:tracePt t="36651" x="5380038" y="3254375"/>
          <p14:tracePt t="36659" x="5362575" y="3254375"/>
          <p14:tracePt t="36666" x="5353050" y="3254375"/>
          <p14:tracePt t="36681" x="5345113" y="3254375"/>
          <p14:tracePt t="36688" x="5337175" y="3254375"/>
          <p14:tracePt t="36695" x="5327650" y="3254375"/>
          <p14:tracePt t="36703" x="5319713" y="3263900"/>
          <p14:tracePt t="36711" x="5311775" y="3263900"/>
          <p14:tracePt t="36718" x="5276850" y="3263900"/>
          <p14:tracePt t="36726" x="5251450" y="3271838"/>
          <p14:tracePt t="36736" x="5235575" y="3271838"/>
          <p14:tracePt t="36740" x="5226050" y="3271838"/>
          <p14:tracePt t="36749" x="5200650" y="3279775"/>
          <p14:tracePt t="36755" x="5157788" y="3289300"/>
          <p14:tracePt t="36763" x="5141913" y="3289300"/>
          <p14:tracePt t="36770" x="5132388" y="3289300"/>
          <p14:tracePt t="36778" x="5124450" y="3289300"/>
          <p14:tracePt t="36786" x="5116513" y="3289300"/>
          <p14:tracePt t="36804" x="5106988" y="3289300"/>
          <p14:tracePt t="36807" x="5099050" y="3289300"/>
          <p14:tracePt t="37090" x="5091113" y="3289300"/>
          <p14:tracePt t="37105" x="5081588" y="3289300"/>
          <p14:tracePt t="37113" x="5073650" y="3289300"/>
          <p14:tracePt t="37128" x="5056188" y="3289300"/>
          <p14:tracePt t="37135" x="5038725" y="3297238"/>
          <p14:tracePt t="37143" x="5030788" y="3314700"/>
          <p14:tracePt t="37150" x="5013325" y="3322638"/>
          <p14:tracePt t="37157" x="4997450" y="3330575"/>
          <p14:tracePt t="37173" x="4979988" y="3340100"/>
          <p14:tracePt t="37181" x="4972050" y="3348038"/>
          <p14:tracePt t="37188" x="4954588" y="3355975"/>
          <p14:tracePt t="37196" x="4946650" y="3382963"/>
          <p14:tracePt t="37204" x="4937125" y="3390900"/>
          <p14:tracePt t="37212" x="4929188" y="3398838"/>
          <p14:tracePt t="37219" x="4929188" y="3416300"/>
          <p14:tracePt t="37226" x="4919663" y="3424238"/>
          <p14:tracePt t="37235" x="4911725" y="3433763"/>
          <p14:tracePt t="37241" x="4903788" y="3441700"/>
          <p14:tracePt t="37249" x="4886325" y="3467100"/>
          <p14:tracePt t="37256" x="4886325" y="3484563"/>
          <p14:tracePt t="37268" x="4886325" y="3492500"/>
          <p14:tracePt t="37271" x="4886325" y="3509963"/>
          <p14:tracePt t="37278" x="4886325" y="3527425"/>
          <p14:tracePt t="37286" x="4886325" y="3543300"/>
          <p14:tracePt t="37293" x="4886325" y="3568700"/>
          <p14:tracePt t="37302" x="4886325" y="3578225"/>
          <p14:tracePt t="37308" x="4886325" y="3603625"/>
          <p14:tracePt t="37318" x="4886325" y="3619500"/>
          <p14:tracePt t="37323" x="4886325" y="3629025"/>
          <p14:tracePt t="37331" x="4886325" y="3646488"/>
          <p14:tracePt t="37338" x="4886325" y="3654425"/>
          <p14:tracePt t="37353" x="4886325" y="3671888"/>
          <p14:tracePt t="37361" x="4886325" y="3679825"/>
          <p14:tracePt t="37376" x="4886325" y="3687763"/>
          <p14:tracePt t="37386" x="4886325" y="3697288"/>
          <p14:tracePt t="37428" x="4878388" y="3705225"/>
          <p14:tracePt t="37438" x="4868863" y="3713163"/>
          <p14:tracePt t="37442" x="4868863" y="3722688"/>
          <p14:tracePt t="37458" x="4868863" y="3738563"/>
          <p14:tracePt t="37736" x="4894263" y="3738563"/>
          <p14:tracePt t="37743" x="4929188" y="3738563"/>
          <p14:tracePt t="37749" x="4972050" y="3738563"/>
          <p14:tracePt t="37758" x="5013325" y="3738563"/>
          <p14:tracePt t="37764" x="5073650" y="3738563"/>
          <p14:tracePt t="37773" x="5099050" y="3738563"/>
          <p14:tracePt t="37780" x="5141913" y="3738563"/>
          <p14:tracePt t="37788" x="5175250" y="3738563"/>
          <p14:tracePt t="37795" x="5192713" y="3738563"/>
          <p14:tracePt t="37802" x="5218113" y="3738563"/>
          <p14:tracePt t="37813" x="5235575" y="3748088"/>
          <p14:tracePt t="37818" x="5268913" y="3748088"/>
          <p14:tracePt t="37828" x="5302250" y="3748088"/>
          <p14:tracePt t="37833" x="5319713" y="3748088"/>
          <p14:tracePt t="37841" x="5362575" y="3748088"/>
          <p14:tracePt t="37846" x="5395913" y="3748088"/>
          <p14:tracePt t="37855" x="5430838" y="3748088"/>
          <p14:tracePt t="37863" x="5472113" y="3748088"/>
          <p14:tracePt t="37869" x="5497513" y="3748088"/>
          <p14:tracePt t="37877" x="5540375" y="3748088"/>
          <p14:tracePt t="37885" x="5565775" y="3748088"/>
          <p14:tracePt t="37892" x="5591175" y="3748088"/>
          <p14:tracePt t="37899" x="5634038" y="3748088"/>
          <p14:tracePt t="37908" x="5651500" y="3748088"/>
          <p14:tracePt t="37914" x="5668963" y="3748088"/>
          <p14:tracePt t="37922" x="5710238" y="3748088"/>
          <p14:tracePt t="37930" x="5770563" y="3748088"/>
          <p14:tracePt t="37937" x="5795963" y="3748088"/>
          <p14:tracePt t="37944" x="5854700" y="3748088"/>
          <p14:tracePt t="37953" x="5915025" y="3730625"/>
          <p14:tracePt t="37963" x="5948363" y="3722688"/>
          <p14:tracePt t="37967" x="5991225" y="3722688"/>
          <p14:tracePt t="37975" x="6016625" y="3722688"/>
          <p14:tracePt t="37981" x="6024563" y="3722688"/>
          <p14:tracePt t="37990" x="6067425" y="3713163"/>
          <p14:tracePt t="37996" x="6092825" y="3713163"/>
          <p14:tracePt t="38005" x="6110288" y="3713163"/>
          <p14:tracePt t="38013" x="6143625" y="3705225"/>
          <p14:tracePt t="38020" x="6161088" y="3705225"/>
          <p14:tracePt t="38029" x="6178550" y="3705225"/>
          <p14:tracePt t="38035" x="6203950" y="3697288"/>
          <p14:tracePt t="38045" x="6211888" y="3697288"/>
          <p14:tracePt t="38048" x="6221413" y="3697288"/>
          <p14:tracePt t="38057" x="6229350" y="3697288"/>
          <p14:tracePt t="38072" x="6237288" y="3697288"/>
          <p14:tracePt t="38087" x="6246813" y="3697288"/>
          <p14:tracePt t="38372" x="6280150" y="3697288"/>
          <p14:tracePt t="38378" x="6297613" y="3705225"/>
          <p14:tracePt t="38386" x="6323013" y="3705225"/>
          <p14:tracePt t="38394" x="6348413" y="3713163"/>
          <p14:tracePt t="38401" x="6365875" y="3722688"/>
          <p14:tracePt t="38408" x="6365875" y="3730625"/>
          <p14:tracePt t="38418" x="6373813" y="3738563"/>
          <p14:tracePt t="38424" x="6399213" y="3738563"/>
          <p14:tracePt t="38432" x="6399213" y="3756025"/>
          <p14:tracePt t="38438" x="6416675" y="3773488"/>
          <p14:tracePt t="38446" x="6432550" y="3781425"/>
          <p14:tracePt t="38452" x="6450013" y="3798888"/>
          <p14:tracePt t="38467" x="6467475" y="3806825"/>
          <p14:tracePt t="38475" x="6467475" y="3816350"/>
          <p14:tracePt t="38566" x="6475413" y="3816350"/>
          <p14:tracePt t="38588" x="6475413" y="3824288"/>
          <p14:tracePt t="38602" x="6483350" y="3824288"/>
          <p14:tracePt t="38610" x="6492875" y="3824288"/>
          <p14:tracePt t="38620" x="6500813" y="3824288"/>
          <p14:tracePt t="38648" x="6510338" y="3806825"/>
          <p14:tracePt t="38654" x="6518275" y="3790950"/>
          <p14:tracePt t="38663" x="6518275" y="3781425"/>
          <p14:tracePt t="38677" x="6535738" y="3763963"/>
          <p14:tracePt t="38685" x="6543675" y="3713163"/>
          <p14:tracePt t="38693" x="6543675" y="3697288"/>
          <p14:tracePt t="38700" x="6543675" y="3679825"/>
          <p14:tracePt t="38718" x="6543675" y="3671888"/>
          <p14:tracePt t="38723" x="6543675" y="3662363"/>
          <p14:tracePt t="38729" x="6543675" y="3636963"/>
          <p14:tracePt t="38736" x="6551613" y="3535363"/>
          <p14:tracePt t="38744" x="6551613" y="3492500"/>
          <p14:tracePt t="38751" x="6551613" y="3475038"/>
          <p14:tracePt t="38768" x="6551613" y="3416300"/>
          <p14:tracePt t="38775" x="6551613" y="3382963"/>
          <p14:tracePt t="38784" x="6551613" y="3373438"/>
          <p14:tracePt t="38790" x="6543675" y="3348038"/>
          <p14:tracePt t="38797" x="6526213" y="3330575"/>
          <p14:tracePt t="38804" x="6526213" y="3322638"/>
          <p14:tracePt t="38821" x="6526213" y="3314700"/>
          <p14:tracePt t="38828" x="6526213" y="3305175"/>
          <p14:tracePt t="38887" x="6526213" y="3297238"/>
          <p14:tracePt t="39246" x="6432550" y="3297238"/>
          <p14:tracePt t="39252" x="6348413" y="3297238"/>
          <p14:tracePt t="39260" x="6262688" y="3297238"/>
          <p14:tracePt t="39271" x="6194425" y="3297238"/>
          <p14:tracePt t="39278" x="6161088" y="3297238"/>
          <p14:tracePt t="39284" x="6118225" y="3297238"/>
          <p14:tracePt t="39289" x="6076950" y="3305175"/>
          <p14:tracePt t="39298" x="6016625" y="3305175"/>
          <p14:tracePt t="39304" x="5915025" y="3314700"/>
          <p14:tracePt t="39313" x="5854700" y="3330575"/>
          <p14:tracePt t="39320" x="5745163" y="3340100"/>
          <p14:tracePt t="39328" x="5641975" y="3348038"/>
          <p14:tracePt t="39337" x="5557838" y="3365500"/>
          <p14:tracePt t="39343" x="5497513" y="3373438"/>
          <p14:tracePt t="39350" x="5421313" y="3390900"/>
          <p14:tracePt t="39357" x="5362575" y="3398838"/>
          <p14:tracePt t="39366" x="5302250" y="3416300"/>
          <p14:tracePt t="39371" x="5260975" y="3416300"/>
          <p14:tracePt t="39380" x="5235575" y="3416300"/>
          <p14:tracePt t="39388" x="5200650" y="3424238"/>
          <p14:tracePt t="39395" x="5192713" y="3424238"/>
          <p14:tracePt t="39403" x="5175250" y="3424238"/>
          <p14:tracePt t="39410" x="5167313" y="3424238"/>
          <p14:tracePt t="39426" x="5149850" y="3424238"/>
          <p14:tracePt t="39433" x="5132388" y="3424238"/>
          <p14:tracePt t="39439" x="5056188" y="3433763"/>
          <p14:tracePt t="39447" x="5013325" y="3433763"/>
          <p14:tracePt t="39454" x="5005388" y="3433763"/>
          <p14:tracePt t="39463" x="4997450" y="3433763"/>
          <p14:tracePt t="39470" x="4987925" y="3433763"/>
          <p14:tracePt t="39477" x="4979988" y="3433763"/>
          <p14:tracePt t="39487" x="4972050" y="3433763"/>
          <p14:tracePt t="39493" x="4962525" y="3433763"/>
          <p14:tracePt t="39501" x="4954588" y="3433763"/>
          <p14:tracePt t="39591" x="4946650" y="3433763"/>
          <p14:tracePt t="39627" x="4937125" y="3433763"/>
          <p14:tracePt t="39664" x="4929188" y="3433763"/>
          <p14:tracePt t="39672" x="4911725" y="3433763"/>
          <p14:tracePt t="39686" x="4911725" y="3424238"/>
          <p14:tracePt t="39694" x="4911725" y="3416300"/>
          <p14:tracePt t="39704" x="4903788" y="3416300"/>
          <p14:tracePt t="39709" x="4903788" y="3398838"/>
          <p14:tracePt t="39724" x="4903788" y="3390900"/>
          <p14:tracePt t="39739" x="4903788" y="3382963"/>
          <p14:tracePt t="39748" x="4903788" y="3373438"/>
          <p14:tracePt t="39769" x="4903788" y="3365500"/>
          <p14:tracePt t="39776" x="4903788" y="3355975"/>
          <p14:tracePt t="39829" x="4903788" y="3348038"/>
          <p14:tracePt t="39843" x="4903788" y="3340100"/>
          <p14:tracePt t="39867" x="4903788" y="3330575"/>
          <p14:tracePt t="39918" x="4903788" y="3322638"/>
          <p14:tracePt t="39941" x="4903788" y="3314700"/>
          <p14:tracePt t="41422" x="4911725" y="3314700"/>
          <p14:tracePt t="41428" x="4929188" y="3305175"/>
          <p14:tracePt t="41435" x="4987925" y="3297238"/>
          <p14:tracePt t="41445" x="5022850" y="3289300"/>
          <p14:tracePt t="41450" x="5056188" y="3289300"/>
          <p14:tracePt t="41459" x="5073650" y="3289300"/>
          <p14:tracePt t="41465" x="5106988" y="3279775"/>
          <p14:tracePt t="41473" x="5132388" y="3279775"/>
          <p14:tracePt t="41481" x="5141913" y="3279775"/>
          <p14:tracePt t="41488" x="5157788" y="3279775"/>
          <p14:tracePt t="41499" x="5183188" y="3279775"/>
          <p14:tracePt t="41504" x="5200650" y="3279775"/>
          <p14:tracePt t="41512" x="5208588" y="3279775"/>
          <p14:tracePt t="41518" x="5218113" y="3279775"/>
          <p14:tracePt t="41532" x="5235575" y="3279775"/>
          <p14:tracePt t="41541" x="5286375" y="3279775"/>
          <p14:tracePt t="41548" x="5311775" y="3279775"/>
          <p14:tracePt t="41556" x="5345113" y="3279775"/>
          <p14:tracePt t="41563" x="5387975" y="3279775"/>
          <p14:tracePt t="41570" x="5413375" y="3279775"/>
          <p14:tracePt t="41581" x="5438775" y="3279775"/>
          <p14:tracePt t="41585" x="5464175" y="3279775"/>
          <p14:tracePt t="41594" x="5472113" y="3279775"/>
          <p14:tracePt t="41599" x="5489575" y="3279775"/>
          <p14:tracePt t="41608" x="5497513" y="3279775"/>
          <p14:tracePt t="41615" x="5507038" y="3279775"/>
          <p14:tracePt t="41646" x="5549900" y="3289300"/>
          <p14:tracePt t="41652" x="5651500" y="3289300"/>
          <p14:tracePt t="41661" x="5684838" y="3289300"/>
          <p14:tracePt t="41667" x="5735638" y="3297238"/>
          <p14:tracePt t="41676" x="5761038" y="3297238"/>
          <p14:tracePt t="41683" x="5795963" y="3297238"/>
          <p14:tracePt t="41691" x="5803900" y="3297238"/>
          <p14:tracePt t="41698" x="5813425" y="3297238"/>
          <p14:tracePt t="41706" x="5821363" y="3297238"/>
          <p14:tracePt t="41750" x="5829300" y="3297238"/>
          <p14:tracePt t="41757" x="5897563" y="3305175"/>
          <p14:tracePt t="41765" x="5932488" y="3305175"/>
          <p14:tracePt t="41772" x="6008688" y="3305175"/>
          <p14:tracePt t="41781" x="6076950" y="3305175"/>
          <p14:tracePt t="41787" x="6135688" y="3305175"/>
          <p14:tracePt t="41797" x="6178550" y="3305175"/>
          <p14:tracePt t="41802" x="6194425" y="3305175"/>
          <p14:tracePt t="41817" x="6203950" y="3305175"/>
          <p14:tracePt t="41825" x="6211888" y="3305175"/>
          <p14:tracePt t="41870" x="6221413" y="3305175"/>
          <p14:tracePt t="41878" x="6280150" y="3305175"/>
          <p14:tracePt t="41885" x="6323013" y="3305175"/>
          <p14:tracePt t="41892" x="6365875" y="3305175"/>
          <p14:tracePt t="41899" x="6407150" y="3305175"/>
          <p14:tracePt t="41907" x="6442075" y="3305175"/>
          <p14:tracePt t="41915" x="6457950" y="3305175"/>
          <p14:tracePt t="41932" x="6475413" y="3305175"/>
          <p14:tracePt t="42035" x="6483350" y="3305175"/>
          <p14:tracePt t="42094" x="6492875" y="3305175"/>
          <p14:tracePt t="42101" x="6510338" y="3305175"/>
          <p14:tracePt t="42108" x="6561138" y="3305175"/>
          <p14:tracePt t="42115" x="6577013" y="3305175"/>
          <p14:tracePt t="42131" x="6586538" y="3305175"/>
          <p14:tracePt t="42244" x="6594475" y="3305175"/>
          <p14:tracePt t="42273" x="6602413" y="3305175"/>
          <p14:tracePt t="42535" x="6510338" y="3305175"/>
          <p14:tracePt t="42542" x="6391275" y="3305175"/>
          <p14:tracePt t="42550" x="6348413" y="3305175"/>
          <p14:tracePt t="42558" x="6288088" y="3305175"/>
          <p14:tracePt t="42565" x="6203950" y="3305175"/>
          <p14:tracePt t="42573" x="6092825" y="3305175"/>
          <p14:tracePt t="42580" x="5940425" y="3305175"/>
          <p14:tracePt t="42587" x="5795963" y="3305175"/>
          <p14:tracePt t="42596" x="5710238" y="3305175"/>
          <p14:tracePt t="42603" x="5659438" y="3305175"/>
          <p14:tracePt t="42613" x="5583238" y="3314700"/>
          <p14:tracePt t="42618" x="5472113" y="3314700"/>
          <p14:tracePt t="42629" x="5370513" y="3314700"/>
          <p14:tracePt t="42632" x="5302250" y="3314700"/>
          <p14:tracePt t="42640" x="5268913" y="3314700"/>
          <p14:tracePt t="42647" x="5226050" y="3314700"/>
          <p14:tracePt t="42655" x="5208588" y="3314700"/>
          <p14:tracePt t="42663" x="5200650" y="3314700"/>
          <p14:tracePt t="42669" x="5183188" y="3314700"/>
          <p14:tracePt t="42678" x="5167313" y="3314700"/>
          <p14:tracePt t="42696" x="5157788" y="3314700"/>
          <p14:tracePt t="42700" x="5149850" y="3314700"/>
          <p14:tracePt t="42715" x="5141913" y="3314700"/>
          <p14:tracePt t="42722" x="5132388" y="3314700"/>
          <p14:tracePt t="42738" x="5099050" y="3314700"/>
          <p14:tracePt t="42746" x="5081588" y="3314700"/>
          <p14:tracePt t="42751" x="5064125" y="3314700"/>
          <p14:tracePt t="42763" x="5056188" y="3314700"/>
          <p14:tracePt t="42776" x="5038725" y="3314700"/>
          <p14:tracePt t="42781" x="5030788" y="3314700"/>
          <p14:tracePt t="42797" x="5022850" y="3314700"/>
          <p14:tracePt t="43620" x="4979988" y="3322638"/>
          <p14:tracePt t="43626" x="4919663" y="3348038"/>
          <p14:tracePt t="43633" x="4868863" y="3365500"/>
          <p14:tracePt t="43642" x="4827588" y="3373438"/>
          <p14:tracePt t="43649" x="4767263" y="3408363"/>
          <p14:tracePt t="43657" x="4708525" y="3416300"/>
          <p14:tracePt t="43665" x="4630738" y="3441700"/>
          <p14:tracePt t="43674" x="4579938" y="3459163"/>
          <p14:tracePt t="43678" x="4538663" y="3467100"/>
          <p14:tracePt t="43687" x="4513263" y="3475038"/>
          <p14:tracePt t="43694" x="4478338" y="3502025"/>
          <p14:tracePt t="43701" x="4427538" y="3517900"/>
          <p14:tracePt t="43709" x="4394200" y="3535363"/>
          <p14:tracePt t="43716" x="4333875" y="3578225"/>
          <p14:tracePt t="43725" x="4240213" y="3646488"/>
          <p14:tracePt t="43733" x="4171950" y="3687763"/>
          <p14:tracePt t="43740" x="4095750" y="3748088"/>
          <p14:tracePt t="43748" x="4002088" y="3806825"/>
          <p14:tracePt t="43757" x="3968750" y="3841750"/>
          <p14:tracePt t="43764" x="3892550" y="3875088"/>
          <p14:tracePt t="43768" x="3867150" y="3892550"/>
          <p14:tracePt t="43776" x="3841750" y="3917950"/>
          <p14:tracePt t="43784" x="3806825" y="3925888"/>
          <p14:tracePt t="43790" x="3798888" y="3935413"/>
          <p14:tracePt t="43798" x="3773488" y="3943350"/>
          <p14:tracePt t="43807" x="3756025" y="3951288"/>
          <p14:tracePt t="43816" x="3730625" y="3960813"/>
          <p14:tracePt t="43824" x="3722688" y="3976688"/>
          <p14:tracePt t="43828" x="3697288" y="4002088"/>
          <p14:tracePt t="43836" x="3654425" y="4027488"/>
          <p14:tracePt t="43843" x="3629025" y="4052888"/>
          <p14:tracePt t="43851" x="3578225" y="4121150"/>
          <p14:tracePt t="43858" x="3527425" y="4171950"/>
          <p14:tracePt t="43867" x="3509963" y="4206875"/>
          <p14:tracePt t="43874" x="3492500" y="4232275"/>
          <p14:tracePt t="43883" x="3484563" y="4240213"/>
          <p14:tracePt t="43890" x="3467100" y="4257675"/>
          <p14:tracePt t="43899" x="3467100" y="4275138"/>
          <p14:tracePt t="43902" x="3459163" y="4283075"/>
          <p14:tracePt t="43910" x="3449638" y="4283075"/>
          <p14:tracePt t="43919" x="3441700" y="4291013"/>
          <p14:tracePt t="43926" x="3433763" y="4308475"/>
          <p14:tracePt t="43932" x="3416300" y="4325938"/>
          <p14:tracePt t="43941" x="3382963" y="4368800"/>
          <p14:tracePt t="43950" x="3365500" y="4376738"/>
          <p14:tracePt t="43957" x="3330575" y="4419600"/>
          <p14:tracePt t="43964" x="3289300" y="4445000"/>
          <p14:tracePt t="43974" x="3263900" y="4470400"/>
          <p14:tracePt t="43977" x="3238500" y="4503738"/>
          <p14:tracePt t="43986" x="3203575" y="4546600"/>
          <p14:tracePt t="43992" x="3170238" y="4597400"/>
          <p14:tracePt t="44001" x="3160713" y="4605338"/>
          <p14:tracePt t="44007" x="3135313" y="4640263"/>
          <p14:tracePt t="44015" x="3109913" y="4665663"/>
          <p14:tracePt t="44024" x="3094038" y="4691063"/>
          <p14:tracePt t="44032" x="3067050" y="4749800"/>
          <p14:tracePt t="44040" x="3051175" y="4775200"/>
          <p14:tracePt t="44047" x="3016250" y="4818063"/>
          <p14:tracePt t="44054" x="2990850" y="4843463"/>
          <p14:tracePt t="44059" x="2974975" y="4868863"/>
          <p14:tracePt t="44068" x="2932113" y="4911725"/>
          <p14:tracePt t="44075" x="2914650" y="4929188"/>
          <p14:tracePt t="44082" x="2889250" y="4946650"/>
          <p14:tracePt t="44090" x="2863850" y="4972050"/>
          <p14:tracePt t="44099" x="2846388" y="4987925"/>
          <p14:tracePt t="44108" x="2838450" y="4987925"/>
          <p14:tracePt t="44112" x="2820988" y="5005388"/>
          <p14:tracePt t="44124" x="2805113" y="5022850"/>
          <p14:tracePt t="44127" x="2778125" y="5048250"/>
          <p14:tracePt t="44135" x="2770188" y="5064125"/>
          <p14:tracePt t="44142" x="2762250" y="5073650"/>
          <p14:tracePt t="44150" x="2744788" y="5106988"/>
          <p14:tracePt t="44157" x="2719388" y="5157788"/>
          <p14:tracePt t="44167" x="2693988" y="5183188"/>
          <p14:tracePt t="44175" x="2676525" y="5218113"/>
          <p14:tracePt t="44181" x="2668588" y="5243513"/>
          <p14:tracePt t="44190" x="2668588" y="5260975"/>
          <p14:tracePt t="44195" x="2660650" y="5268913"/>
          <p14:tracePt t="44203" x="2651125" y="5294313"/>
          <p14:tracePt t="44209" x="2651125" y="5302250"/>
          <p14:tracePt t="44223" x="2651125" y="5311775"/>
          <p14:tracePt t="44232" x="2651125" y="5319713"/>
          <p14:tracePt t="44240" x="2651125" y="5327650"/>
          <p14:tracePt t="44265" x="2643188" y="5337175"/>
          <p14:tracePt t="44270" x="2643188" y="5345113"/>
          <p14:tracePt t="44276" x="2643188" y="5353050"/>
          <p14:tracePt t="44285" x="2643188" y="5362575"/>
          <p14:tracePt t="44291" x="2633663" y="5370513"/>
          <p14:tracePt t="44307" x="2633663" y="5380038"/>
          <p14:tracePt t="44324" x="2633663" y="5387975"/>
          <p14:tracePt t="44329" x="2625725" y="5395913"/>
          <p14:tracePt t="44343" x="2617788" y="5405438"/>
          <p14:tracePt t="44352" x="2617788" y="5413375"/>
          <p14:tracePt t="44358" x="2617788" y="5421313"/>
          <p14:tracePt t="44367" x="2608263" y="5430838"/>
          <p14:tracePt t="44373" x="2608263" y="5438775"/>
          <p14:tracePt t="44382" x="2608263" y="5456238"/>
          <p14:tracePt t="44390" x="2600325" y="5489575"/>
          <p14:tracePt t="44397" x="2600325" y="5497513"/>
          <p14:tracePt t="44407" x="2592388" y="5524500"/>
          <p14:tracePt t="44411" x="2592388" y="5540375"/>
          <p14:tracePt t="44420" x="2592388" y="5557838"/>
          <p14:tracePt t="44426" x="2592388" y="5575300"/>
          <p14:tracePt t="44435" x="2592388" y="5591175"/>
          <p14:tracePt t="44449" x="2592388" y="5600700"/>
          <p14:tracePt t="44457" x="2592388" y="5608638"/>
          <p14:tracePt t="44463" x="2592388" y="5616575"/>
          <p14:tracePt t="44478" x="2592388" y="5634038"/>
          <p14:tracePt t="44493" x="2592388" y="5641975"/>
          <p14:tracePt t="44502" x="2592388" y="5651500"/>
          <p14:tracePt t="44508" x="2592388" y="5659438"/>
          <p14:tracePt t="44524" x="2592388" y="5668963"/>
          <p14:tracePt t="44531" x="2617788" y="5676900"/>
          <p14:tracePt t="44541" x="2643188" y="5684838"/>
          <p14:tracePt t="45226" x="2651125" y="5659438"/>
          <p14:tracePt t="45233" x="2651125" y="5626100"/>
          <p14:tracePt t="45241" x="2651125" y="5608638"/>
          <p14:tracePt t="45249" x="2651125" y="5591175"/>
          <p14:tracePt t="45257" x="2651125" y="5575300"/>
          <p14:tracePt t="45263" x="2651125" y="5565775"/>
          <p14:tracePt t="45273" x="2643188" y="5557838"/>
          <p14:tracePt t="45279" x="2625725" y="5524500"/>
          <p14:tracePt t="45287" x="2608263" y="5507038"/>
          <p14:tracePt t="45294" x="2592388" y="5489575"/>
          <p14:tracePt t="45301" x="2557463" y="5464175"/>
          <p14:tracePt t="45311" x="2532063" y="5430838"/>
          <p14:tracePt t="45316" x="2506663" y="5395913"/>
          <p14:tracePt t="45324" x="2463800" y="5345113"/>
          <p14:tracePt t="45331" x="2447925" y="5319713"/>
          <p14:tracePt t="45338" x="2422525" y="5294313"/>
          <p14:tracePt t="45346" x="2397125" y="5260975"/>
          <p14:tracePt t="45354" x="2387600" y="5251450"/>
          <p14:tracePt t="45360" x="2379663" y="5235575"/>
          <p14:tracePt t="45370" x="2362200" y="5226050"/>
          <p14:tracePt t="45376" x="2344738" y="5208588"/>
          <p14:tracePt t="45384" x="2319338" y="5192713"/>
          <p14:tracePt t="45394" x="2303463" y="5183188"/>
          <p14:tracePt t="45398" x="2286000" y="5167313"/>
          <p14:tracePt t="45406" x="2227263" y="5149850"/>
          <p14:tracePt t="45413" x="2184400" y="5141913"/>
          <p14:tracePt t="45422" x="2108200" y="5132388"/>
          <p14:tracePt t="45428" x="2065338" y="5132388"/>
          <p14:tracePt t="45435" x="2005013" y="5132388"/>
          <p14:tracePt t="45444" x="1971675" y="5132388"/>
          <p14:tracePt t="45452" x="1946275" y="5132388"/>
          <p14:tracePt t="45461" x="1920875" y="5132388"/>
          <p14:tracePt t="45466" x="1895475" y="5132388"/>
          <p14:tracePt t="45474" x="1870075" y="5141913"/>
          <p14:tracePt t="45480" x="1860550" y="5149850"/>
          <p14:tracePt t="45489" x="1844675" y="5157788"/>
          <p14:tracePt t="45495" x="1827213" y="5167313"/>
          <p14:tracePt t="45503" x="1793875" y="5192713"/>
          <p14:tracePt t="45511" x="1776413" y="5208588"/>
          <p14:tracePt t="45518" x="1758950" y="5226050"/>
          <p14:tracePt t="45526" x="1725613" y="5243513"/>
          <p14:tracePt t="45535" x="1700213" y="5260975"/>
          <p14:tracePt t="45543" x="1674813" y="5276850"/>
          <p14:tracePt t="45547" x="1622425" y="5311775"/>
          <p14:tracePt t="45562" x="1571625" y="5345113"/>
          <p14:tracePt t="45571" x="1538288" y="5370513"/>
          <p14:tracePt t="45577" x="1530350" y="5380038"/>
          <p14:tracePt t="45585" x="1520825" y="5380038"/>
          <p14:tracePt t="45593" x="1512888" y="5387975"/>
          <p14:tracePt t="45601" x="1512888" y="5395913"/>
          <p14:tracePt t="45611" x="1504950" y="5395913"/>
          <p14:tracePt t="45614" x="1495425" y="5395913"/>
          <p14:tracePt t="45632" x="1487488" y="5405438"/>
          <p14:tracePt t="45638" x="1477963" y="5413375"/>
          <p14:tracePt t="45645" x="1470025" y="5430838"/>
          <p14:tracePt t="45653" x="1462088" y="5456238"/>
          <p14:tracePt t="45660" x="1444625" y="5524500"/>
          <p14:tracePt t="45668" x="1436688" y="5600700"/>
          <p14:tracePt t="45677" x="1419225" y="5668963"/>
          <p14:tracePt t="45682" x="1411288" y="5727700"/>
          <p14:tracePt t="45694" x="1411288" y="5753100"/>
          <p14:tracePt t="45697" x="1411288" y="5778500"/>
          <p14:tracePt t="45705" x="1411288" y="5803900"/>
          <p14:tracePt t="45711" x="1411288" y="5821363"/>
          <p14:tracePt t="45720" x="1411288" y="5838825"/>
          <p14:tracePt t="45728" x="1411288" y="5846763"/>
          <p14:tracePt t="45735" x="1411288" y="5864225"/>
          <p14:tracePt t="45749" x="1411288" y="5872163"/>
          <p14:tracePt t="45759" x="1411288" y="5880100"/>
          <p14:tracePt t="45765" x="1411288" y="5889625"/>
          <p14:tracePt t="45779" x="1419225" y="5905500"/>
          <p14:tracePt t="45787" x="1444625" y="5932488"/>
          <p14:tracePt t="45794" x="1487488" y="5957888"/>
          <p14:tracePt t="45803" x="1530350" y="5983288"/>
          <p14:tracePt t="45810" x="1555750" y="5999163"/>
          <p14:tracePt t="45819" x="1597025" y="6042025"/>
          <p14:tracePt t="45827" x="1631950" y="6067425"/>
          <p14:tracePt t="45832" x="1682750" y="6084888"/>
          <p14:tracePt t="45840" x="1716088" y="6110288"/>
          <p14:tracePt t="45847" x="1741488" y="6127750"/>
          <p14:tracePt t="45854" x="1801813" y="6153150"/>
          <p14:tracePt t="45861" x="1835150" y="6169025"/>
          <p14:tracePt t="45870" x="1895475" y="6178550"/>
          <p14:tracePt t="45880" x="1954213" y="6186488"/>
          <p14:tracePt t="45884" x="2022475" y="6186488"/>
          <p14:tracePt t="45895" x="2090738" y="6203950"/>
          <p14:tracePt t="45898" x="2159000" y="6203950"/>
          <p14:tracePt t="45910" x="2200275" y="6211888"/>
          <p14:tracePt t="45913" x="2260600" y="6211888"/>
          <p14:tracePt t="45922" x="2336800" y="6211888"/>
          <p14:tracePt t="45928" x="2405063" y="6211888"/>
          <p14:tracePt t="45937" x="2506663" y="6211888"/>
          <p14:tracePt t="45945" x="2574925" y="6211888"/>
          <p14:tracePt t="45951" x="2686050" y="6211888"/>
          <p14:tracePt t="45959" x="2719388" y="6211888"/>
          <p14:tracePt t="45967" x="2770188" y="6211888"/>
          <p14:tracePt t="45980" x="2838450" y="6211888"/>
          <p14:tracePt t="45989" x="2889250" y="6194425"/>
          <p14:tracePt t="45997" x="2932113" y="6186488"/>
          <p14:tracePt t="46004" x="2990850" y="6178550"/>
          <p14:tracePt t="46011" x="3051175" y="6169025"/>
          <p14:tracePt t="46019" x="3127375" y="6143625"/>
          <p14:tracePt t="46027" x="3170238" y="6135688"/>
          <p14:tracePt t="46035" x="3246438" y="6118225"/>
          <p14:tracePt t="46044" x="3297238" y="6084888"/>
          <p14:tracePt t="46048" x="3348038" y="6067425"/>
          <p14:tracePt t="46057" x="3365500" y="6059488"/>
          <p14:tracePt t="46064" x="3390900" y="6042025"/>
          <p14:tracePt t="46071" x="3424238" y="6024563"/>
          <p14:tracePt t="46078" x="3459163" y="5999163"/>
          <p14:tracePt t="46086" x="3509963" y="5983288"/>
          <p14:tracePt t="46094" x="3527425" y="5965825"/>
          <p14:tracePt t="46103" x="3560763" y="5940425"/>
          <p14:tracePt t="46111" x="3594100" y="5915025"/>
          <p14:tracePt t="46116" x="3611563" y="5897563"/>
          <p14:tracePt t="46126" x="3636963" y="5880100"/>
          <p14:tracePt t="46133" x="3662363" y="5864225"/>
          <p14:tracePt t="46138" x="3687763" y="5838825"/>
          <p14:tracePt t="46145" x="3713163" y="5803900"/>
          <p14:tracePt t="46153" x="3730625" y="5788025"/>
          <p14:tracePt t="46161" x="3748088" y="5753100"/>
          <p14:tracePt t="46170" x="3748088" y="5735638"/>
          <p14:tracePt t="46177" x="3773488" y="5710238"/>
          <p14:tracePt t="46185" x="3790950" y="5676900"/>
          <p14:tracePt t="46194" x="3798888" y="5641975"/>
          <p14:tracePt t="46198" x="3798888" y="5634038"/>
          <p14:tracePt t="46206" x="3798888" y="5600700"/>
          <p14:tracePt t="46212" x="3790950" y="5583238"/>
          <p14:tracePt t="46221" x="3790950" y="5575300"/>
          <p14:tracePt t="46228" x="3781425" y="5557838"/>
          <p14:tracePt t="46237" x="3763963" y="5532438"/>
          <p14:tracePt t="46244" x="3756025" y="5524500"/>
          <p14:tracePt t="46252" x="3748088" y="5524500"/>
          <p14:tracePt t="46261" x="3738563" y="5514975"/>
          <p14:tracePt t="46268" x="3713163" y="5489575"/>
          <p14:tracePt t="46274" x="3705225" y="5481638"/>
          <p14:tracePt t="46280" x="3662363" y="5438775"/>
          <p14:tracePt t="46288" x="3636963" y="5405438"/>
          <p14:tracePt t="46295" x="3586163" y="5353050"/>
          <p14:tracePt t="46303" x="3560763" y="5319713"/>
          <p14:tracePt t="46311" x="3517900" y="5276850"/>
          <p14:tracePt t="46319" x="3467100" y="5226050"/>
          <p14:tracePt t="46326" x="3416300" y="5183188"/>
          <p14:tracePt t="46335" x="3340100" y="5132388"/>
          <p14:tracePt t="46343" x="3263900" y="5081588"/>
          <p14:tracePt t="46347" x="3160713" y="5022850"/>
          <p14:tracePt t="46356" x="3135313" y="5022850"/>
          <p14:tracePt t="46362" x="3094038" y="4997450"/>
          <p14:tracePt t="46371" x="3033713" y="4987925"/>
          <p14:tracePt t="46378" x="3008313" y="4979988"/>
          <p14:tracePt t="46385" x="2974975" y="4972050"/>
          <p14:tracePt t="46393" x="2932113" y="4962525"/>
          <p14:tracePt t="46402" x="2871788" y="4962525"/>
          <p14:tracePt t="46410" x="2838450" y="4962525"/>
          <p14:tracePt t="46415" x="2795588" y="4962525"/>
          <p14:tracePt t="46423" x="2752725" y="4962525"/>
          <p14:tracePt t="46429" x="2719388" y="4962525"/>
          <p14:tracePt t="46438" x="2686050" y="4962525"/>
          <p14:tracePt t="46445" x="2643188" y="4962525"/>
          <p14:tracePt t="46454" x="2600325" y="4962525"/>
          <p14:tracePt t="46461" x="2574925" y="4972050"/>
          <p14:tracePt t="46468" x="2524125" y="4979988"/>
          <p14:tracePt t="46478" x="2447925" y="5005388"/>
          <p14:tracePt t="46482" x="2344738" y="5048250"/>
          <p14:tracePt t="46491" x="2268538" y="5073650"/>
          <p14:tracePt t="46497" x="2166938" y="5106988"/>
          <p14:tracePt t="46505" x="2108200" y="5124450"/>
          <p14:tracePt t="46511" x="2082800" y="5141913"/>
          <p14:tracePt t="46520" x="2065338" y="5157788"/>
          <p14:tracePt t="46528" x="2039938" y="5167313"/>
          <p14:tracePt t="46537" x="2030413" y="5175250"/>
          <p14:tracePt t="46544" x="2022475" y="5175250"/>
          <p14:tracePt t="46552" x="2014538" y="5183188"/>
          <p14:tracePt t="46557" x="1997075" y="5192713"/>
          <p14:tracePt t="46564" x="1963738" y="5208588"/>
          <p14:tracePt t="46573" x="1946275" y="5218113"/>
          <p14:tracePt t="46579" x="1938338" y="5226050"/>
          <p14:tracePt t="46586" x="1938338" y="5235575"/>
          <p14:tracePt t="46593" x="1928813" y="5243513"/>
          <p14:tracePt t="46602" x="1911350" y="5251450"/>
          <p14:tracePt t="46610" x="1885950" y="5268913"/>
          <p14:tracePt t="46618" x="1878013" y="5276850"/>
          <p14:tracePt t="46627" x="1860550" y="5302250"/>
          <p14:tracePt t="46633" x="1852613" y="5319713"/>
          <p14:tracePt t="46641" x="1835150" y="5337175"/>
          <p14:tracePt t="46646" x="1819275" y="5345113"/>
          <p14:tracePt t="46655" x="1809750" y="5362575"/>
          <p14:tracePt t="46661" x="1776413" y="5421313"/>
          <p14:tracePt t="46669" x="1758950" y="5456238"/>
          <p14:tracePt t="46678" x="1725613" y="5549900"/>
          <p14:tracePt t="46686" x="1708150" y="5634038"/>
          <p14:tracePt t="46694" x="1700213" y="5676900"/>
          <p14:tracePt t="46700" x="1690688" y="5710238"/>
          <p14:tracePt t="46710" x="1682750" y="5745163"/>
          <p14:tracePt t="46714" x="1682750" y="5770563"/>
          <p14:tracePt t="46723" x="1682750" y="5778500"/>
          <p14:tracePt t="46729" x="1682750" y="5795963"/>
          <p14:tracePt t="46737" x="1682750" y="5803900"/>
          <p14:tracePt t="46744" x="1682750" y="5829300"/>
          <p14:tracePt t="46751" x="1682750" y="5838825"/>
          <p14:tracePt t="46759" x="1682750" y="5846763"/>
          <p14:tracePt t="46766" x="1682750" y="5864225"/>
          <p14:tracePt t="46777" x="1682750" y="5880100"/>
          <p14:tracePt t="46782" x="1682750" y="5897563"/>
          <p14:tracePt t="46791" x="1700213" y="5922963"/>
          <p14:tracePt t="46795" x="1725613" y="5940425"/>
          <p14:tracePt t="46805" x="1751013" y="5983288"/>
          <p14:tracePt t="46811" x="1766888" y="6008688"/>
          <p14:tracePt t="46819" x="1793875" y="6034088"/>
          <p14:tracePt t="46828" x="1835150" y="6076950"/>
          <p14:tracePt t="46837" x="1860550" y="6110288"/>
          <p14:tracePt t="46845" x="1878013" y="6135688"/>
          <p14:tracePt t="46848" x="1946275" y="6194425"/>
          <p14:tracePt t="46857" x="2022475" y="6237288"/>
          <p14:tracePt t="46864" x="2124075" y="6297613"/>
          <p14:tracePt t="46872" x="2200275" y="6330950"/>
          <p14:tracePt t="46879" x="2278063" y="6338888"/>
          <p14:tracePt t="46887" x="2344738" y="6348413"/>
          <p14:tracePt t="46895" x="2447925" y="6356350"/>
          <p14:tracePt t="46901" x="2532063" y="6356350"/>
          <p14:tracePt t="46911" x="2651125" y="6356350"/>
          <p14:tracePt t="46915" x="2744788" y="6356350"/>
          <p14:tracePt t="46924" x="2863850" y="6356350"/>
          <p14:tracePt t="46930" x="2922588" y="6348413"/>
          <p14:tracePt t="46939" x="2990850" y="6323013"/>
          <p14:tracePt t="46945" x="3059113" y="6297613"/>
          <p14:tracePt t="46954" x="3152775" y="6237288"/>
          <p14:tracePt t="46962" x="3238500" y="6194425"/>
          <p14:tracePt t="46970" x="3314700" y="6127750"/>
          <p14:tracePt t="46976" x="3382963" y="6067425"/>
          <p14:tracePt t="46985" x="3433763" y="6034088"/>
          <p14:tracePt t="46998" x="3484563" y="5991225"/>
          <p14:tracePt t="47006" x="3509963" y="5973763"/>
          <p14:tracePt t="47013" x="3527425" y="5948363"/>
          <p14:tracePt t="47021" x="3543300" y="5932488"/>
          <p14:tracePt t="47028" x="3552825" y="5915025"/>
          <p14:tracePt t="47036" x="3560763" y="5905500"/>
          <p14:tracePt t="47044" x="3594100" y="5846763"/>
          <p14:tracePt t="47051" x="3603625" y="5813425"/>
          <p14:tracePt t="47060" x="3611563" y="5770563"/>
          <p14:tracePt t="47065" x="3611563" y="5753100"/>
          <p14:tracePt t="47074" x="3611563" y="5735638"/>
          <p14:tracePt t="47080" x="3611563" y="5727700"/>
          <p14:tracePt t="47088" x="3611563" y="5694363"/>
          <p14:tracePt t="47095" x="3611563" y="5668963"/>
          <p14:tracePt t="47103" x="3611563" y="5659438"/>
          <p14:tracePt t="47111" x="3603625" y="5651500"/>
          <p14:tracePt t="47118" x="3603625" y="5641975"/>
          <p14:tracePt t="47133" x="3594100" y="5641975"/>
          <p14:tracePt t="47149" x="3543300" y="5600700"/>
          <p14:tracePt t="47156" x="3424238" y="5532438"/>
          <p14:tracePt t="47162" x="3398838" y="5514975"/>
          <p14:tracePt t="47171" x="3330575" y="5489575"/>
          <p14:tracePt t="47177" x="3271838" y="5456238"/>
          <p14:tracePt t="47185" x="3238500" y="5446713"/>
          <p14:tracePt t="47194" x="3178175" y="5438775"/>
          <p14:tracePt t="47202" x="3119438" y="5413375"/>
          <p14:tracePt t="47211" x="3033713" y="5405438"/>
          <p14:tracePt t="47215" x="2940050" y="5395913"/>
          <p14:tracePt t="47224" x="2855913" y="5380038"/>
          <p14:tracePt t="47229" x="2795588" y="5380038"/>
          <p14:tracePt t="47237" x="2727325" y="5380038"/>
          <p14:tracePt t="47245" x="2668588" y="5380038"/>
          <p14:tracePt t="47253" x="2608263" y="5380038"/>
          <p14:tracePt t="47260" x="2516188" y="5380038"/>
          <p14:tracePt t="47267" x="2413000" y="5387975"/>
          <p14:tracePt t="47277" x="2328863" y="5387975"/>
          <p14:tracePt t="47284" x="2243138" y="5395913"/>
          <p14:tracePt t="47291" x="2184400" y="5395913"/>
          <p14:tracePt t="47296" x="2141538" y="5405438"/>
          <p14:tracePt t="47306" x="2116138" y="5405438"/>
          <p14:tracePt t="47311" x="2090738" y="5413375"/>
          <p14:tracePt t="47320" x="2065338" y="5413375"/>
          <p14:tracePt t="47335" x="2055813" y="5413375"/>
          <p14:tracePt t="47343" x="2047875" y="5413375"/>
          <p14:tracePt t="47359" x="2039938" y="5421313"/>
          <p14:tracePt t="47365" x="2030413" y="5421313"/>
          <p14:tracePt t="47379" x="2014538" y="5430838"/>
          <p14:tracePt t="47387" x="1997075" y="5430838"/>
          <p14:tracePt t="47394" x="1971675" y="5446713"/>
          <p14:tracePt t="47402" x="1963738" y="5464175"/>
          <p14:tracePt t="47410" x="1938338" y="5472113"/>
          <p14:tracePt t="47417" x="1920875" y="5481638"/>
          <p14:tracePt t="47427" x="1911350" y="5489575"/>
          <p14:tracePt t="47440" x="1903413" y="5489575"/>
          <p14:tracePt t="47447" x="1895475" y="5489575"/>
          <p14:tracePt t="47478" x="1885950" y="5497513"/>
          <p14:tracePt t="47483" x="1860550" y="5532438"/>
          <p14:tracePt t="47495" x="1835150" y="5575300"/>
          <p14:tracePt t="47500" x="1809750" y="5641975"/>
          <p14:tracePt t="47509" x="1793875" y="5702300"/>
          <p14:tracePt t="47516" x="1776413" y="5735638"/>
          <p14:tracePt t="47522" x="1766888" y="5761038"/>
          <p14:tracePt t="47528" x="1758950" y="5778500"/>
          <p14:tracePt t="47536" x="1758950" y="5795963"/>
          <p14:tracePt t="47544" x="1758950" y="5813425"/>
          <p14:tracePt t="47551" x="1758950" y="5821363"/>
          <p14:tracePt t="47559" x="1758950" y="5829300"/>
          <p14:tracePt t="47566" x="1758950" y="5846763"/>
          <p14:tracePt t="47577" x="1758950" y="5854700"/>
          <p14:tracePt t="47582" x="1758950" y="5864225"/>
          <p14:tracePt t="47597" x="1758950" y="5872163"/>
          <p14:tracePt t="47605" x="1758950" y="5880100"/>
          <p14:tracePt t="47626" x="1758950" y="5889625"/>
          <p14:tracePt t="47642" x="1758950" y="5897563"/>
          <p14:tracePt t="47648" x="1766888" y="5915025"/>
          <p14:tracePt t="47686" x="1776413" y="5915025"/>
          <p14:tracePt t="47747" x="1776413" y="5922963"/>
          <p14:tracePt t="47806" x="1776413" y="5932488"/>
          <p14:tracePt t="48539" x="1776413" y="5940425"/>
          <p14:tracePt t="48545" x="1776413" y="5957888"/>
          <p14:tracePt t="48552" x="1776413" y="5965825"/>
          <p14:tracePt t="48569" x="1776413" y="5973763"/>
          <p14:tracePt t="48575" x="1776413" y="5983288"/>
          <p14:tracePt t="48584" x="1776413" y="5991225"/>
          <p14:tracePt t="48590" x="1776413" y="5999163"/>
          <p14:tracePt t="48598" x="1776413" y="6008688"/>
          <p14:tracePt t="48614" x="1784350" y="6016625"/>
          <p14:tracePt t="48621" x="1801813" y="6042025"/>
          <p14:tracePt t="48628" x="1827213" y="6059488"/>
          <p14:tracePt t="48636" x="1878013" y="6084888"/>
          <p14:tracePt t="48645" x="1903413" y="6102350"/>
          <p14:tracePt t="48654" x="1946275" y="6118225"/>
          <p14:tracePt t="48657" x="1963738" y="6127750"/>
          <p14:tracePt t="48665" x="1971675" y="6127750"/>
          <p14:tracePt t="48673" x="1979613" y="6127750"/>
          <p14:tracePt t="48681" x="1989138" y="6143625"/>
          <p14:tracePt t="48688" x="1997075" y="6143625"/>
          <p14:tracePt t="48704" x="2014538" y="6143625"/>
          <p14:tracePt t="48711" x="2022475" y="6153150"/>
          <p14:tracePt t="48721" x="2039938" y="6161088"/>
          <p14:tracePt t="48725" x="2055813" y="6161088"/>
          <p14:tracePt t="48734" x="2090738" y="6169025"/>
          <p14:tracePt t="48739" x="2108200" y="6178550"/>
          <p14:tracePt t="48748" x="2141538" y="6178550"/>
          <p14:tracePt t="48757" x="2192338" y="6194425"/>
          <p14:tracePt t="48762" x="2217738" y="6203950"/>
          <p14:tracePt t="48771" x="2268538" y="6203950"/>
          <p14:tracePt t="48779" x="2293938" y="6203950"/>
          <p14:tracePt t="48788" x="2328863" y="6203950"/>
          <p14:tracePt t="48792" x="2387600" y="6203950"/>
          <p14:tracePt t="48801" x="2438400" y="6203950"/>
          <p14:tracePt t="48808" x="2498725" y="6203950"/>
          <p14:tracePt t="48815" x="2541588" y="6203950"/>
          <p14:tracePt t="48822" x="2582863" y="6203950"/>
          <p14:tracePt t="48830" x="2643188" y="6203950"/>
          <p14:tracePt t="48838" x="2676525" y="6203950"/>
          <p14:tracePt t="48845" x="2736850" y="6194425"/>
          <p14:tracePt t="48853" x="2770188" y="6186488"/>
          <p14:tracePt t="48859" x="2813050" y="6178550"/>
          <p14:tracePt t="48868" x="2838450" y="6178550"/>
          <p14:tracePt t="48875" x="2855913" y="6178550"/>
          <p14:tracePt t="48890" x="2863850" y="6178550"/>
          <p14:tracePt t="48920" x="2871788" y="6178550"/>
          <p14:tracePt t="48979" x="2881313" y="6178550"/>
          <p14:tracePt t="49616" x="2871788" y="6178550"/>
          <p14:tracePt t="49622" x="2855913" y="6178550"/>
          <p14:tracePt t="49630" x="2820988" y="6178550"/>
          <p14:tracePt t="49639" x="2805113" y="6178550"/>
          <p14:tracePt t="49653" x="2795588" y="6178550"/>
          <p14:tracePt t="49660" x="2778125" y="6178550"/>
          <p14:tracePt t="49667" x="2744788" y="6178550"/>
          <p14:tracePt t="49675" x="2727325" y="6178550"/>
          <p14:tracePt t="49682" x="2719388" y="6178550"/>
          <p14:tracePt t="49698" x="2711450" y="6178550"/>
          <p14:tracePt t="49708" x="2701925" y="6178550"/>
          <p14:tracePt t="49726" x="2676525" y="6178550"/>
          <p14:tracePt t="49735" x="2660650" y="6178550"/>
          <p14:tracePt t="49743" x="2651125" y="6178550"/>
          <p14:tracePt t="49750" x="2643188" y="6178550"/>
          <p14:tracePt t="49757" x="2633663" y="6178550"/>
          <p14:tracePt t="49776" x="2608263" y="6178550"/>
          <p14:tracePt t="49780" x="2600325" y="6178550"/>
          <p14:tracePt t="49788" x="2592388" y="6178550"/>
          <p14:tracePt t="49794" x="2582863" y="6178550"/>
          <p14:tracePt t="49809" x="2566988" y="6178550"/>
          <p14:tracePt t="49817" x="2541588" y="6178550"/>
          <p14:tracePt t="49832" x="2532063" y="6178550"/>
          <p14:tracePt t="49842" x="2524125" y="6178550"/>
          <p14:tracePt t="49914" x="2506663" y="6178550"/>
          <p14:tracePt t="49923" x="2473325" y="6161088"/>
          <p14:tracePt t="49929" x="2455863" y="6153150"/>
          <p14:tracePt t="49944" x="2447925" y="6153150"/>
          <p14:tracePt t="49952" x="2438400" y="6153150"/>
          <p14:tracePt t="49960" x="2430463" y="6153150"/>
          <p14:tracePt t="51514" x="2422525" y="6143625"/>
          <p14:tracePt t="51521" x="2413000" y="6135688"/>
          <p14:tracePt t="51568" x="2405063" y="6135688"/>
          <p14:tracePt t="51589" x="2405063" y="6127750"/>
          <p14:tracePt t="51635" x="2397125" y="6118225"/>
          <p14:tracePt t="51649" x="2387600" y="6118225"/>
          <p14:tracePt t="51678" x="2387600" y="6110288"/>
          <p14:tracePt t="51701" x="2387600" y="6102350"/>
          <p14:tracePt t="51715" x="2379663" y="6102350"/>
          <p14:tracePt t="51731" x="2379663" y="6092825"/>
          <p14:tracePt t="51746" x="2362200" y="6092825"/>
          <p14:tracePt t="51761" x="2362200" y="6084888"/>
          <p14:tracePt t="52711" x="2319338" y="6076950"/>
          <p14:tracePt t="52718" x="2260600" y="6067425"/>
          <p14:tracePt t="52724" x="2217738" y="6067425"/>
          <p14:tracePt t="52733" x="2141538" y="6067425"/>
          <p14:tracePt t="52740" x="2082800" y="6067425"/>
          <p14:tracePt t="52748" x="2039938" y="6067425"/>
          <p14:tracePt t="52757" x="1989138" y="6067425"/>
          <p14:tracePt t="52762" x="1954213" y="6067425"/>
          <p14:tracePt t="52773" x="1928813" y="6067425"/>
          <p14:tracePt t="52777" x="1885950" y="6067425"/>
          <p14:tracePt t="52786" x="1852613" y="6067425"/>
          <p14:tracePt t="52792" x="1801813" y="6059488"/>
          <p14:tracePt t="52800" x="1733550" y="6059488"/>
          <p14:tracePt t="52808" x="1639888" y="6059488"/>
          <p14:tracePt t="52815" x="1581150" y="6049963"/>
          <p14:tracePt t="52823" x="1520825" y="6034088"/>
          <p14:tracePt t="52830" x="1477963" y="6034088"/>
          <p14:tracePt t="52840" x="1462088" y="6034088"/>
          <p14:tracePt t="52846" x="1419225" y="6034088"/>
          <p14:tracePt t="52852" x="1401763" y="6034088"/>
          <p14:tracePt t="52860" x="1385888" y="6034088"/>
          <p14:tracePt t="52868" x="1368425" y="6034088"/>
          <p14:tracePt t="52874" x="1350963" y="6034088"/>
          <p14:tracePt t="52883" x="1343025" y="6034088"/>
          <p14:tracePt t="52897" x="1333500" y="6034088"/>
          <p14:tracePt t="52907" x="1325563" y="6034088"/>
          <p14:tracePt t="52957" x="1317625" y="6034088"/>
          <p14:tracePt t="52965" x="1300163" y="6034088"/>
          <p14:tracePt t="52972" x="1300163" y="6024563"/>
          <p14:tracePt t="52979" x="1300163" y="5999163"/>
          <p14:tracePt t="52994" x="1317625" y="5973763"/>
          <p14:tracePt t="53001" x="1444625" y="5922963"/>
          <p14:tracePt t="53009" x="1614488" y="5889625"/>
          <p14:tracePt t="53016" x="1741488" y="5880100"/>
          <p14:tracePt t="53024" x="1878013" y="5864225"/>
          <p14:tracePt t="53031" x="2141538" y="5864225"/>
          <p14:tracePt t="53039" x="2455863" y="5864225"/>
          <p14:tracePt t="53046" x="2600325" y="5872163"/>
          <p14:tracePt t="53059" x="2752725" y="5880100"/>
          <p14:tracePt t="53061" x="2965450" y="5880100"/>
          <p14:tracePt t="53070" x="3144838" y="5880100"/>
          <p14:tracePt t="53076" x="3271838" y="5889625"/>
          <p14:tracePt t="53084" x="3355975" y="5889625"/>
          <p14:tracePt t="53091" x="3467100" y="5889625"/>
          <p14:tracePt t="53098" x="3552825" y="5889625"/>
          <p14:tracePt t="53107" x="3629025" y="5889625"/>
          <p14:tracePt t="53114" x="3679825" y="5889625"/>
          <p14:tracePt t="53123" x="3738563" y="5889625"/>
          <p14:tracePt t="53129" x="3781425" y="5889625"/>
          <p14:tracePt t="53137" x="3806825" y="5889625"/>
          <p14:tracePt t="53144" x="3824288" y="5889625"/>
          <p14:tracePt t="53158" x="3832225" y="5889625"/>
          <p14:tracePt t="53241" x="3849688" y="5905500"/>
          <p14:tracePt t="53248" x="3849688" y="5915025"/>
          <p14:tracePt t="53264" x="3841750" y="5932488"/>
          <p14:tracePt t="53271" x="3824288" y="5948363"/>
          <p14:tracePt t="53278" x="3763963" y="5999163"/>
          <p14:tracePt t="53285" x="3662363" y="6034088"/>
          <p14:tracePt t="53293" x="3578225" y="6049963"/>
          <p14:tracePt t="53302" x="3475038" y="6059488"/>
          <p14:tracePt t="53308" x="3340100" y="6059488"/>
          <p14:tracePt t="53316" x="3144838" y="6059488"/>
          <p14:tracePt t="53324" x="3033713" y="6059488"/>
          <p14:tracePt t="53330" x="2949575" y="6059488"/>
          <p14:tracePt t="53341" x="2871788" y="6059488"/>
          <p14:tracePt t="53346" x="2805113" y="6059488"/>
          <p14:tracePt t="53354" x="2686050" y="6059488"/>
          <p14:tracePt t="53360" x="2574925" y="6049963"/>
          <p14:tracePt t="53368" x="2397125" y="6034088"/>
          <p14:tracePt t="53376" x="2311400" y="6024563"/>
          <p14:tracePt t="53384" x="2235200" y="6016625"/>
          <p14:tracePt t="53391" x="2192338" y="6008688"/>
          <p14:tracePt t="53400" x="2073275" y="5973763"/>
          <p14:tracePt t="53407" x="1989138" y="5948363"/>
          <p14:tracePt t="53415" x="1903413" y="5940425"/>
          <p14:tracePt t="53423" x="1852613" y="5932488"/>
          <p14:tracePt t="53428" x="1793875" y="5915025"/>
          <p14:tracePt t="53437" x="1758950" y="5905500"/>
          <p14:tracePt t="53442" x="1733550" y="5905500"/>
          <p14:tracePt t="53451" x="1716088" y="5905500"/>
          <p14:tracePt t="53458" x="1700213" y="5905500"/>
          <p14:tracePt t="53465" x="1690688" y="5905500"/>
          <p14:tracePt t="53473" x="1674813" y="5905500"/>
          <p14:tracePt t="53481" x="1665288" y="5905500"/>
          <p14:tracePt t="53496" x="1657350" y="5905500"/>
          <p14:tracePt t="53504" x="1649413" y="5905500"/>
          <p14:tracePt t="53518" x="1639888" y="5905500"/>
          <p14:tracePt t="53533" x="1631950" y="5905500"/>
          <p14:tracePt t="53540" x="1622425" y="5905500"/>
          <p14:tracePt t="53558" x="1614488" y="5905500"/>
          <p14:tracePt t="55072" x="1597025" y="5872163"/>
          <p14:tracePt t="55080" x="1589088" y="5838825"/>
          <p14:tracePt t="55088" x="1581150" y="5778500"/>
          <p14:tracePt t="55094" x="1571625" y="5684838"/>
          <p14:tracePt t="55103" x="1546225" y="5616575"/>
          <p14:tracePt t="55110" x="1512888" y="5514975"/>
          <p14:tracePt t="55119" x="1487488" y="5413375"/>
          <p14:tracePt t="55128" x="1470025" y="5294313"/>
          <p14:tracePt t="55134" x="1444625" y="5192713"/>
          <p14:tracePt t="55141" x="1360488" y="4962525"/>
          <p14:tracePt t="55147" x="1206500" y="4630738"/>
          <p14:tracePt t="55155" x="1069975" y="4351338"/>
          <p14:tracePt t="55162" x="952500" y="4156075"/>
          <p14:tracePt t="55170" x="585788" y="3449638"/>
          <p14:tracePt t="55177" x="534988" y="3297238"/>
          <p14:tracePt t="55185" x="306388" y="2846388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avřít, sousto, dezert&#10;&#10;Popis byl vytvořen automaticky">
            <a:extLst>
              <a:ext uri="{FF2B5EF4-FFF2-40B4-BE49-F238E27FC236}">
                <a16:creationId xmlns:a16="http://schemas.microsoft.com/office/drawing/2014/main" id="{A62835FE-6175-47D7-818E-B07E9EE298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0" t="32382" r="40423" b="13808"/>
          <a:stretch/>
        </p:blipFill>
        <p:spPr>
          <a:xfrm flipV="1">
            <a:off x="155436" y="1920628"/>
            <a:ext cx="2245361" cy="1825366"/>
          </a:xfrm>
          <a:prstGeom prst="rect">
            <a:avLst/>
          </a:prstGeom>
        </p:spPr>
      </p:pic>
      <p:pic>
        <p:nvPicPr>
          <p:cNvPr id="7" name="Obrázek 6" descr="Obsah obrázku osoba, interiér, dezert, zavřít&#10;&#10;Popis byl vytvořen automaticky">
            <a:extLst>
              <a:ext uri="{FF2B5EF4-FFF2-40B4-BE49-F238E27FC236}">
                <a16:creationId xmlns:a16="http://schemas.microsoft.com/office/drawing/2014/main" id="{1AE7400A-0F13-4497-8170-D7AD26994B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76" r="50000" b="22857"/>
          <a:stretch/>
        </p:blipFill>
        <p:spPr>
          <a:xfrm flipV="1">
            <a:off x="2483768" y="1908750"/>
            <a:ext cx="2971800" cy="1849121"/>
          </a:xfrm>
          <a:prstGeom prst="rect">
            <a:avLst/>
          </a:prstGeom>
        </p:spPr>
      </p:pic>
      <p:pic>
        <p:nvPicPr>
          <p:cNvPr id="9" name="Obrázek 8" descr="Obsah obrázku osoba, interiér, kosmetické, zavřít&#10;&#10;Popis byl vytvořen automaticky">
            <a:extLst>
              <a:ext uri="{FF2B5EF4-FFF2-40B4-BE49-F238E27FC236}">
                <a16:creationId xmlns:a16="http://schemas.microsoft.com/office/drawing/2014/main" id="{75409C48-A65A-4DD8-A9FC-F56758314C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29524" r="16244" b="11905"/>
          <a:stretch/>
        </p:blipFill>
        <p:spPr>
          <a:xfrm>
            <a:off x="5564677" y="1975154"/>
            <a:ext cx="3386133" cy="1693067"/>
          </a:xfrm>
          <a:prstGeom prst="rect">
            <a:avLst/>
          </a:prstGeom>
        </p:spPr>
      </p:pic>
      <p:pic>
        <p:nvPicPr>
          <p:cNvPr id="11" name="Obrázek 10" descr="Obsah obrázku knoflík oliva, klíč, příslušenství&#10;&#10;Popis byl vytvořen automaticky">
            <a:extLst>
              <a:ext uri="{FF2B5EF4-FFF2-40B4-BE49-F238E27FC236}">
                <a16:creationId xmlns:a16="http://schemas.microsoft.com/office/drawing/2014/main" id="{1F21446B-176E-445B-9342-2FA546F935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3" t="39365" r="25371" b="18274"/>
          <a:stretch/>
        </p:blipFill>
        <p:spPr>
          <a:xfrm>
            <a:off x="1221438" y="4200114"/>
            <a:ext cx="4027233" cy="2033620"/>
          </a:xfrm>
          <a:prstGeom prst="rect">
            <a:avLst/>
          </a:prstGeom>
        </p:spPr>
      </p:pic>
      <p:pic>
        <p:nvPicPr>
          <p:cNvPr id="13" name="Obrázek 12" descr="Obsah obrázku osoba, interiér, muž, nošení&#10;&#10;Popis byl vytvořen automaticky">
            <a:extLst>
              <a:ext uri="{FF2B5EF4-FFF2-40B4-BE49-F238E27FC236}">
                <a16:creationId xmlns:a16="http://schemas.microsoft.com/office/drawing/2014/main" id="{E00D72EF-AA81-4CAF-82C9-0D0056963A9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4305" r="27846" b="9305"/>
          <a:stretch/>
        </p:blipFill>
        <p:spPr>
          <a:xfrm>
            <a:off x="5605166" y="3980625"/>
            <a:ext cx="2357885" cy="2472597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59C8B07-6E3E-4C9F-9FC4-420705B28440}"/>
              </a:ext>
            </a:extLst>
          </p:cNvPr>
          <p:cNvSpPr/>
          <p:nvPr/>
        </p:nvSpPr>
        <p:spPr>
          <a:xfrm>
            <a:off x="6660232" y="5121476"/>
            <a:ext cx="699941" cy="1908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7AC3CC1-2A66-4E53-9914-138C3292D4E4}"/>
              </a:ext>
            </a:extLst>
          </p:cNvPr>
          <p:cNvSpPr txBox="1"/>
          <p:nvPr/>
        </p:nvSpPr>
        <p:spPr>
          <a:xfrm>
            <a:off x="755576" y="585135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/>
              <a:t>Haas </a:t>
            </a:r>
            <a:r>
              <a:rPr lang="cs-CZ" sz="3200" dirty="0" err="1"/>
              <a:t>Hyrax</a:t>
            </a:r>
            <a:r>
              <a:rPr lang="cs-CZ" sz="3200" dirty="0"/>
              <a:t> </a:t>
            </a:r>
            <a:r>
              <a:rPr lang="cs-CZ" sz="3200" dirty="0" err="1"/>
              <a:t>with</a:t>
            </a:r>
            <a:r>
              <a:rPr lang="cs-CZ" sz="3200" dirty="0"/>
              <a:t> Face </a:t>
            </a:r>
            <a:r>
              <a:rPr lang="cs-CZ" sz="3200" dirty="0" err="1"/>
              <a:t>mask</a:t>
            </a:r>
            <a:endParaRPr lang="cs-CZ" sz="3200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DA47401-D097-4D8F-A2F5-A793A81B9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1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225"/>
    </mc:Choice>
    <mc:Fallback>
      <p:transition spd="slow" advTm="56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4" x="1368425" y="3867150"/>
          <p14:tracePt t="309" x="1368425" y="3832225"/>
          <p14:tracePt t="339" x="1376363" y="3713163"/>
          <p14:tracePt t="345" x="1376363" y="3679825"/>
          <p14:tracePt t="353" x="1376363" y="3646488"/>
          <p14:tracePt t="361" x="1376363" y="3611563"/>
          <p14:tracePt t="369" x="1376363" y="3586163"/>
          <p14:tracePt t="376" x="1376363" y="3568700"/>
          <p14:tracePt t="384" x="1376363" y="3552825"/>
          <p14:tracePt t="392" x="1376363" y="3543300"/>
          <p14:tracePt t="400" x="1376363" y="3535363"/>
          <p14:tracePt t="474" x="1376363" y="3527425"/>
          <p14:tracePt t="533" x="1376363" y="3517900"/>
          <p14:tracePt t="2134" x="1376363" y="3509963"/>
          <p14:tracePt t="2149" x="1376363" y="3502025"/>
          <p14:tracePt t="2164" x="1376363" y="3492500"/>
          <p14:tracePt t="2171" x="1376363" y="3484563"/>
          <p14:tracePt t="2195" x="1376363" y="3475038"/>
          <p14:tracePt t="2200" x="1376363" y="3467100"/>
          <p14:tracePt t="2208" x="1376363" y="3459163"/>
          <p14:tracePt t="2216" x="1376363" y="3449638"/>
          <p14:tracePt t="2222" x="1376363" y="3441700"/>
          <p14:tracePt t="2231" x="1376363" y="3433763"/>
          <p14:tracePt t="2238" x="1376363" y="3424238"/>
          <p14:tracePt t="2246" x="1376363" y="3416300"/>
          <p14:tracePt t="2256" x="1376363" y="3390900"/>
          <p14:tracePt t="2261" x="1376363" y="3382963"/>
          <p14:tracePt t="2274" x="1376363" y="3365500"/>
          <p14:tracePt t="2283" x="1376363" y="3348038"/>
          <p14:tracePt t="2299" x="1376363" y="3322638"/>
          <p14:tracePt t="2306" x="1376363" y="3314700"/>
          <p14:tracePt t="2312" x="1376363" y="3297238"/>
          <p14:tracePt t="2324" x="1376363" y="3263900"/>
          <p14:tracePt t="2328" x="1376363" y="3254375"/>
          <p14:tracePt t="2336" x="1376363" y="3246438"/>
          <p14:tracePt t="2342" x="1376363" y="3238500"/>
          <p14:tracePt t="2351" x="1376363" y="3221038"/>
          <p14:tracePt t="2358" x="1376363" y="3211513"/>
          <p14:tracePt t="2366" x="1376363" y="3203575"/>
          <p14:tracePt t="2373" x="1376363" y="3186113"/>
          <p14:tracePt t="2380" x="1376363" y="3178175"/>
          <p14:tracePt t="2395" x="1376363" y="3170238"/>
          <p14:tracePt t="2405" x="1376363" y="3160713"/>
          <p14:tracePt t="2433" x="1368425" y="3152775"/>
          <p14:tracePt t="2439" x="1368425" y="3144838"/>
          <p14:tracePt t="2448" x="1368425" y="3135313"/>
          <p14:tracePt t="2455" x="1360488" y="3127375"/>
          <p14:tracePt t="2478" x="1350963" y="3119438"/>
          <p14:tracePt t="2485" x="1350963" y="3109913"/>
          <p14:tracePt t="2500" x="1350963" y="3101975"/>
          <p14:tracePt t="2507" x="1350963" y="3094038"/>
          <p14:tracePt t="2516" x="1343025" y="3094038"/>
          <p14:tracePt t="2523" x="1343025" y="3084513"/>
          <p14:tracePt t="2530" x="1343025" y="3076575"/>
          <p14:tracePt t="2540" x="1333500" y="3067050"/>
          <p14:tracePt t="2544" x="1317625" y="3051175"/>
          <p14:tracePt t="2554" x="1317625" y="3041650"/>
          <p14:tracePt t="2560" x="1317625" y="3033713"/>
          <p14:tracePt t="2568" x="1317625" y="3025775"/>
          <p14:tracePt t="2573" x="1317625" y="3016250"/>
          <p14:tracePt t="2583" x="1317625" y="3008313"/>
          <p14:tracePt t="2597" x="1317625" y="3000375"/>
          <p14:tracePt t="2718" x="1317625" y="2990850"/>
          <p14:tracePt t="2733" x="1317625" y="2974975"/>
          <p14:tracePt t="2739" x="1317625" y="2940050"/>
          <p14:tracePt t="2747" x="1308100" y="2914650"/>
          <p14:tracePt t="2756" x="1308100" y="2906713"/>
          <p14:tracePt t="2762" x="1308100" y="2889250"/>
          <p14:tracePt t="2769" x="1308100" y="2871788"/>
          <p14:tracePt t="2784" x="1308100" y="2863850"/>
          <p14:tracePt t="2791" x="1308100" y="2855913"/>
          <p14:tracePt t="2814" x="1308100" y="2846388"/>
          <p14:tracePt t="2867" x="1308100" y="2838450"/>
          <p14:tracePt t="2874" x="1308100" y="2830513"/>
          <p14:tracePt t="2881" x="1308100" y="2820988"/>
          <p14:tracePt t="2890" x="1308100" y="2805113"/>
          <p14:tracePt t="2906" x="1308100" y="2787650"/>
          <p14:tracePt t="2911" x="1308100" y="2778125"/>
          <p14:tracePt t="2927" x="1308100" y="2770188"/>
          <p14:tracePt t="2972" x="1308100" y="2762250"/>
          <p14:tracePt t="2986" x="1308100" y="2752725"/>
          <p14:tracePt t="2994" x="1308100" y="2736850"/>
          <p14:tracePt t="3001" x="1308100" y="2727325"/>
          <p14:tracePt t="3009" x="1325563" y="2711450"/>
          <p14:tracePt t="3016" x="1333500" y="2693988"/>
          <p14:tracePt t="3024" x="1343025" y="2676525"/>
          <p14:tracePt t="3031" x="1360488" y="2668588"/>
          <p14:tracePt t="3038" x="1368425" y="2643188"/>
          <p14:tracePt t="3045" x="1376363" y="2625725"/>
          <p14:tracePt t="3056" x="1385888" y="2617788"/>
          <p14:tracePt t="3068" x="1385888" y="2608263"/>
          <p14:tracePt t="3075" x="1385888" y="2600325"/>
          <p14:tracePt t="3090" x="1393825" y="2600325"/>
          <p14:tracePt t="3106" x="1401763" y="2592388"/>
          <p14:tracePt t="3113" x="1411288" y="2574925"/>
          <p14:tracePt t="3124" x="1419225" y="2574925"/>
          <p14:tracePt t="3211" x="1427163" y="2566988"/>
          <p14:tracePt t="3217" x="1452563" y="2557463"/>
          <p14:tracePt t="3226" x="1462088" y="2549525"/>
          <p14:tracePt t="3233" x="1477963" y="2541588"/>
          <p14:tracePt t="3240" x="1495425" y="2532063"/>
          <p14:tracePt t="3248" x="1504950" y="2532063"/>
          <p14:tracePt t="3255" x="1530350" y="2524125"/>
          <p14:tracePt t="3263" x="1546225" y="2506663"/>
          <p14:tracePt t="3274" x="1555750" y="2506663"/>
          <p14:tracePt t="3278" x="1555750" y="2498725"/>
          <p14:tracePt t="3286" x="1571625" y="2489200"/>
          <p14:tracePt t="3292" x="1581150" y="2489200"/>
          <p14:tracePt t="3300" x="1589088" y="2489200"/>
          <p14:tracePt t="3308" x="1597025" y="2489200"/>
          <p14:tracePt t="3315" x="1606550" y="2489200"/>
          <p14:tracePt t="3323" x="1614488" y="2481263"/>
          <p14:tracePt t="3330" x="1631950" y="2473325"/>
          <p14:tracePt t="3341" x="1639888" y="2463800"/>
          <p14:tracePt t="3347" x="1665288" y="2455863"/>
          <p14:tracePt t="3353" x="1674813" y="2455863"/>
          <p14:tracePt t="3360" x="1690688" y="2438400"/>
          <p14:tracePt t="3367" x="1700213" y="2430463"/>
          <p14:tracePt t="3375" x="1716088" y="2422525"/>
          <p14:tracePt t="3383" x="1733550" y="2413000"/>
          <p14:tracePt t="3390" x="1741488" y="2413000"/>
          <p14:tracePt t="3398" x="1751013" y="2405063"/>
          <p14:tracePt t="3405" x="1758950" y="2397125"/>
          <p14:tracePt t="3412" x="1766888" y="2397125"/>
          <p14:tracePt t="3659" x="1784350" y="2387600"/>
          <p14:tracePt t="3666" x="1801813" y="2379663"/>
          <p14:tracePt t="3682" x="1809750" y="2379663"/>
          <p14:tracePt t="3690" x="1819275" y="2379663"/>
          <p14:tracePt t="3816" x="1809750" y="2379663"/>
          <p14:tracePt t="3823" x="1801813" y="2379663"/>
          <p14:tracePt t="3831" x="1801813" y="2387600"/>
          <p14:tracePt t="3840" x="1793875" y="2387600"/>
          <p14:tracePt t="3846" x="1784350" y="2397125"/>
          <p14:tracePt t="3857" x="1784350" y="2405063"/>
          <p14:tracePt t="3861" x="1776413" y="2413000"/>
          <p14:tracePt t="3873" x="1766888" y="2422525"/>
          <p14:tracePt t="3878" x="1751013" y="2422525"/>
          <p14:tracePt t="3884" x="1733550" y="2438400"/>
          <p14:tracePt t="3890" x="1716088" y="2447925"/>
          <p14:tracePt t="3898" x="1708150" y="2455863"/>
          <p14:tracePt t="3913" x="1700213" y="2473325"/>
          <p14:tracePt t="3923" x="1682750" y="2481263"/>
          <p14:tracePt t="3928" x="1682750" y="2489200"/>
          <p14:tracePt t="3939" x="1665288" y="2498725"/>
          <p14:tracePt t="3943" x="1622425" y="2524125"/>
          <p14:tracePt t="3952" x="1597025" y="2549525"/>
          <p14:tracePt t="3958" x="1581150" y="2557463"/>
          <p14:tracePt t="3966" x="1571625" y="2566988"/>
          <p14:tracePt t="3972" x="1571625" y="2574925"/>
          <p14:tracePt t="3980" x="1563688" y="2574925"/>
          <p14:tracePt t="3988" x="1555750" y="2574925"/>
          <p14:tracePt t="3995" x="1546225" y="2574925"/>
          <p14:tracePt t="4006" x="1538288" y="2574925"/>
          <p14:tracePt t="4011" x="1530350" y="2582863"/>
          <p14:tracePt t="4019" x="1520825" y="2582863"/>
          <p14:tracePt t="4033" x="1520825" y="2592388"/>
          <p14:tracePt t="4049" x="1512888" y="2600325"/>
          <p14:tracePt t="4056" x="1487488" y="2617788"/>
          <p14:tracePt t="4062" x="1462088" y="2625725"/>
          <p14:tracePt t="4073" x="1452563" y="2633663"/>
          <p14:tracePt t="4077" x="1444625" y="2643188"/>
          <p14:tracePt t="4089" x="1436688" y="2651125"/>
          <p14:tracePt t="4093" x="1427163" y="2651125"/>
          <p14:tracePt t="4107" x="1419225" y="2651125"/>
          <p14:tracePt t="4124" x="1411288" y="2651125"/>
          <p14:tracePt t="4153" x="1411288" y="2660650"/>
          <p14:tracePt t="4175" x="1401763" y="2660650"/>
          <p14:tracePt t="4182" x="1393825" y="2668588"/>
          <p14:tracePt t="4189" x="1385888" y="2668588"/>
          <p14:tracePt t="4198" x="1376363" y="2686050"/>
          <p14:tracePt t="4206" x="1360488" y="2701925"/>
          <p14:tracePt t="4213" x="1333500" y="2736850"/>
          <p14:tracePt t="4223" x="1300163" y="2795588"/>
          <p14:tracePt t="4227" x="1282700" y="2830513"/>
          <p14:tracePt t="4235" x="1266825" y="2855913"/>
          <p14:tracePt t="4241" x="1241425" y="2914650"/>
          <p14:tracePt t="4249" x="1231900" y="2932113"/>
          <p14:tracePt t="4257" x="1223963" y="2940050"/>
          <p14:tracePt t="4265" x="1216025" y="2965450"/>
          <p14:tracePt t="4272" x="1206500" y="2982913"/>
          <p14:tracePt t="4281" x="1206500" y="3000375"/>
          <p14:tracePt t="4290" x="1206500" y="3008313"/>
          <p14:tracePt t="4296" x="1206500" y="3016250"/>
          <p14:tracePt t="4303" x="1206500" y="3033713"/>
          <p14:tracePt t="4309" x="1206500" y="3041650"/>
          <p14:tracePt t="4318" x="1206500" y="3051175"/>
          <p14:tracePt t="4324" x="1206500" y="3059113"/>
          <p14:tracePt t="4332" x="1206500" y="3076575"/>
          <p14:tracePt t="4341" x="1206500" y="3084513"/>
          <p14:tracePt t="4347" x="1206500" y="3109913"/>
          <p14:tracePt t="4356" x="1206500" y="3127375"/>
          <p14:tracePt t="4361" x="1206500" y="3144838"/>
          <p14:tracePt t="4373" x="1216025" y="3178175"/>
          <p14:tracePt t="4377" x="1223963" y="3203575"/>
          <p14:tracePt t="4386" x="1231900" y="3228975"/>
          <p14:tracePt t="4392" x="1241425" y="3271838"/>
          <p14:tracePt t="4399" x="1266825" y="3330575"/>
          <p14:tracePt t="4406" x="1266825" y="3365500"/>
          <p14:tracePt t="4417" x="1274763" y="3398838"/>
          <p14:tracePt t="4422" x="1282700" y="3459163"/>
          <p14:tracePt t="4431" x="1282700" y="3467100"/>
          <p14:tracePt t="4439" x="1292225" y="3492500"/>
          <p14:tracePt t="4446" x="1292225" y="3509963"/>
          <p14:tracePt t="4452" x="1292225" y="3527425"/>
          <p14:tracePt t="4458" x="1292225" y="3543300"/>
          <p14:tracePt t="4467" x="1292225" y="3560763"/>
          <p14:tracePt t="4474" x="1300163" y="3560763"/>
          <p14:tracePt t="4482" x="1308100" y="3578225"/>
          <p14:tracePt t="4490" x="1308100" y="3586163"/>
          <p14:tracePt t="4496" x="1317625" y="3594100"/>
          <p14:tracePt t="4507" x="1317625" y="3603625"/>
          <p14:tracePt t="4511" x="1317625" y="3611563"/>
          <p14:tracePt t="4527" x="1317625" y="3619500"/>
          <p14:tracePt t="4752" x="1317625" y="3611563"/>
          <p14:tracePt t="4758" x="1317625" y="3603625"/>
          <p14:tracePt t="4765" x="1317625" y="3586163"/>
          <p14:tracePt t="4774" x="1317625" y="3568700"/>
          <p14:tracePt t="4779" x="1317625" y="3560763"/>
          <p14:tracePt t="4789" x="1317625" y="3543300"/>
          <p14:tracePt t="4796" x="1317625" y="3535363"/>
          <p14:tracePt t="4803" x="1317625" y="3517900"/>
          <p14:tracePt t="4811" x="1308100" y="3492500"/>
          <p14:tracePt t="4818" x="1308100" y="3484563"/>
          <p14:tracePt t="4827" x="1308100" y="3467100"/>
          <p14:tracePt t="4833" x="1308100" y="3441700"/>
          <p14:tracePt t="4848" x="1308100" y="3398838"/>
          <p14:tracePt t="4855" x="1308100" y="3390900"/>
          <p14:tracePt t="4863" x="1308100" y="3382963"/>
          <p14:tracePt t="4871" x="1308100" y="3373438"/>
          <p14:tracePt t="4885" x="1308100" y="3365500"/>
          <p14:tracePt t="4895" x="1308100" y="3348038"/>
          <p14:tracePt t="4900" x="1308100" y="3322638"/>
          <p14:tracePt t="4911" x="1308100" y="3289300"/>
          <p14:tracePt t="4915" x="1317625" y="3246438"/>
          <p14:tracePt t="4924" x="1317625" y="3211513"/>
          <p14:tracePt t="4930" x="1317625" y="3186113"/>
          <p14:tracePt t="4938" x="1317625" y="3170238"/>
          <p14:tracePt t="4944" x="1317625" y="3152775"/>
          <p14:tracePt t="4953" x="1325563" y="3135313"/>
          <p14:tracePt t="4961" x="1325563" y="3119438"/>
          <p14:tracePt t="4967" x="1325563" y="3101975"/>
          <p14:tracePt t="4978" x="1325563" y="3094038"/>
          <p14:tracePt t="5021" x="1325563" y="3084513"/>
          <p14:tracePt t="5026" x="1325563" y="3059113"/>
          <p14:tracePt t="5034" x="1325563" y="3025775"/>
          <p14:tracePt t="5045" x="1325563" y="3000375"/>
          <p14:tracePt t="5050" x="1325563" y="2982913"/>
          <p14:tracePt t="5060" x="1325563" y="2957513"/>
          <p14:tracePt t="5065" x="1325563" y="2949575"/>
          <p14:tracePt t="5080" x="1325563" y="2940050"/>
          <p14:tracePt t="5087" x="1325563" y="2932113"/>
          <p14:tracePt t="5102" x="1325563" y="2922588"/>
          <p14:tracePt t="5133" x="1325563" y="2914650"/>
          <p14:tracePt t="5155" x="1325563" y="2897188"/>
          <p14:tracePt t="5161" x="1325563" y="2871788"/>
          <p14:tracePt t="5169" x="1325563" y="2846388"/>
          <p14:tracePt t="5178" x="1333500" y="2805113"/>
          <p14:tracePt t="5184" x="1333500" y="2787650"/>
          <p14:tracePt t="5195" x="1343025" y="2778125"/>
          <p14:tracePt t="5199" x="1343025" y="2762250"/>
          <p14:tracePt t="5207" x="1350963" y="2736850"/>
          <p14:tracePt t="5214" x="1350963" y="2727325"/>
          <p14:tracePt t="5274" x="1350963" y="2719388"/>
          <p14:tracePt t="5296" x="1368425" y="2701925"/>
          <p14:tracePt t="5303" x="1385888" y="2693988"/>
          <p14:tracePt t="5311" x="1411288" y="2676525"/>
          <p14:tracePt t="5318" x="1411288" y="2668588"/>
          <p14:tracePt t="5326" x="1419225" y="2660650"/>
          <p14:tracePt t="5335" x="1427163" y="2660650"/>
          <p14:tracePt t="5350" x="1436688" y="2660650"/>
          <p14:tracePt t="5366" x="1444625" y="2660650"/>
          <p14:tracePt t="5378" x="1452563" y="2660650"/>
          <p14:tracePt t="5386" x="1504950" y="2633663"/>
          <p14:tracePt t="5394" x="1512888" y="2633663"/>
          <p14:tracePt t="5402" x="1530350" y="2625725"/>
          <p14:tracePt t="5411" x="1538288" y="2625725"/>
          <p14:tracePt t="5417" x="1546225" y="2625725"/>
          <p14:tracePt t="5424" x="1555750" y="2625725"/>
          <p14:tracePt t="5491" x="1563688" y="2617788"/>
          <p14:tracePt t="5498" x="1589088" y="2592388"/>
          <p14:tracePt t="5505" x="1606550" y="2582863"/>
          <p14:tracePt t="5514" x="1622425" y="2582863"/>
          <p14:tracePt t="5551" x="1631950" y="2582863"/>
          <p14:tracePt t="6015" x="1622425" y="2582863"/>
          <p14:tracePt t="6022" x="1614488" y="2582863"/>
          <p14:tracePt t="6052" x="1606550" y="2582863"/>
          <p14:tracePt t="6067" x="1597025" y="2592388"/>
          <p14:tracePt t="6074" x="1581150" y="2617788"/>
          <p14:tracePt t="6081" x="1530350" y="2676525"/>
          <p14:tracePt t="6092" x="1487488" y="2762250"/>
          <p14:tracePt t="6097" x="1470025" y="2787650"/>
          <p14:tracePt t="6104" x="1452563" y="2846388"/>
          <p14:tracePt t="6112" x="1444625" y="2855913"/>
          <p14:tracePt t="6120" x="1436688" y="2871788"/>
          <p14:tracePt t="6126" x="1427163" y="2897188"/>
          <p14:tracePt t="6142" x="1427163" y="2906713"/>
          <p14:tracePt t="6150" x="1427163" y="2914650"/>
          <p14:tracePt t="6157" x="1427163" y="2922588"/>
          <p14:tracePt t="6187" x="1419225" y="2922588"/>
          <p14:tracePt t="6193" x="1419225" y="2932113"/>
          <p14:tracePt t="6202" x="1419225" y="2949575"/>
          <p14:tracePt t="6208" x="1411288" y="2965450"/>
          <p14:tracePt t="6216" x="1401763" y="2990850"/>
          <p14:tracePt t="6225" x="1385888" y="3016250"/>
          <p14:tracePt t="6232" x="1385888" y="3051175"/>
          <p14:tracePt t="6241" x="1376363" y="3076575"/>
          <p14:tracePt t="6246" x="1376363" y="3101975"/>
          <p14:tracePt t="6254" x="1376363" y="3135313"/>
          <p14:tracePt t="6260" x="1376363" y="3144838"/>
          <p14:tracePt t="6277" x="1376363" y="3186113"/>
          <p14:tracePt t="6283" x="1376363" y="3203575"/>
          <p14:tracePt t="6291" x="1376363" y="3228975"/>
          <p14:tracePt t="6298" x="1376363" y="3246438"/>
          <p14:tracePt t="6307" x="1376363" y="3254375"/>
          <p14:tracePt t="6313" x="1376363" y="3279775"/>
          <p14:tracePt t="6327" x="1376363" y="3305175"/>
          <p14:tracePt t="6336" x="1376363" y="3322638"/>
          <p14:tracePt t="6342" x="1376363" y="3340100"/>
          <p14:tracePt t="6351" x="1376363" y="3355975"/>
          <p14:tracePt t="6357" x="1376363" y="3365500"/>
          <p14:tracePt t="6373" x="1376363" y="3373438"/>
          <p14:tracePt t="6381" x="1376363" y="3382963"/>
          <p14:tracePt t="6404" x="1376363" y="3390900"/>
          <p14:tracePt t="7735" x="1376363" y="3373438"/>
          <p14:tracePt t="7741" x="1376363" y="3340100"/>
          <p14:tracePt t="7748" x="1385888" y="3297238"/>
          <p14:tracePt t="7756" x="1385888" y="3211513"/>
          <p14:tracePt t="7765" x="1393825" y="3152775"/>
          <p14:tracePt t="7772" x="1401763" y="3076575"/>
          <p14:tracePt t="7778" x="1401763" y="3008313"/>
          <p14:tracePt t="7789" x="1401763" y="2974975"/>
          <p14:tracePt t="7793" x="1401763" y="2940050"/>
          <p14:tracePt t="7801" x="1411288" y="2897188"/>
          <p14:tracePt t="7808" x="1411288" y="2881313"/>
          <p14:tracePt t="7816" x="1411288" y="2863850"/>
          <p14:tracePt t="7823" x="1411288" y="2838450"/>
          <p14:tracePt t="7832" x="1419225" y="2813050"/>
          <p14:tracePt t="7838" x="1419225" y="2795588"/>
          <p14:tracePt t="7845" x="1427163" y="2736850"/>
          <p14:tracePt t="7854" x="1436688" y="2701925"/>
          <p14:tracePt t="7861" x="1436688" y="2633663"/>
          <p14:tracePt t="7871" x="1452563" y="2600325"/>
          <p14:tracePt t="7877" x="1470025" y="2541588"/>
          <p14:tracePt t="7883" x="1470025" y="2506663"/>
          <p14:tracePt t="7890" x="1470025" y="2481263"/>
          <p14:tracePt t="7898" x="1470025" y="2463800"/>
          <p14:tracePt t="7905" x="1470025" y="2447925"/>
          <p14:tracePt t="7914" x="1470025" y="2430463"/>
          <p14:tracePt t="7922" x="1470025" y="2413000"/>
          <p14:tracePt t="7928" x="1470025" y="2405063"/>
          <p14:tracePt t="7938" x="1470025" y="2397125"/>
          <p14:tracePt t="7954" x="1470025" y="2387600"/>
          <p14:tracePt t="7958" x="1470025" y="2379663"/>
          <p14:tracePt t="8033" x="1470025" y="2371725"/>
          <p14:tracePt t="8041" x="1452563" y="2362200"/>
          <p14:tracePt t="8047" x="1444625" y="2344738"/>
          <p14:tracePt t="8101" x="1436688" y="2344738"/>
          <p14:tracePt t="8527" x="1427163" y="2344738"/>
          <p14:tracePt t="8557" x="1419225" y="2344738"/>
          <p14:tracePt t="8563" x="1411288" y="2344738"/>
          <p14:tracePt t="8587" x="1401763" y="2344738"/>
          <p14:tracePt t="8624" x="1401763" y="2336800"/>
          <p14:tracePt t="8632" x="1393825" y="2336800"/>
          <p14:tracePt t="8661" x="1385888" y="2336800"/>
          <p14:tracePt t="8699" x="1376363" y="2336800"/>
          <p14:tracePt t="8705" x="1360488" y="2336800"/>
          <p14:tracePt t="8782" x="1360488" y="2328863"/>
          <p14:tracePt t="8796" x="1350963" y="2328863"/>
          <p14:tracePt t="8819" x="1343025" y="2328863"/>
          <p14:tracePt t="8885" x="1333500" y="2328863"/>
          <p14:tracePt t="9177" x="1333500" y="2319338"/>
          <p14:tracePt t="9207" x="1333500" y="2311400"/>
          <p14:tracePt t="9222" x="1343025" y="2311400"/>
          <p14:tracePt t="9260" x="1350963" y="2303463"/>
          <p14:tracePt t="9320" x="1368425" y="2303463"/>
          <p14:tracePt t="9343" x="1368425" y="2293938"/>
          <p14:tracePt t="9365" x="1376363" y="2293938"/>
          <p14:tracePt t="9379" x="1376363" y="2286000"/>
          <p14:tracePt t="9417" x="1385888" y="2286000"/>
          <p14:tracePt t="9438" x="1385888" y="2278063"/>
          <p14:tracePt t="9453" x="1393825" y="2278063"/>
          <p14:tracePt t="9536" x="1401763" y="2278063"/>
          <p14:tracePt t="9551" x="1411288" y="2278063"/>
          <p14:tracePt t="9649" x="1419225" y="2278063"/>
          <p14:tracePt t="10046" x="1444625" y="2268538"/>
          <p14:tracePt t="10051" x="1452563" y="2260600"/>
          <p14:tracePt t="10058" x="1470025" y="2260600"/>
          <p14:tracePt t="10067" x="1504950" y="2260600"/>
          <p14:tracePt t="10077" x="1512888" y="2260600"/>
          <p14:tracePt t="10082" x="1530350" y="2260600"/>
          <p14:tracePt t="10090" x="1546225" y="2260600"/>
          <p14:tracePt t="10096" x="1589088" y="2260600"/>
          <p14:tracePt t="10104" x="1597025" y="2260600"/>
          <p14:tracePt t="10111" x="1614488" y="2260600"/>
          <p14:tracePt t="10119" x="1631950" y="2260600"/>
          <p14:tracePt t="10127" x="1639888" y="2260600"/>
          <p14:tracePt t="10134" x="1649413" y="2260600"/>
          <p14:tracePt t="10144" x="1657350" y="2260600"/>
          <p14:tracePt t="10157" x="1674813" y="2260600"/>
          <p14:tracePt t="10164" x="1682750" y="2260600"/>
          <p14:tracePt t="10179" x="1700213" y="2268538"/>
          <p14:tracePt t="10186" x="1708150" y="2268538"/>
          <p14:tracePt t="10202" x="1716088" y="2268538"/>
          <p14:tracePt t="10209" x="1725613" y="2268538"/>
          <p14:tracePt t="10231" x="1733550" y="2278063"/>
          <p14:tracePt t="10240" x="1741488" y="2278063"/>
          <p14:tracePt t="10245" x="1751013" y="2278063"/>
          <p14:tracePt t="10254" x="1758950" y="2286000"/>
          <p14:tracePt t="10261" x="1766888" y="2293938"/>
          <p14:tracePt t="10268" x="1776413" y="2293938"/>
          <p14:tracePt t="10276" x="1784350" y="2293938"/>
          <p14:tracePt t="10285" x="1793875" y="2293938"/>
          <p14:tracePt t="10294" x="1801813" y="2303463"/>
          <p14:tracePt t="10307" x="1809750" y="2311400"/>
          <p14:tracePt t="10313" x="1819275" y="2319338"/>
          <p14:tracePt t="10321" x="1827213" y="2319338"/>
          <p14:tracePt t="10329" x="1835150" y="2319338"/>
          <p14:tracePt t="10343" x="1844675" y="2328863"/>
          <p14:tracePt t="10351" x="1844675" y="2344738"/>
          <p14:tracePt t="10360" x="1852613" y="2344738"/>
          <p14:tracePt t="10367" x="1860550" y="2354263"/>
          <p14:tracePt t="10376" x="1870075" y="2362200"/>
          <p14:tracePt t="10389" x="1870075" y="2371725"/>
          <p14:tracePt t="10396" x="1878013" y="2379663"/>
          <p14:tracePt t="10403" x="1895475" y="2387600"/>
          <p14:tracePt t="10418" x="1903413" y="2405063"/>
          <p14:tracePt t="10425" x="1911350" y="2413000"/>
          <p14:tracePt t="10433" x="1920875" y="2422525"/>
          <p14:tracePt t="10443" x="1920875" y="2438400"/>
          <p14:tracePt t="10448" x="1928813" y="2447925"/>
          <p14:tracePt t="10455" x="1938338" y="2455863"/>
          <p14:tracePt t="10462" x="1946275" y="2481263"/>
          <p14:tracePt t="10470" x="1963738" y="2498725"/>
          <p14:tracePt t="10478" x="1963738" y="2506663"/>
          <p14:tracePt t="10485" x="1971675" y="2524125"/>
          <p14:tracePt t="10493" x="1979613" y="2532063"/>
          <p14:tracePt t="10500" x="1989138" y="2549525"/>
          <p14:tracePt t="10511" x="1989138" y="2557463"/>
          <p14:tracePt t="10514" x="1989138" y="2566988"/>
          <p14:tracePt t="10523" x="1997075" y="2566988"/>
          <p14:tracePt t="10530" x="1997075" y="2574925"/>
          <p14:tracePt t="10538" x="1997075" y="2582863"/>
          <p14:tracePt t="10552" x="1997075" y="2592388"/>
          <p14:tracePt t="10590" x="2005013" y="2600325"/>
          <p14:tracePt t="10597" x="2005013" y="2608263"/>
          <p14:tracePt t="10605" x="2014538" y="2617788"/>
          <p14:tracePt t="10612" x="2022475" y="2625725"/>
          <p14:tracePt t="10619" x="2030413" y="2633663"/>
          <p14:tracePt t="10635" x="2039938" y="2643188"/>
          <p14:tracePt t="10643" x="2039938" y="2651125"/>
          <p14:tracePt t="10650" x="2047875" y="2651125"/>
          <p14:tracePt t="10660" x="2055813" y="2660650"/>
          <p14:tracePt t="10665" x="2065338" y="2676525"/>
          <p14:tracePt t="10680" x="2073275" y="2693988"/>
          <p14:tracePt t="10688" x="2090738" y="2711450"/>
          <p14:tracePt t="10693" x="2108200" y="2727325"/>
          <p14:tracePt t="10702" x="2116138" y="2744788"/>
          <p14:tracePt t="10711" x="2133600" y="2770188"/>
          <p14:tracePt t="10718" x="2149475" y="2795588"/>
          <p14:tracePt t="10726" x="2174875" y="2830513"/>
          <p14:tracePt t="10734" x="2184400" y="2846388"/>
          <p14:tracePt t="10741" x="2200275" y="2871788"/>
          <p14:tracePt t="10746" x="2209800" y="2881313"/>
          <p14:tracePt t="10755" x="2217738" y="2906713"/>
          <p14:tracePt t="10761" x="2227263" y="2922588"/>
          <p14:tracePt t="10769" x="2227263" y="2932113"/>
          <p14:tracePt t="10777" x="2243138" y="2949575"/>
          <p14:tracePt t="10785" x="2252663" y="2965450"/>
          <p14:tracePt t="10793" x="2260600" y="2990850"/>
          <p14:tracePt t="10800" x="2268538" y="2990850"/>
          <p14:tracePt t="10809" x="2268538" y="3000375"/>
          <p14:tracePt t="10814" x="2268538" y="3008313"/>
          <p14:tracePt t="10935" x="2278063" y="3016250"/>
          <p14:tracePt t="10941" x="2286000" y="3016250"/>
          <p14:tracePt t="10950" x="2293938" y="3025775"/>
          <p14:tracePt t="10957" x="2293938" y="3033713"/>
          <p14:tracePt t="10965" x="2311400" y="3033713"/>
          <p14:tracePt t="10972" x="2319338" y="3033713"/>
          <p14:tracePt t="11016" x="2319338" y="3016250"/>
          <p14:tracePt t="11026" x="2268538" y="2940050"/>
          <p14:tracePt t="11031" x="2243138" y="2906713"/>
          <p14:tracePt t="11039" x="2200275" y="2855913"/>
          <p14:tracePt t="11045" x="2174875" y="2813050"/>
          <p14:tracePt t="11054" x="2159000" y="2795588"/>
          <p14:tracePt t="11060" x="2149475" y="2787650"/>
          <p14:tracePt t="11068" x="2141538" y="2762250"/>
          <p14:tracePt t="11076" x="2133600" y="2752725"/>
          <p14:tracePt t="11083" x="2124075" y="2744788"/>
          <p14:tracePt t="11095" x="2116138" y="2727325"/>
          <p14:tracePt t="11099" x="2098675" y="2719388"/>
          <p14:tracePt t="11107" x="2082800" y="2693988"/>
          <p14:tracePt t="11113" x="2055813" y="2660650"/>
          <p14:tracePt t="11123" x="2030413" y="2643188"/>
          <p14:tracePt t="11129" x="2005013" y="2600325"/>
          <p14:tracePt t="11138" x="1979613" y="2566988"/>
          <p14:tracePt t="11143" x="1938338" y="2516188"/>
          <p14:tracePt t="11152" x="1920875" y="2498725"/>
          <p14:tracePt t="11161" x="1903413" y="2481263"/>
          <p14:tracePt t="11165" x="1895475" y="2463800"/>
          <p14:tracePt t="11175" x="1860550" y="2447925"/>
          <p14:tracePt t="11182" x="1844675" y="2430463"/>
          <p14:tracePt t="11189" x="1819275" y="2413000"/>
          <p14:tracePt t="11195" x="1801813" y="2397125"/>
          <p14:tracePt t="11203" x="1776413" y="2379663"/>
          <p14:tracePt t="11210" x="1766888" y="2362200"/>
          <p14:tracePt t="11217" x="1758950" y="2354263"/>
          <p14:tracePt t="11226" x="1741488" y="2336800"/>
          <p14:tracePt t="11236" x="1733550" y="2328863"/>
          <p14:tracePt t="11243" x="1733550" y="2319338"/>
          <p14:tracePt t="11249" x="1708150" y="2311400"/>
          <p14:tracePt t="11255" x="1690688" y="2293938"/>
          <p14:tracePt t="11262" x="1690688" y="2278063"/>
          <p14:tracePt t="11270" x="1682750" y="2268538"/>
          <p14:tracePt t="11278" x="1674813" y="2268538"/>
          <p14:tracePt t="11285" x="1665288" y="2268538"/>
          <p14:tracePt t="11300" x="1657350" y="2268538"/>
          <p14:tracePt t="11310" x="1639888" y="2260600"/>
          <p14:tracePt t="11316" x="1631950" y="2252663"/>
          <p14:tracePt t="11323" x="1614488" y="2243138"/>
          <p14:tracePt t="11330" x="1589088" y="2235200"/>
          <p14:tracePt t="11338" x="1546225" y="2227263"/>
          <p14:tracePt t="11345" x="1520825" y="2217738"/>
          <p14:tracePt t="11354" x="1512888" y="2217738"/>
          <p14:tracePt t="11360" x="1487488" y="2217738"/>
          <p14:tracePt t="11368" x="1470025" y="2217738"/>
          <p14:tracePt t="11383" x="1462088" y="2217738"/>
          <p14:tracePt t="11390" x="1452563" y="2217738"/>
          <p14:tracePt t="11406" x="1444625" y="2217738"/>
          <p14:tracePt t="11412" x="1436688" y="2217738"/>
          <p14:tracePt t="11420" x="1427163" y="2217738"/>
          <p14:tracePt t="11428" x="1419225" y="2217738"/>
          <p14:tracePt t="11435" x="1411288" y="2217738"/>
          <p14:tracePt t="11458" x="1401763" y="2217738"/>
          <p14:tracePt t="11570" x="1401763" y="2209800"/>
          <p14:tracePt t="11576" x="1436688" y="2209800"/>
          <p14:tracePt t="11583" x="1477963" y="2200275"/>
          <p14:tracePt t="11593" x="1538288" y="2200275"/>
          <p14:tracePt t="11599" x="1571625" y="2200275"/>
          <p14:tracePt t="11607" x="1631950" y="2217738"/>
          <p14:tracePt t="11613" x="1682750" y="2227263"/>
          <p14:tracePt t="11622" x="1725613" y="2243138"/>
          <p14:tracePt t="11629" x="1758950" y="2268538"/>
          <p14:tracePt t="11637" x="1809750" y="2278063"/>
          <p14:tracePt t="11643" x="1835150" y="2286000"/>
          <p14:tracePt t="11652" x="1844675" y="2303463"/>
          <p14:tracePt t="11659" x="1860550" y="2311400"/>
          <p14:tracePt t="11668" x="1878013" y="2319338"/>
          <p14:tracePt t="11677" x="1903413" y="2328863"/>
          <p14:tracePt t="11681" x="1903413" y="2336800"/>
          <p14:tracePt t="11690" x="1911350" y="2336800"/>
          <p14:tracePt t="11696" x="1938338" y="2362200"/>
          <p14:tracePt t="11705" x="1946275" y="2387600"/>
          <p14:tracePt t="11712" x="1971675" y="2405063"/>
          <p14:tracePt t="11719" x="1989138" y="2413000"/>
          <p14:tracePt t="11727" x="1997075" y="2430463"/>
          <p14:tracePt t="11735" x="2014538" y="2455863"/>
          <p14:tracePt t="11744" x="2022475" y="2473325"/>
          <p14:tracePt t="11748" x="2022475" y="2481263"/>
          <p14:tracePt t="11759" x="2039938" y="2489200"/>
          <p14:tracePt t="11763" x="2047875" y="2498725"/>
          <p14:tracePt t="11772" x="2055813" y="2506663"/>
          <p14:tracePt t="11787" x="2065338" y="2516188"/>
          <p14:tracePt t="11794" x="2073275" y="2532063"/>
          <p14:tracePt t="11810" x="2073275" y="2541588"/>
          <p14:tracePt t="11817" x="2082800" y="2549525"/>
          <p14:tracePt t="11825" x="2090738" y="2549525"/>
          <p14:tracePt t="11832" x="2098675" y="2566988"/>
          <p14:tracePt t="11839" x="2108200" y="2582863"/>
          <p14:tracePt t="11845" x="2116138" y="2600325"/>
          <p14:tracePt t="11853" x="2124075" y="2617788"/>
          <p14:tracePt t="11861" x="2133600" y="2643188"/>
          <p14:tracePt t="11869" x="2133600" y="2676525"/>
          <p14:tracePt t="11876" x="2133600" y="2686050"/>
          <p14:tracePt t="11883" x="2133600" y="2701925"/>
          <p14:tracePt t="11894" x="2133600" y="2711450"/>
          <p14:tracePt t="11899" x="2133600" y="2727325"/>
          <p14:tracePt t="11905" x="2133600" y="2762250"/>
          <p14:tracePt t="11913" x="2133600" y="2778125"/>
          <p14:tracePt t="11921" x="2133600" y="2805113"/>
          <p14:tracePt t="11928" x="2133600" y="2838450"/>
          <p14:tracePt t="11936" x="2133600" y="2846388"/>
          <p14:tracePt t="11943" x="2133600" y="2863850"/>
          <p14:tracePt t="11951" x="2133600" y="2871788"/>
          <p14:tracePt t="11966" x="2133600" y="2889250"/>
          <p14:tracePt t="11976" x="2133600" y="2897188"/>
          <p14:tracePt t="11989" x="2133600" y="2906713"/>
          <p14:tracePt t="11995" x="2133600" y="2914650"/>
          <p14:tracePt t="12003" x="2133600" y="2922588"/>
          <p14:tracePt t="13043" x="2073275" y="2906713"/>
          <p14:tracePt t="13049" x="2030413" y="2881313"/>
          <p14:tracePt t="13056" x="1979613" y="2863850"/>
          <p14:tracePt t="13065" x="1938338" y="2855913"/>
          <p14:tracePt t="13072" x="1885950" y="2838450"/>
          <p14:tracePt t="13080" x="1860550" y="2838450"/>
          <p14:tracePt t="13088" x="1844675" y="2830513"/>
          <p14:tracePt t="13097" x="1827213" y="2830513"/>
          <p14:tracePt t="13103" x="1809750" y="2820988"/>
          <p14:tracePt t="13109" x="1793875" y="2820988"/>
          <p14:tracePt t="13117" x="1766888" y="2813050"/>
          <p14:tracePt t="13126" x="1751013" y="2813050"/>
          <p14:tracePt t="13132" x="1725613" y="2805113"/>
          <p14:tracePt t="13139" x="1700213" y="2805113"/>
          <p14:tracePt t="13148" x="1665288" y="2795588"/>
          <p14:tracePt t="13154" x="1622425" y="2795588"/>
          <p14:tracePt t="13163" x="1597025" y="2795588"/>
          <p14:tracePt t="13171" x="1571625" y="2795588"/>
          <p14:tracePt t="13180" x="1546225" y="2795588"/>
          <p14:tracePt t="13186" x="1530350" y="2795588"/>
          <p14:tracePt t="13193" x="1520825" y="2795588"/>
          <p14:tracePt t="13207" x="1512888" y="2795588"/>
          <p14:tracePt t="13214" x="1504950" y="2795588"/>
          <p14:tracePt t="13222" x="1495425" y="2795588"/>
          <p14:tracePt t="13230" x="1487488" y="2795588"/>
          <p14:tracePt t="13236" x="1470025" y="2795588"/>
          <p14:tracePt t="13247" x="1444625" y="2795588"/>
          <p14:tracePt t="13251" x="1427163" y="2795588"/>
          <p14:tracePt t="13260" x="1419225" y="2795588"/>
          <p14:tracePt t="13265" x="1401763" y="2795588"/>
          <p14:tracePt t="13274" x="1393825" y="2795588"/>
          <p14:tracePt t="13281" x="1385888" y="2795588"/>
          <p14:tracePt t="13297" x="1376363" y="2795588"/>
          <p14:tracePt t="13304" x="1368425" y="2795588"/>
          <p14:tracePt t="13314" x="1360488" y="2805113"/>
          <p14:tracePt t="13319" x="1343025" y="2805113"/>
          <p14:tracePt t="13327" x="1343025" y="2813050"/>
          <p14:tracePt t="13333" x="1333500" y="2813050"/>
          <p14:tracePt t="13343" x="1325563" y="2813050"/>
          <p14:tracePt t="13349" x="1317625" y="2813050"/>
          <p14:tracePt t="13356" x="1317625" y="2820988"/>
          <p14:tracePt t="13409" x="1308100" y="2830513"/>
          <p14:tracePt t="13415" x="1300163" y="2838450"/>
          <p14:tracePt t="13424" x="1292225" y="2855913"/>
          <p14:tracePt t="13431" x="1282700" y="2881313"/>
          <p14:tracePt t="13438" x="1266825" y="2897188"/>
          <p14:tracePt t="13446" x="1249363" y="2949575"/>
          <p14:tracePt t="13454" x="1231900" y="2990850"/>
          <p14:tracePt t="13464" x="1231900" y="3016250"/>
          <p14:tracePt t="13469" x="1231900" y="3033713"/>
          <p14:tracePt t="13476" x="1231900" y="3051175"/>
          <p14:tracePt t="13482" x="1231900" y="3076575"/>
          <p14:tracePt t="13492" x="1231900" y="3084513"/>
          <p14:tracePt t="13497" x="1231900" y="3094038"/>
          <p14:tracePt t="13506" x="1223963" y="3101975"/>
          <p14:tracePt t="13520" x="1223963" y="3109913"/>
          <p14:tracePt t="13530" x="1223963" y="3119438"/>
          <p14:tracePt t="13537" x="1223963" y="3127375"/>
          <p14:tracePt t="13574" x="1223963" y="3135313"/>
          <p14:tracePt t="13580" x="1223963" y="3144838"/>
          <p14:tracePt t="13588" x="1223963" y="3152775"/>
          <p14:tracePt t="13603" x="1223963" y="3160713"/>
          <p14:tracePt t="13614" x="1223963" y="3170238"/>
          <p14:tracePt t="13626" x="1223963" y="3178175"/>
          <p14:tracePt t="13641" x="1223963" y="3195638"/>
          <p14:tracePt t="13656" x="1223963" y="3203575"/>
          <p14:tracePt t="13678" x="1223963" y="3211513"/>
          <p14:tracePt t="13694" x="1223963" y="3221038"/>
          <p14:tracePt t="13700" x="1223963" y="3228975"/>
          <p14:tracePt t="13708" x="1223963" y="3238500"/>
          <p14:tracePt t="13723" x="1223963" y="3246438"/>
          <p14:tracePt t="13731" x="1231900" y="3263900"/>
          <p14:tracePt t="13737" x="1241425" y="3263900"/>
          <p14:tracePt t="13747" x="1257300" y="3271838"/>
          <p14:tracePt t="13753" x="1282700" y="3279775"/>
          <p14:tracePt t="13764" x="1300163" y="3289300"/>
          <p14:tracePt t="13767" x="1317625" y="3297238"/>
          <p14:tracePt t="13774" x="1333500" y="3305175"/>
          <p14:tracePt t="13782" x="1368425" y="3314700"/>
          <p14:tracePt t="13790" x="1393825" y="3314700"/>
          <p14:tracePt t="13798" x="1411288" y="3322638"/>
          <p14:tracePt t="13807" x="1436688" y="3322638"/>
          <p14:tracePt t="13812" x="1462088" y="3330575"/>
          <p14:tracePt t="13819" x="1477963" y="3330575"/>
          <p14:tracePt t="13830" x="1512888" y="3330575"/>
          <p14:tracePt t="13835" x="1530350" y="3330575"/>
          <p14:tracePt t="13843" x="1555750" y="3340100"/>
          <p14:tracePt t="13858" x="1571625" y="3340100"/>
          <p14:tracePt t="13864" x="1581150" y="3340100"/>
          <p14:tracePt t="13872" x="1589088" y="3340100"/>
          <p14:tracePt t="13880" x="1597025" y="3340100"/>
          <p14:tracePt t="13887" x="1606550" y="3340100"/>
          <p14:tracePt t="13902" x="1614488" y="3340100"/>
          <p14:tracePt t="13910" x="1622425" y="3340100"/>
          <p14:tracePt t="13925" x="1631950" y="3340100"/>
          <p14:tracePt t="13932" x="1649413" y="3340100"/>
          <p14:tracePt t="13947" x="1657350" y="3340100"/>
          <p14:tracePt t="13957" x="1665288" y="3340100"/>
          <p14:tracePt t="13969" x="1674813" y="3340100"/>
          <p14:tracePt t="13979" x="1682750" y="3340100"/>
          <p14:tracePt t="13984" x="1690688" y="3340100"/>
          <p14:tracePt t="13999" x="1708150" y="3340100"/>
          <p14:tracePt t="14006" x="1716088" y="3330575"/>
          <p14:tracePt t="14013" x="1725613" y="3314700"/>
          <p14:tracePt t="14022" x="1741488" y="3297238"/>
          <p14:tracePt t="14031" x="1758950" y="3279775"/>
          <p14:tracePt t="14038" x="1766888" y="3279775"/>
          <p14:tracePt t="14047" x="1784350" y="3254375"/>
          <p14:tracePt t="14052" x="1793875" y="3254375"/>
          <p14:tracePt t="14060" x="1809750" y="3238500"/>
          <p14:tracePt t="14066" x="1809750" y="3228975"/>
          <p14:tracePt t="14074" x="1827213" y="3221038"/>
          <p14:tracePt t="14081" x="1835150" y="3203575"/>
          <p14:tracePt t="14090" x="1852613" y="3178175"/>
          <p14:tracePt t="14097" x="1852613" y="3160713"/>
          <p14:tracePt t="14106" x="1860550" y="3152775"/>
          <p14:tracePt t="14114" x="1870075" y="3135313"/>
          <p14:tracePt t="14118" x="1878013" y="3119438"/>
          <p14:tracePt t="14130" x="1885950" y="3084513"/>
          <p14:tracePt t="14133" x="1903413" y="3051175"/>
          <p14:tracePt t="14142" x="1911350" y="3016250"/>
          <p14:tracePt t="14148" x="1928813" y="2982913"/>
          <p14:tracePt t="14156" x="1928813" y="2957513"/>
          <p14:tracePt t="14164" x="1928813" y="2932113"/>
          <p14:tracePt t="14174" x="1928813" y="2914650"/>
          <p14:tracePt t="14186" x="1928813" y="2906713"/>
          <p14:tracePt t="14196" x="1928813" y="2897188"/>
          <p14:tracePt t="14216" x="1928813" y="2889250"/>
          <p14:tracePt t="14246" x="1928813" y="2881313"/>
          <p14:tracePt t="14254" x="1911350" y="2846388"/>
          <p14:tracePt t="14264" x="1903413" y="2838450"/>
          <p14:tracePt t="14270" x="1895475" y="2820988"/>
          <p14:tracePt t="14280" x="1878013" y="2787650"/>
          <p14:tracePt t="14284" x="1878013" y="2770188"/>
          <p14:tracePt t="14291" x="1870075" y="2762250"/>
          <p14:tracePt t="14298" x="1860550" y="2762250"/>
          <p14:tracePt t="14307" x="1852613" y="2752725"/>
          <p14:tracePt t="14320" x="1844675" y="2744788"/>
          <p14:tracePt t="14331" x="1835150" y="2744788"/>
          <p14:tracePt t="14336" x="1827213" y="2727325"/>
          <p14:tracePt t="14346" x="1809750" y="2711450"/>
          <p14:tracePt t="14352" x="1793875" y="2693988"/>
          <p14:tracePt t="14359" x="1758950" y="2676525"/>
          <p14:tracePt t="14365" x="1741488" y="2651125"/>
          <p14:tracePt t="14373" x="1716088" y="2633663"/>
          <p14:tracePt t="14381" x="1682750" y="2617788"/>
          <p14:tracePt t="14391" x="1665288" y="2608263"/>
          <p14:tracePt t="14397" x="1649413" y="2600325"/>
          <p14:tracePt t="14405" x="1631950" y="2592388"/>
          <p14:tracePt t="14413" x="1614488" y="2574925"/>
          <p14:tracePt t="14417" x="1614488" y="2566988"/>
          <p14:tracePt t="14425" x="1589088" y="2566988"/>
          <p14:tracePt t="14433" x="1520825" y="2549525"/>
          <p14:tracePt t="14440" x="1477963" y="2541588"/>
          <p14:tracePt t="14448" x="1444625" y="2532063"/>
          <p14:tracePt t="14455" x="1393825" y="2516188"/>
          <p14:tracePt t="14464" x="1368425" y="2506663"/>
          <p14:tracePt t="14472" x="1325563" y="2489200"/>
          <p14:tracePt t="14480" x="1308100" y="2481263"/>
          <p14:tracePt t="14485" x="1292225" y="2481263"/>
          <p14:tracePt t="14493" x="1266825" y="2481263"/>
          <p14:tracePt t="14500" x="1249363" y="2473325"/>
          <p14:tracePt t="14508" x="1231900" y="2473325"/>
          <p14:tracePt t="14516" x="1223963" y="2473325"/>
          <p14:tracePt t="14522" x="1189038" y="2473325"/>
          <p14:tracePt t="14531" x="1163638" y="2473325"/>
          <p14:tracePt t="14538" x="1138238" y="2473325"/>
          <p14:tracePt t="14546" x="1112838" y="2473325"/>
          <p14:tracePt t="14552" x="1079500" y="2473325"/>
          <p14:tracePt t="14564" x="1062038" y="2473325"/>
          <p14:tracePt t="14568" x="1044575" y="2481263"/>
          <p14:tracePt t="14577" x="1028700" y="2481263"/>
          <p14:tracePt t="14582" x="1019175" y="2481263"/>
          <p14:tracePt t="14590" x="1011238" y="2498725"/>
          <p14:tracePt t="14605" x="1003300" y="2506663"/>
          <p14:tracePt t="14613" x="985838" y="2516188"/>
          <p14:tracePt t="14620" x="935038" y="2541588"/>
          <p14:tracePt t="14630" x="917575" y="2557463"/>
          <p14:tracePt t="14635" x="900113" y="2574925"/>
          <p14:tracePt t="14649" x="884238" y="2582863"/>
          <p14:tracePt t="14658" x="866775" y="2600325"/>
          <p14:tracePt t="14665" x="849313" y="2617788"/>
          <p14:tracePt t="14672" x="841375" y="2633663"/>
          <p14:tracePt t="14680" x="833438" y="2651125"/>
          <p14:tracePt t="14688" x="808038" y="2668588"/>
          <p14:tracePt t="14697" x="790575" y="2686050"/>
          <p14:tracePt t="14702" x="781050" y="2701925"/>
          <p14:tracePt t="14710" x="765175" y="2727325"/>
          <p14:tracePt t="14716" x="755650" y="2744788"/>
          <p14:tracePt t="14724" x="747713" y="2770188"/>
          <p14:tracePt t="14731" x="722313" y="2813050"/>
          <p14:tracePt t="14740" x="714375" y="2863850"/>
          <p14:tracePt t="14748" x="714375" y="2897188"/>
          <p14:tracePt t="14756" x="714375" y="2932113"/>
          <p14:tracePt t="14763" x="714375" y="2965450"/>
          <p14:tracePt t="14769" x="714375" y="2990850"/>
          <p14:tracePt t="14780" x="714375" y="3016250"/>
          <p14:tracePt t="14784" x="714375" y="3025775"/>
          <p14:tracePt t="14793" x="714375" y="3051175"/>
          <p14:tracePt t="14798" x="714375" y="3059113"/>
          <p14:tracePt t="14807" x="714375" y="3076575"/>
          <p14:tracePt t="14813" x="714375" y="3084513"/>
          <p14:tracePt t="14830" x="714375" y="3094038"/>
          <p14:tracePt t="14837" x="730250" y="3109913"/>
          <p14:tracePt t="14851" x="739775" y="3119438"/>
          <p14:tracePt t="14860" x="747713" y="3127375"/>
          <p14:tracePt t="14866" x="755650" y="3135313"/>
          <p14:tracePt t="14874" x="755650" y="3144838"/>
          <p14:tracePt t="14881" x="765175" y="3152775"/>
          <p14:tracePt t="14888" x="773113" y="3160713"/>
          <p14:tracePt t="14897" x="790575" y="3178175"/>
          <p14:tracePt t="14904" x="808038" y="3203575"/>
          <p14:tracePt t="14914" x="833438" y="3228975"/>
          <p14:tracePt t="14918" x="849313" y="3246438"/>
          <p14:tracePt t="14929" x="884238" y="3271838"/>
          <p14:tracePt t="14933" x="900113" y="3279775"/>
          <p14:tracePt t="14941" x="909638" y="3289300"/>
          <p14:tracePt t="14948" x="925513" y="3305175"/>
          <p14:tracePt t="14957" x="942975" y="3314700"/>
          <p14:tracePt t="14964" x="968375" y="3322638"/>
          <p14:tracePt t="14973" x="977900" y="3348038"/>
          <p14:tracePt t="14980" x="993775" y="3355975"/>
          <p14:tracePt t="14987" x="1019175" y="3365500"/>
          <p14:tracePt t="14996" x="1054100" y="3373438"/>
          <p14:tracePt t="15001" x="1069975" y="3382963"/>
          <p14:tracePt t="15010" x="1096963" y="3390900"/>
          <p14:tracePt t="15015" x="1122363" y="3398838"/>
          <p14:tracePt t="15023" x="1138238" y="3416300"/>
          <p14:tracePt t="15031" x="1163638" y="3424238"/>
          <p14:tracePt t="15039" x="1173163" y="3424238"/>
          <p14:tracePt t="15046" x="1198563" y="3424238"/>
          <p14:tracePt t="15053" x="1216025" y="3433763"/>
          <p14:tracePt t="15064" x="1223963" y="3433763"/>
          <p14:tracePt t="15068" x="1241425" y="3433763"/>
          <p14:tracePt t="15077" x="1257300" y="3433763"/>
          <p14:tracePt t="15082" x="1274763" y="3433763"/>
          <p14:tracePt t="15092" x="1292225" y="3433763"/>
          <p14:tracePt t="15097" x="1300163" y="3433763"/>
          <p14:tracePt t="15106" x="1343025" y="3433763"/>
          <p14:tracePt t="15113" x="1385888" y="3433763"/>
          <p14:tracePt t="15121" x="1436688" y="3433763"/>
          <p14:tracePt t="15131" x="1470025" y="3424238"/>
          <p14:tracePt t="15136" x="1487488" y="3408363"/>
          <p14:tracePt t="15146" x="1495425" y="3398838"/>
          <p14:tracePt t="15151" x="1520825" y="3398838"/>
          <p14:tracePt t="15159" x="1530350" y="3398838"/>
          <p14:tracePt t="15173" x="1538288" y="3398838"/>
          <p14:tracePt t="15180" x="1546225" y="3398838"/>
          <p14:tracePt t="15188" x="1546225" y="3390900"/>
          <p14:tracePt t="15211" x="1555750" y="3390900"/>
          <p14:tracePt t="15226" x="1563688" y="3382963"/>
          <p14:tracePt t="15232" x="1581150" y="3365500"/>
          <p14:tracePt t="15241" x="1597025" y="3348038"/>
          <p14:tracePt t="15248" x="1606550" y="3330575"/>
          <p14:tracePt t="15255" x="1614488" y="3322638"/>
          <p14:tracePt t="15264" x="1614488" y="3314700"/>
          <p14:tracePt t="15272" x="1614488" y="3305175"/>
          <p14:tracePt t="15281" x="1622425" y="3297238"/>
          <p14:tracePt t="15286" x="1622425" y="3279775"/>
          <p14:tracePt t="15293" x="1631950" y="3271838"/>
          <p14:tracePt t="15301" x="1631950" y="3263900"/>
          <p14:tracePt t="15308" x="1631950" y="3254375"/>
          <p14:tracePt t="15346" x="1631950" y="3246438"/>
          <p14:tracePt t="15361" x="1649413" y="3238500"/>
          <p14:tracePt t="15367" x="1665288" y="3109913"/>
          <p14:tracePt t="15375" x="1665288" y="3101975"/>
          <p14:tracePt t="15384" x="1665288" y="3084513"/>
          <p14:tracePt t="15391" x="1665288" y="3076575"/>
          <p14:tracePt t="15412" x="1665288" y="3067050"/>
          <p14:tracePt t="15431" x="1674813" y="3041650"/>
          <p14:tracePt t="15436" x="1674813" y="2881313"/>
          <p14:tracePt t="15443" x="1674813" y="2871788"/>
          <p14:tracePt t="15449" x="1674813" y="2863850"/>
          <p14:tracePt t="15458" x="1674813" y="2855913"/>
          <p14:tracePt t="15495" x="1665288" y="2855913"/>
          <p14:tracePt t="15501" x="1657350" y="2838450"/>
          <p14:tracePt t="15509" x="1639888" y="2830513"/>
          <p14:tracePt t="15517" x="1639888" y="2820988"/>
          <p14:tracePt t="15524" x="1631950" y="2820988"/>
          <p14:tracePt t="15563" x="1622425" y="2820988"/>
          <p14:tracePt t="15637" x="1614488" y="2820988"/>
          <p14:tracePt t="15705" x="1606550" y="2813050"/>
          <p14:tracePt t="15711" x="1597025" y="2795588"/>
          <p14:tracePt t="15720" x="1597025" y="2787650"/>
          <p14:tracePt t="15727" x="1581150" y="2778125"/>
          <p14:tracePt t="15733" x="1571625" y="2770188"/>
          <p14:tracePt t="15742" x="1563688" y="2762250"/>
          <p14:tracePt t="15749" x="1555750" y="2736850"/>
          <p14:tracePt t="15757" x="1538288" y="2701925"/>
          <p14:tracePt t="15764" x="1538288" y="2676525"/>
          <p14:tracePt t="15771" x="1538288" y="2668588"/>
          <p14:tracePt t="15779" x="1530350" y="2668588"/>
          <p14:tracePt t="15786" x="1530350" y="2660650"/>
          <p14:tracePt t="15797" x="1530350" y="2651125"/>
          <p14:tracePt t="15817" x="1530350" y="2643188"/>
          <p14:tracePt t="15824" x="1530350" y="2633663"/>
          <p14:tracePt t="15854" x="1530350" y="2625725"/>
          <p14:tracePt t="15876" x="1530350" y="2617788"/>
          <p14:tracePt t="15898" x="1530350" y="2608263"/>
          <p14:tracePt t="15905" x="1530350" y="2600325"/>
          <p14:tracePt t="15937" x="1530350" y="2592388"/>
          <p14:tracePt t="15943" x="1530350" y="2582863"/>
          <p14:tracePt t="15966" x="1530350" y="2574925"/>
          <p14:tracePt t="15980" x="1530350" y="2566988"/>
          <p14:tracePt t="15988" x="1530350" y="2557463"/>
          <p14:tracePt t="15996" x="1530350" y="2549525"/>
          <p14:tracePt t="16014" x="1530350" y="2541588"/>
          <p14:tracePt t="16025" x="1530350" y="2532063"/>
          <p14:tracePt t="16033" x="1530350" y="2524125"/>
          <p14:tracePt t="16041" x="1530350" y="2516188"/>
          <p14:tracePt t="16056" x="1530350" y="2506663"/>
          <p14:tracePt t="16063" x="1530350" y="2498725"/>
          <p14:tracePt t="16071" x="1530350" y="2489200"/>
          <p14:tracePt t="16081" x="1530350" y="2481263"/>
          <p14:tracePt t="16085" x="1530350" y="2473325"/>
          <p14:tracePt t="16161" x="1520825" y="2463800"/>
          <p14:tracePt t="16167" x="1512888" y="2455863"/>
          <p14:tracePt t="16174" x="1504950" y="2447925"/>
          <p14:tracePt t="16183" x="1495425" y="2447925"/>
          <p14:tracePt t="16190" x="1487488" y="2447925"/>
          <p14:tracePt t="16205" x="1477963" y="2447925"/>
          <p14:tracePt t="16213" x="1470025" y="2447925"/>
          <p14:tracePt t="16219" x="1462088" y="2447925"/>
          <p14:tracePt t="16231" x="1436688" y="2447925"/>
          <p14:tracePt t="16236" x="1427163" y="2447925"/>
          <p14:tracePt t="16243" x="1419225" y="2447925"/>
          <p14:tracePt t="16250" x="1411288" y="2447925"/>
          <p14:tracePt t="16259" x="1401763" y="2447925"/>
          <p14:tracePt t="16272" x="1393825" y="2447925"/>
          <p14:tracePt t="16281" x="1385888" y="2447925"/>
          <p14:tracePt t="16287" x="1368425" y="2447925"/>
          <p14:tracePt t="16296" x="1360488" y="2447925"/>
          <p14:tracePt t="16302" x="1350963" y="2447925"/>
          <p14:tracePt t="16317" x="1343025" y="2447925"/>
          <p14:tracePt t="16326" x="1333500" y="2447925"/>
          <p14:tracePt t="16332" x="1325563" y="2447925"/>
          <p14:tracePt t="16340" x="1308100" y="2447925"/>
          <p14:tracePt t="16347" x="1300163" y="2447925"/>
          <p14:tracePt t="16363" x="1292225" y="2447925"/>
          <p14:tracePt t="16369" x="1274763" y="2447925"/>
          <p14:tracePt t="16380" x="1223963" y="2455863"/>
          <p14:tracePt t="16384" x="1216025" y="2463800"/>
          <p14:tracePt t="16393" x="1198563" y="2473325"/>
          <p14:tracePt t="16399" x="1181100" y="2481263"/>
          <p14:tracePt t="16407" x="1181100" y="2489200"/>
          <p14:tracePt t="16414" x="1155700" y="2489200"/>
          <p14:tracePt t="16421" x="1130300" y="2506663"/>
          <p14:tracePt t="16429" x="1122363" y="2516188"/>
          <p14:tracePt t="16436" x="1112838" y="2524125"/>
          <p14:tracePt t="16447" x="1104900" y="2524125"/>
          <p14:tracePt t="16453" x="1096963" y="2524125"/>
          <p14:tracePt t="16460" x="1087438" y="2532063"/>
          <p14:tracePt t="16466" x="1079500" y="2532063"/>
          <p14:tracePt t="16474" x="1079500" y="2541588"/>
          <p14:tracePt t="16482" x="1069975" y="2549525"/>
          <p14:tracePt t="16489" x="1062038" y="2549525"/>
          <p14:tracePt t="16497" x="1054100" y="2557463"/>
          <p14:tracePt t="16506" x="1054100" y="2574925"/>
          <p14:tracePt t="16515" x="1044575" y="2574925"/>
          <p14:tracePt t="16518" x="1028700" y="2574925"/>
          <p14:tracePt t="16531" x="1028700" y="2582863"/>
          <p14:tracePt t="16534" x="1019175" y="2582863"/>
          <p14:tracePt t="16542" x="1011238" y="2592388"/>
          <p14:tracePt t="16565" x="1011238" y="2600325"/>
          <p14:tracePt t="17738" x="1062038" y="2600325"/>
          <p14:tracePt t="17746" x="1122363" y="2600325"/>
          <p14:tracePt t="17753" x="1155700" y="2600325"/>
          <p14:tracePt t="17760" x="1198563" y="2608263"/>
          <p14:tracePt t="17768" x="1241425" y="2608263"/>
          <p14:tracePt t="17775" x="1317625" y="2617788"/>
          <p14:tracePt t="17782" x="1368425" y="2625725"/>
          <p14:tracePt t="17789" x="1436688" y="2625725"/>
          <p14:tracePt t="17797" x="1512888" y="2643188"/>
          <p14:tracePt t="17805" x="1555750" y="2643188"/>
          <p14:tracePt t="17812" x="1622425" y="2651125"/>
          <p14:tracePt t="17823" x="1665288" y="2651125"/>
          <p14:tracePt t="17829" x="1700213" y="2651125"/>
          <p14:tracePt t="17836" x="1725613" y="2651125"/>
          <p14:tracePt t="17842" x="1766888" y="2651125"/>
          <p14:tracePt t="17851" x="1793875" y="2651125"/>
          <p14:tracePt t="17857" x="1835150" y="2660650"/>
          <p14:tracePt t="17864" x="1860550" y="2660650"/>
          <p14:tracePt t="17873" x="1895475" y="2660650"/>
          <p14:tracePt t="17879" x="1938338" y="2668588"/>
          <p14:tracePt t="17890" x="1971675" y="2668588"/>
          <p14:tracePt t="17895" x="2039938" y="2686050"/>
          <p14:tracePt t="17902" x="2082800" y="2686050"/>
          <p14:tracePt t="17909" x="2124075" y="2693988"/>
          <p14:tracePt t="17918" x="2159000" y="2693988"/>
          <p14:tracePt t="17924" x="2192338" y="2701925"/>
          <p14:tracePt t="17932" x="2227263" y="2711450"/>
          <p14:tracePt t="17940" x="2243138" y="2711450"/>
          <p14:tracePt t="17949" x="2260600" y="2719388"/>
          <p14:tracePt t="17955" x="2286000" y="2719388"/>
          <p14:tracePt t="17964" x="2311400" y="2727325"/>
          <p14:tracePt t="17971" x="2336800" y="2727325"/>
          <p14:tracePt t="17978" x="2371725" y="2736850"/>
          <p14:tracePt t="17985" x="2397125" y="2744788"/>
          <p14:tracePt t="17992" x="2438400" y="2744788"/>
          <p14:tracePt t="18000" x="2473325" y="2752725"/>
          <p14:tracePt t="18007" x="2516188" y="2770188"/>
          <p14:tracePt t="18014" x="2549525" y="2770188"/>
          <p14:tracePt t="18023" x="2592388" y="2778125"/>
          <p14:tracePt t="18031" x="2608263" y="2787650"/>
          <p14:tracePt t="18040" x="2643188" y="2795588"/>
          <p14:tracePt t="18044" x="2676525" y="2805113"/>
          <p14:tracePt t="18052" x="2711450" y="2813050"/>
          <p14:tracePt t="18059" x="2719388" y="2820988"/>
          <p14:tracePt t="18066" x="2752725" y="2830513"/>
          <p14:tracePt t="18074" x="2770188" y="2838450"/>
          <p14:tracePt t="18081" x="2805113" y="2855913"/>
          <p14:tracePt t="18090" x="2820988" y="2855913"/>
          <p14:tracePt t="18098" x="2846388" y="2863850"/>
          <p14:tracePt t="18106" x="2863850" y="2871788"/>
          <p14:tracePt t="18111" x="2897188" y="2889250"/>
          <p14:tracePt t="18120" x="2932113" y="2897188"/>
          <p14:tracePt t="18125" x="2957513" y="2906713"/>
          <p14:tracePt t="18134" x="2965450" y="2914650"/>
          <p14:tracePt t="18141" x="2990850" y="2932113"/>
          <p14:tracePt t="18149" x="3025775" y="2949575"/>
          <p14:tracePt t="18157" x="3041650" y="2957513"/>
          <p14:tracePt t="18164" x="3084513" y="2965450"/>
          <p14:tracePt t="18171" x="3109913" y="2974975"/>
          <p14:tracePt t="18180" x="3160713" y="2982913"/>
          <p14:tracePt t="18187" x="3178175" y="2982913"/>
          <p14:tracePt t="18193" x="3195638" y="2982913"/>
          <p14:tracePt t="18202" x="3246438" y="2982913"/>
          <p14:tracePt t="18208" x="3263900" y="2982913"/>
          <p14:tracePt t="18216" x="3279775" y="2982913"/>
          <p14:tracePt t="18223" x="3297238" y="2982913"/>
          <p14:tracePt t="18621" x="3305175" y="2982913"/>
          <p14:tracePt t="18627" x="3322638" y="2982913"/>
          <p14:tracePt t="18634" x="3348038" y="2982913"/>
          <p14:tracePt t="18643" x="3373438" y="2982913"/>
          <p14:tracePt t="18651" x="3390900" y="2982913"/>
          <p14:tracePt t="18657" x="3416300" y="2982913"/>
          <p14:tracePt t="18666" x="3424238" y="2982913"/>
          <p14:tracePt t="18672" x="3441700" y="2982913"/>
          <p14:tracePt t="18681" x="3449638" y="2982913"/>
          <p14:tracePt t="18695" x="3459163" y="2982913"/>
          <p14:tracePt t="18702" x="3467100" y="2982913"/>
          <p14:tracePt t="18724" x="3475038" y="2982913"/>
          <p14:tracePt t="18733" x="3484563" y="2982913"/>
          <p14:tracePt t="18740" x="3492500" y="2982913"/>
          <p14:tracePt t="18749" x="3502025" y="2990850"/>
          <p14:tracePt t="18755" x="3509963" y="2990850"/>
          <p14:tracePt t="18763" x="3517900" y="3000375"/>
          <p14:tracePt t="18778" x="3527425" y="3000375"/>
          <p14:tracePt t="18784" x="3535363" y="3008313"/>
          <p14:tracePt t="18799" x="3543300" y="3008313"/>
          <p14:tracePt t="18807" x="3552825" y="3008313"/>
          <p14:tracePt t="18817" x="3560763" y="3008313"/>
          <p14:tracePt t="18823" x="3568700" y="3016250"/>
          <p14:tracePt t="18830" x="3578225" y="3016250"/>
          <p14:tracePt t="18844" x="3586163" y="3025775"/>
          <p14:tracePt t="18851" x="3603625" y="3033713"/>
          <p14:tracePt t="18867" x="3619500" y="3033713"/>
          <p14:tracePt t="18874" x="3646488" y="3033713"/>
          <p14:tracePt t="18883" x="3654425" y="3051175"/>
          <p14:tracePt t="18889" x="3662363" y="3051175"/>
          <p14:tracePt t="18901" x="3679825" y="3051175"/>
          <p14:tracePt t="18913" x="3687763" y="3051175"/>
          <p14:tracePt t="18949" x="3705225" y="3059113"/>
          <p14:tracePt t="18980" x="3705225" y="3067050"/>
          <p14:tracePt t="18986" x="3713163" y="3067050"/>
          <p14:tracePt t="18993" x="3722688" y="3067050"/>
          <p14:tracePt t="19001" x="3730625" y="3067050"/>
          <p14:tracePt t="19017" x="3748088" y="3076575"/>
          <p14:tracePt t="19023" x="3773488" y="3084513"/>
          <p14:tracePt t="19034" x="3781425" y="3084513"/>
          <p14:tracePt t="19038" x="3816350" y="3094038"/>
          <p14:tracePt t="19047" x="3849688" y="3101975"/>
          <p14:tracePt t="19053" x="3857625" y="3101975"/>
          <p14:tracePt t="19060" x="3875088" y="3101975"/>
          <p14:tracePt t="19069" x="3883025" y="3101975"/>
          <p14:tracePt t="19084" x="3892550" y="3101975"/>
          <p14:tracePt t="19166" x="3900488" y="3101975"/>
          <p14:tracePt t="19233" x="3908425" y="3101975"/>
          <p14:tracePt t="19241" x="3917950" y="3101975"/>
          <p14:tracePt t="20318" x="3951288" y="3094038"/>
          <p14:tracePt t="20325" x="3976688" y="3084513"/>
          <p14:tracePt t="20333" x="4027488" y="3076575"/>
          <p14:tracePt t="20339" x="4062413" y="3067050"/>
          <p14:tracePt t="20347" x="4095750" y="3059113"/>
          <p14:tracePt t="20357" x="4121150" y="3051175"/>
          <p14:tracePt t="20365" x="4146550" y="3051175"/>
          <p14:tracePt t="20371" x="4171950" y="3051175"/>
          <p14:tracePt t="20378" x="4181475" y="3051175"/>
          <p14:tracePt t="20384" x="4197350" y="3051175"/>
          <p14:tracePt t="20392" x="4206875" y="3051175"/>
          <p14:tracePt t="20407" x="4232275" y="3051175"/>
          <p14:tracePt t="20415" x="4240213" y="3051175"/>
          <p14:tracePt t="20422" x="4249738" y="3051175"/>
          <p14:tracePt t="20432" x="4265613" y="3033713"/>
          <p14:tracePt t="20438" x="4308475" y="3025775"/>
          <p14:tracePt t="20445" x="4325938" y="3016250"/>
          <p14:tracePt t="20451" x="4333875" y="3016250"/>
          <p14:tracePt t="20460" x="4351338" y="3008313"/>
          <p14:tracePt t="20466" x="4368800" y="3000375"/>
          <p14:tracePt t="20474" x="4384675" y="3000375"/>
          <p14:tracePt t="20482" x="4394200" y="3000375"/>
          <p14:tracePt t="20489" x="4402138" y="3000375"/>
          <p14:tracePt t="20497" x="4410075" y="3000375"/>
          <p14:tracePt t="20520" x="4435475" y="2990850"/>
          <p14:tracePt t="20527" x="4452938" y="2982913"/>
          <p14:tracePt t="20533" x="4460875" y="2982913"/>
          <p14:tracePt t="20542" x="4470400" y="2982913"/>
          <p14:tracePt t="20548" x="4478338" y="2982913"/>
          <p14:tracePt t="20594" x="4486275" y="2982913"/>
          <p14:tracePt t="20601" x="4495800" y="2982913"/>
          <p14:tracePt t="20626" x="4495800" y="2974975"/>
          <p14:tracePt t="20633" x="4513263" y="2974975"/>
          <p14:tracePt t="20639" x="4521200" y="2957513"/>
          <p14:tracePt t="20649" x="4529138" y="2957513"/>
          <p14:tracePt t="20654" x="4529138" y="2949575"/>
          <p14:tracePt t="20664" x="4546600" y="2932113"/>
          <p14:tracePt t="20668" x="4564063" y="2914650"/>
          <p14:tracePt t="20676" x="4589463" y="2863850"/>
          <p14:tracePt t="20683" x="4597400" y="2846388"/>
          <p14:tracePt t="20691" x="4605338" y="2820988"/>
          <p14:tracePt t="20699" x="4605338" y="2805113"/>
          <p14:tracePt t="20708" x="4605338" y="2787650"/>
          <p14:tracePt t="20714" x="4605338" y="2778125"/>
          <p14:tracePt t="20721" x="4605338" y="2752725"/>
          <p14:tracePt t="20732" x="4605338" y="2727325"/>
          <p14:tracePt t="20737" x="4597400" y="2719388"/>
          <p14:tracePt t="20744" x="4579938" y="2701925"/>
          <p14:tracePt t="20750" x="4564063" y="2676525"/>
          <p14:tracePt t="20759" x="4546600" y="2651125"/>
          <p14:tracePt t="20765" x="4538663" y="2633663"/>
          <p14:tracePt t="20774" x="4521200" y="2625725"/>
          <p14:tracePt t="20782" x="4495800" y="2608263"/>
          <p14:tracePt t="20791" x="4478338" y="2592388"/>
          <p14:tracePt t="20798" x="4460875" y="2566988"/>
          <p14:tracePt t="20803" x="4452938" y="2549525"/>
          <p14:tracePt t="20814" x="4427538" y="2541588"/>
          <p14:tracePt t="20818" x="4419600" y="2532063"/>
          <p14:tracePt t="20827" x="4410075" y="2524125"/>
          <p14:tracePt t="20833" x="4410075" y="2516188"/>
          <p14:tracePt t="20841" x="4394200" y="2506663"/>
          <p14:tracePt t="20849" x="4384675" y="2498725"/>
          <p14:tracePt t="20856" x="4376738" y="2489200"/>
          <p14:tracePt t="20866" x="4359275" y="2489200"/>
          <p14:tracePt t="20872" x="4341813" y="2481263"/>
          <p14:tracePt t="20882" x="4325938" y="2463800"/>
          <p14:tracePt t="20885" x="4308475" y="2455863"/>
          <p14:tracePt t="20894" x="4265613" y="2438400"/>
          <p14:tracePt t="20900" x="4240213" y="2422525"/>
          <p14:tracePt t="20908" x="4214813" y="2413000"/>
          <p14:tracePt t="20915" x="4181475" y="2405063"/>
          <p14:tracePt t="20923" x="4164013" y="2397125"/>
          <p14:tracePt t="20931" x="4138613" y="2387600"/>
          <p14:tracePt t="20938" x="4105275" y="2379663"/>
          <p14:tracePt t="20948" x="4079875" y="2371725"/>
          <p14:tracePt t="20952" x="4070350" y="2371725"/>
          <p14:tracePt t="20962" x="4037013" y="2362200"/>
          <p14:tracePt t="20967" x="4019550" y="2362200"/>
          <p14:tracePt t="20976" x="4011613" y="2362200"/>
          <p14:tracePt t="20984" x="3994150" y="2362200"/>
          <p14:tracePt t="20991" x="3968750" y="2362200"/>
          <p14:tracePt t="20999" x="3960813" y="2362200"/>
          <p14:tracePt t="21005" x="3943350" y="2362200"/>
          <p14:tracePt t="21016" x="3925888" y="2362200"/>
          <p14:tracePt t="21019" x="3908425" y="2362200"/>
          <p14:tracePt t="21030" x="3892550" y="2362200"/>
          <p14:tracePt t="21035" x="3883025" y="2362200"/>
          <p14:tracePt t="21043" x="3867150" y="2362200"/>
          <p14:tracePt t="21051" x="3841750" y="2362200"/>
          <p14:tracePt t="21059" x="3832225" y="2362200"/>
          <p14:tracePt t="21065" x="3824288" y="2362200"/>
          <p14:tracePt t="21073" x="3816350" y="2362200"/>
          <p14:tracePt t="21087" x="3806825" y="2362200"/>
          <p14:tracePt t="21098" x="3798888" y="2362200"/>
          <p14:tracePt t="21103" x="3790950" y="2371725"/>
          <p14:tracePt t="21110" x="3748088" y="2387600"/>
          <p14:tracePt t="21117" x="3713163" y="2397125"/>
          <p14:tracePt t="21125" x="3679825" y="2413000"/>
          <p14:tracePt t="21133" x="3629025" y="2438400"/>
          <p14:tracePt t="21140" x="3578225" y="2463800"/>
          <p14:tracePt t="21148" x="3568700" y="2463800"/>
          <p14:tracePt t="21157" x="3543300" y="2481263"/>
          <p14:tracePt t="21165" x="3527425" y="2506663"/>
          <p14:tracePt t="21172" x="3502025" y="2541588"/>
          <p14:tracePt t="21178" x="3484563" y="2566988"/>
          <p14:tracePt t="21185" x="3467100" y="2582863"/>
          <p14:tracePt t="21193" x="3449638" y="2617788"/>
          <p14:tracePt t="21200" x="3441700" y="2643188"/>
          <p14:tracePt t="21207" x="3416300" y="2660650"/>
          <p14:tracePt t="21216" x="3408363" y="2693988"/>
          <p14:tracePt t="21224" x="3398838" y="2719388"/>
          <p14:tracePt t="21233" x="3398838" y="2744788"/>
          <p14:tracePt t="21237" x="3390900" y="2762250"/>
          <p14:tracePt t="21247" x="3382963" y="2787650"/>
          <p14:tracePt t="21251" x="3373438" y="2805113"/>
          <p14:tracePt t="21262" x="3365500" y="2820988"/>
          <p14:tracePt t="21268" x="3348038" y="2838450"/>
          <p14:tracePt t="21277" x="3348038" y="2855913"/>
          <p14:tracePt t="21282" x="3340100" y="2871788"/>
          <p14:tracePt t="21290" x="3330575" y="2881313"/>
          <p14:tracePt t="21298" x="3330575" y="2897188"/>
          <p14:tracePt t="21306" x="3330575" y="2914650"/>
          <p14:tracePt t="21320" x="3322638" y="2922588"/>
          <p14:tracePt t="21328" x="3322638" y="2932113"/>
          <p14:tracePt t="21336" x="3322638" y="2940050"/>
          <p14:tracePt t="21350" x="3314700" y="2949575"/>
          <p14:tracePt t="21358" x="3305175" y="2974975"/>
          <p14:tracePt t="21366" x="3297238" y="3000375"/>
          <p14:tracePt t="21373" x="3279775" y="3025775"/>
          <p14:tracePt t="21382" x="3263900" y="3067050"/>
          <p14:tracePt t="21386" x="3263900" y="3094038"/>
          <p14:tracePt t="21394" x="3246438" y="3127375"/>
          <p14:tracePt t="21402" x="3238500" y="3152775"/>
          <p14:tracePt t="21410" x="3228975" y="3178175"/>
          <p14:tracePt t="21416" x="3221038" y="3211513"/>
          <p14:tracePt t="21423" x="3211513" y="3228975"/>
          <p14:tracePt t="21433" x="3195638" y="3246438"/>
          <p14:tracePt t="21441" x="3195638" y="3263900"/>
          <p14:tracePt t="21447" x="3195638" y="3279775"/>
          <p14:tracePt t="21455" x="3195638" y="3297238"/>
          <p14:tracePt t="21465" x="3195638" y="3305175"/>
          <p14:tracePt t="21470" x="3195638" y="3322638"/>
          <p14:tracePt t="21477" x="3195638" y="3355975"/>
          <p14:tracePt t="21483" x="3195638" y="3382963"/>
          <p14:tracePt t="21492" x="3195638" y="3408363"/>
          <p14:tracePt t="21498" x="3195638" y="3441700"/>
          <p14:tracePt t="21507" x="3195638" y="3467100"/>
          <p14:tracePt t="21515" x="3195638" y="3475038"/>
          <p14:tracePt t="21521" x="3195638" y="3484563"/>
          <p14:tracePt t="21532" x="3195638" y="3492500"/>
          <p14:tracePt t="21548" x="3195638" y="3509963"/>
          <p14:tracePt t="21552" x="3195638" y="3517900"/>
          <p14:tracePt t="21565" x="3195638" y="3527425"/>
          <p14:tracePt t="21619" x="3186113" y="3527425"/>
          <p14:tracePt t="21634" x="3178175" y="3502025"/>
          <p14:tracePt t="21641" x="3170238" y="3484563"/>
          <p14:tracePt t="21649" x="3160713" y="3475038"/>
          <p14:tracePt t="21655" x="3152775" y="3459163"/>
          <p14:tracePt t="21664" x="3152775" y="3441700"/>
          <p14:tracePt t="21672" x="3152775" y="3398838"/>
          <p14:tracePt t="21682" x="3152775" y="3390900"/>
          <p14:tracePt t="21686" x="3152775" y="3355975"/>
          <p14:tracePt t="21694" x="3152775" y="3314700"/>
          <p14:tracePt t="21701" x="3152775" y="3246438"/>
          <p14:tracePt t="21709" x="3152775" y="3211513"/>
          <p14:tracePt t="21715" x="3152775" y="3144838"/>
          <p14:tracePt t="21723" x="3160713" y="3101975"/>
          <p14:tracePt t="21732" x="3178175" y="3051175"/>
          <p14:tracePt t="21737" x="3178175" y="3025775"/>
          <p14:tracePt t="21748" x="3186113" y="2982913"/>
          <p14:tracePt t="21753" x="3186113" y="2974975"/>
          <p14:tracePt t="21762" x="3186113" y="2965450"/>
          <p14:tracePt t="21767" x="3186113" y="2957513"/>
          <p14:tracePt t="21782" x="3186113" y="2949575"/>
          <p14:tracePt t="21791" x="3186113" y="2940050"/>
          <p14:tracePt t="21806" x="3195638" y="2932113"/>
          <p14:tracePt t="21816" x="3221038" y="2889250"/>
          <p14:tracePt t="21821" x="3238500" y="2855913"/>
          <p14:tracePt t="21830" x="3271838" y="2778125"/>
          <p14:tracePt t="21835" x="3322638" y="2693988"/>
          <p14:tracePt t="21843" x="3348038" y="2600325"/>
          <p14:tracePt t="21850" x="3373438" y="2541588"/>
          <p14:tracePt t="21858" x="3390900" y="2481263"/>
          <p14:tracePt t="21865" x="3398838" y="2463800"/>
          <p14:tracePt t="21873" x="3416300" y="2447925"/>
          <p14:tracePt t="21889" x="3416300" y="2430463"/>
          <p14:tracePt t="21911" x="3416300" y="2422525"/>
          <p14:tracePt t="21940" x="3416300" y="2413000"/>
          <p14:tracePt t="21947" x="3424238" y="2397125"/>
          <p14:tracePt t="21954" x="3441700" y="2379663"/>
          <p14:tracePt t="21965" x="3475038" y="2336800"/>
          <p14:tracePt t="21970" x="3509963" y="2311400"/>
          <p14:tracePt t="21978" x="3535363" y="2286000"/>
          <p14:tracePt t="21985" x="3603625" y="2243138"/>
          <p14:tracePt t="21993" x="3636963" y="2227263"/>
          <p14:tracePt t="21999" x="3671888" y="2209800"/>
          <p14:tracePt t="22007" x="3713163" y="2192338"/>
          <p14:tracePt t="22016" x="3738563" y="2184400"/>
          <p14:tracePt t="22024" x="3763963" y="2166938"/>
          <p14:tracePt t="22031" x="3790950" y="2166938"/>
          <p14:tracePt t="22038" x="3806825" y="2166938"/>
          <p14:tracePt t="22049" x="3824288" y="2166938"/>
          <p14:tracePt t="22052" x="3841750" y="2166938"/>
          <p14:tracePt t="22061" x="3849688" y="2166938"/>
          <p14:tracePt t="22066" x="3857625" y="2166938"/>
          <p14:tracePt t="22082" x="3867150" y="2166938"/>
          <p14:tracePt t="22099" x="3875088" y="2166938"/>
          <p14:tracePt t="22106" x="3883025" y="2166938"/>
          <p14:tracePt t="22115" x="3900488" y="2166938"/>
          <p14:tracePt t="22120" x="3925888" y="2166938"/>
          <p14:tracePt t="22128" x="3935413" y="2166938"/>
          <p14:tracePt t="22135" x="3951288" y="2166938"/>
          <p14:tracePt t="22142" x="3968750" y="2166938"/>
          <p14:tracePt t="22150" x="4002088" y="2174875"/>
          <p14:tracePt t="22157" x="4019550" y="2184400"/>
          <p14:tracePt t="22165" x="4062413" y="2192338"/>
          <p14:tracePt t="22172" x="4087813" y="2200275"/>
          <p14:tracePt t="22182" x="4121150" y="2209800"/>
          <p14:tracePt t="22186" x="4164013" y="2217738"/>
          <p14:tracePt t="22198" x="4189413" y="2217738"/>
          <p14:tracePt t="22202" x="4224338" y="2227263"/>
          <p14:tracePt t="22210" x="4240213" y="2235200"/>
          <p14:tracePt t="22216" x="4249738" y="2235200"/>
          <p14:tracePt t="22224" x="4265613" y="2243138"/>
          <p14:tracePt t="22232" x="4275138" y="2243138"/>
          <p14:tracePt t="22240" x="4291013" y="2252663"/>
          <p14:tracePt t="22247" x="4308475" y="2260600"/>
          <p14:tracePt t="22254" x="4316413" y="2260600"/>
          <p14:tracePt t="22266" x="4316413" y="2268538"/>
          <p14:tracePt t="22269" x="4325938" y="2278063"/>
          <p14:tracePt t="22284" x="4333875" y="2278063"/>
          <p14:tracePt t="22291" x="4341813" y="2286000"/>
          <p14:tracePt t="22299" x="4359275" y="2293938"/>
          <p14:tracePt t="22315" x="4368800" y="2303463"/>
          <p14:tracePt t="22332" x="4376738" y="2311400"/>
          <p14:tracePt t="22338" x="4384675" y="2319338"/>
          <p14:tracePt t="22344" x="4384675" y="2328863"/>
          <p14:tracePt t="22351" x="4394200" y="2344738"/>
          <p14:tracePt t="22359" x="4402138" y="2354263"/>
          <p14:tracePt t="22366" x="4427538" y="2371725"/>
          <p14:tracePt t="22375" x="4435475" y="2397125"/>
          <p14:tracePt t="22382" x="4452938" y="2422525"/>
          <p14:tracePt t="22389" x="4452938" y="2438400"/>
          <p14:tracePt t="22399" x="4470400" y="2455863"/>
          <p14:tracePt t="22403" x="4478338" y="2481263"/>
          <p14:tracePt t="22411" x="4486275" y="2498725"/>
          <p14:tracePt t="22418" x="4503738" y="2516188"/>
          <p14:tracePt t="22427" x="4513263" y="2516188"/>
          <p14:tracePt t="22434" x="4513263" y="2532063"/>
          <p14:tracePt t="22441" x="4513263" y="2549525"/>
          <p14:tracePt t="22455" x="4513263" y="2557463"/>
          <p14:tracePt t="22465" x="4513263" y="2566988"/>
          <p14:tracePt t="22482" x="4521200" y="2574925"/>
          <p14:tracePt t="22486" x="4521200" y="2582863"/>
          <p14:tracePt t="22495" x="4521200" y="2592388"/>
          <p14:tracePt t="22508" x="4529138" y="2608263"/>
          <p14:tracePt t="22523" x="4529138" y="2617788"/>
          <p14:tracePt t="22531" x="4529138" y="2625725"/>
          <p14:tracePt t="22538" x="4529138" y="2633663"/>
          <p14:tracePt t="22562" x="4538663" y="2633663"/>
          <p14:tracePt t="22889" x="4529138" y="2633663"/>
          <p14:tracePt t="22897" x="4503738" y="2633663"/>
          <p14:tracePt t="22904" x="4486275" y="2633663"/>
          <p14:tracePt t="22912" x="4478338" y="2633663"/>
          <p14:tracePt t="22919" x="4452938" y="2633663"/>
          <p14:tracePt t="22928" x="4419600" y="2617788"/>
          <p14:tracePt t="22934" x="4394200" y="2600325"/>
          <p14:tracePt t="22942" x="4368800" y="2574925"/>
          <p14:tracePt t="22949" x="4333875" y="2557463"/>
          <p14:tracePt t="22957" x="4300538" y="2532063"/>
          <p14:tracePt t="22966" x="4249738" y="2473325"/>
          <p14:tracePt t="22974" x="4214813" y="2438400"/>
          <p14:tracePt t="22983" x="4189413" y="2405063"/>
          <p14:tracePt t="22986" x="4164013" y="2379663"/>
          <p14:tracePt t="22995" x="4138613" y="2336800"/>
          <p14:tracePt t="23002" x="4130675" y="2336800"/>
          <p14:tracePt t="23010" x="4121150" y="2319338"/>
          <p14:tracePt t="23016" x="4105275" y="2293938"/>
          <p14:tracePt t="23024" x="4079875" y="2278063"/>
          <p14:tracePt t="23032" x="4070350" y="2278063"/>
          <p14:tracePt t="23040" x="4062413" y="2268538"/>
          <p14:tracePt t="23050" x="4062413" y="2260600"/>
          <p14:tracePt t="23054" x="4052888" y="2260600"/>
          <p14:tracePt t="23063" x="4044950" y="2260600"/>
          <p14:tracePt t="23070" x="4037013" y="2260600"/>
          <p14:tracePt t="23077" x="4019550" y="2252663"/>
          <p14:tracePt t="23084" x="4011613" y="2252663"/>
          <p14:tracePt t="23092" x="3986213" y="2235200"/>
          <p14:tracePt t="23100" x="3943350" y="2235200"/>
          <p14:tracePt t="23106" x="3917950" y="2235200"/>
          <p14:tracePt t="23116" x="3892550" y="2235200"/>
          <p14:tracePt t="23122" x="3875088" y="2235200"/>
          <p14:tracePt t="23131" x="3867150" y="2235200"/>
          <p14:tracePt t="23136" x="3857625" y="2235200"/>
          <p14:tracePt t="23144" x="3849688" y="2243138"/>
          <p14:tracePt t="23150" x="3763963" y="2286000"/>
          <p14:tracePt t="23159" x="3748088" y="2303463"/>
          <p14:tracePt t="23167" x="3738563" y="2311400"/>
          <p14:tracePt t="23175" x="3713163" y="2328863"/>
          <p14:tracePt t="23182" x="3662363" y="2379663"/>
          <p14:tracePt t="23190" x="3619500" y="2447925"/>
          <p14:tracePt t="23199" x="3578225" y="2498725"/>
          <p14:tracePt t="23203" x="3560763" y="2532063"/>
          <p14:tracePt t="23213" x="3535363" y="2582863"/>
          <p14:tracePt t="23218" x="3502025" y="2617788"/>
          <p14:tracePt t="23226" x="3475038" y="2668588"/>
          <p14:tracePt t="23233" x="3459163" y="2727325"/>
          <p14:tracePt t="23241" x="3433763" y="2778125"/>
          <p14:tracePt t="23249" x="3408363" y="2838450"/>
          <p14:tracePt t="23258" x="3382963" y="2889250"/>
          <p14:tracePt t="23265" x="3373438" y="2949575"/>
          <p14:tracePt t="23273" x="3355975" y="3000375"/>
          <p14:tracePt t="23279" x="3348038" y="3016250"/>
          <p14:tracePt t="23286" x="3340100" y="3041650"/>
          <p14:tracePt t="23294" x="3330575" y="3059113"/>
          <p14:tracePt t="23300" x="3314700" y="3084513"/>
          <p14:tracePt t="23308" x="3314700" y="3094038"/>
          <p14:tracePt t="23316" x="3305175" y="3109913"/>
          <p14:tracePt t="23323" x="3297238" y="3127375"/>
          <p14:tracePt t="23332" x="3289300" y="3144838"/>
          <p14:tracePt t="23340" x="3279775" y="3152775"/>
          <p14:tracePt t="23349" x="3271838" y="3170238"/>
          <p14:tracePt t="23362" x="3271838" y="3186113"/>
          <p14:tracePt t="23367" x="3263900" y="3195638"/>
          <p14:tracePt t="23376" x="3246438" y="3211513"/>
          <p14:tracePt t="23382" x="3238500" y="3228975"/>
          <p14:tracePt t="23391" x="3238500" y="3246438"/>
          <p14:tracePt t="23398" x="3228975" y="3254375"/>
          <p14:tracePt t="23406" x="3221038" y="3271838"/>
          <p14:tracePt t="23416" x="3211513" y="3279775"/>
          <p14:tracePt t="23421" x="3203575" y="3289300"/>
          <p14:tracePt t="23430" x="3203575" y="3297238"/>
          <p14:tracePt t="23435" x="3203575" y="3305175"/>
          <p14:tracePt t="23451" x="3203575" y="3314700"/>
          <p14:tracePt t="23459" x="3203575" y="3322638"/>
          <p14:tracePt t="23652" x="3211513" y="3271838"/>
          <p14:tracePt t="23660" x="3221038" y="3238500"/>
          <p14:tracePt t="23668" x="3228975" y="3195638"/>
          <p14:tracePt t="23676" x="3238500" y="3170238"/>
          <p14:tracePt t="23682" x="3246438" y="3144838"/>
          <p14:tracePt t="23690" x="3254375" y="3109913"/>
          <p14:tracePt t="23696" x="3263900" y="3094038"/>
          <p14:tracePt t="23705" x="3279775" y="3067050"/>
          <p14:tracePt t="23712" x="3289300" y="3051175"/>
          <p14:tracePt t="23722" x="3297238" y="3016250"/>
          <p14:tracePt t="23727" x="3305175" y="3008313"/>
          <p14:tracePt t="23735" x="3305175" y="2990850"/>
          <p14:tracePt t="23745" x="3305175" y="2982913"/>
          <p14:tracePt t="23749" x="3305175" y="2974975"/>
          <p14:tracePt t="23758" x="3305175" y="2965450"/>
          <p14:tracePt t="23765" x="3305175" y="2957513"/>
          <p14:tracePt t="23772" x="3305175" y="2949575"/>
          <p14:tracePt t="23779" x="3314700" y="2949575"/>
          <p14:tracePt t="23786" x="3330575" y="2914650"/>
          <p14:tracePt t="23795" x="3390900" y="2813050"/>
          <p14:tracePt t="23801" x="3416300" y="2752725"/>
          <p14:tracePt t="23812" x="3449638" y="2711450"/>
          <p14:tracePt t="23818" x="3509963" y="2651125"/>
          <p14:tracePt t="23829" x="3578225" y="2600325"/>
          <p14:tracePt t="23832" x="3619500" y="2566988"/>
          <p14:tracePt t="23840" x="3654425" y="2541588"/>
          <p14:tracePt t="23847" x="3713163" y="2516188"/>
          <p14:tracePt t="23854" x="3748088" y="2498725"/>
          <p14:tracePt t="23862" x="3798888" y="2489200"/>
          <p14:tracePt t="23871" x="3806825" y="2489200"/>
          <p14:tracePt t="23879" x="3824288" y="2489200"/>
          <p14:tracePt t="23886" x="3832225" y="2489200"/>
          <p14:tracePt t="23900" x="3857625" y="2489200"/>
          <p14:tracePt t="23907" x="3867150" y="2489200"/>
          <p14:tracePt t="23913" x="3875088" y="2489200"/>
          <p14:tracePt t="23923" x="3892550" y="2481263"/>
          <p14:tracePt t="23929" x="3900488" y="2481263"/>
          <p14:tracePt t="23937" x="3925888" y="2481263"/>
          <p14:tracePt t="23944" x="3943350" y="2481263"/>
          <p14:tracePt t="23951" x="3960813" y="2481263"/>
          <p14:tracePt t="23963" x="3986213" y="2481263"/>
          <p14:tracePt t="23966" x="4011613" y="2481263"/>
          <p14:tracePt t="23975" x="4037013" y="2481263"/>
          <p14:tracePt t="23980" x="4070350" y="2481263"/>
          <p14:tracePt t="23990" x="4105275" y="2481263"/>
          <p14:tracePt t="23996" x="4113213" y="2489200"/>
          <p14:tracePt t="24004" x="4146550" y="2498725"/>
          <p14:tracePt t="24012" x="4181475" y="2506663"/>
          <p14:tracePt t="24018" x="4197350" y="2516188"/>
          <p14:tracePt t="24029" x="4232275" y="2524125"/>
          <p14:tracePt t="24033" x="4265613" y="2532063"/>
          <p14:tracePt t="24045" x="4265613" y="2541588"/>
          <p14:tracePt t="24049" x="4300538" y="2541588"/>
          <p14:tracePt t="24057" x="4308475" y="2557463"/>
          <p14:tracePt t="24063" x="4325938" y="2574925"/>
          <p14:tracePt t="24072" x="4341813" y="2582863"/>
          <p14:tracePt t="24079" x="4368800" y="2592388"/>
          <p14:tracePt t="24086" x="4384675" y="2617788"/>
          <p14:tracePt t="24094" x="4410075" y="2651125"/>
          <p14:tracePt t="24102" x="4419600" y="2676525"/>
          <p14:tracePt t="24112" x="4445000" y="2693988"/>
          <p14:tracePt t="24115" x="4452938" y="2727325"/>
          <p14:tracePt t="24125" x="4460875" y="2752725"/>
          <p14:tracePt t="24130" x="4470400" y="2770188"/>
          <p14:tracePt t="24138" x="4478338" y="2805113"/>
          <p14:tracePt t="24146" x="4486275" y="2813050"/>
          <p14:tracePt t="24153" x="4486275" y="2830513"/>
          <p14:tracePt t="24161" x="4495800" y="2846388"/>
          <p14:tracePt t="24168" x="4495800" y="2855913"/>
          <p14:tracePt t="24178" x="4495800" y="2881313"/>
          <p14:tracePt t="24183" x="4503738" y="2897188"/>
          <p14:tracePt t="24191" x="4503738" y="2914650"/>
          <p14:tracePt t="24198" x="4521200" y="2949575"/>
          <p14:tracePt t="24206" x="4529138" y="2965450"/>
          <p14:tracePt t="24213" x="4538663" y="2990850"/>
          <p14:tracePt t="24221" x="4546600" y="3016250"/>
          <p14:tracePt t="24229" x="4554538" y="3041650"/>
          <p14:tracePt t="24237" x="4554538" y="3059113"/>
          <p14:tracePt t="24246" x="4554538" y="3076575"/>
          <p14:tracePt t="24259" x="4554538" y="3084513"/>
          <p14:tracePt t="24265" x="4554538" y="3094038"/>
          <p14:tracePt t="24274" x="4554538" y="3101975"/>
          <p14:tracePt t="24279" x="4554538" y="3109913"/>
          <p14:tracePt t="24341" x="4554538" y="3119438"/>
          <p14:tracePt t="24431" x="4554538" y="3127375"/>
          <p14:tracePt t="24468" x="4554538" y="3135313"/>
          <p14:tracePt t="25537" x="4546600" y="3109913"/>
          <p14:tracePt t="25543" x="4529138" y="3059113"/>
          <p14:tracePt t="25552" x="4513263" y="3025775"/>
          <p14:tracePt t="25559" x="4495800" y="3008313"/>
          <p14:tracePt t="25566" x="4460875" y="2965450"/>
          <p14:tracePt t="25574" x="4445000" y="2949575"/>
          <p14:tracePt t="25582" x="4427538" y="2914650"/>
          <p14:tracePt t="25589" x="4410075" y="2863850"/>
          <p14:tracePt t="25596" x="4368800" y="2805113"/>
          <p14:tracePt t="25605" x="4341813" y="2752725"/>
          <p14:tracePt t="25613" x="4325938" y="2693988"/>
          <p14:tracePt t="25622" x="4316413" y="2633663"/>
          <p14:tracePt t="25625" x="4291013" y="2600325"/>
          <p14:tracePt t="25634" x="4283075" y="2549525"/>
          <p14:tracePt t="25641" x="4275138" y="2516188"/>
          <p14:tracePt t="25649" x="4265613" y="2506663"/>
          <p14:tracePt t="25656" x="4257675" y="2473325"/>
          <p14:tracePt t="25664" x="4249738" y="2455863"/>
          <p14:tracePt t="25672" x="4240213" y="2438400"/>
          <p14:tracePt t="25681" x="4232275" y="2430463"/>
          <p14:tracePt t="25689" x="4224338" y="2405063"/>
          <p14:tracePt t="25693" x="4206875" y="2387600"/>
          <p14:tracePt t="25704" x="4206875" y="2379663"/>
          <p14:tracePt t="25708" x="4189413" y="2371725"/>
          <p14:tracePt t="25717" x="4171950" y="2336800"/>
          <p14:tracePt t="25723" x="4156075" y="2319338"/>
          <p14:tracePt t="25731" x="4121150" y="2286000"/>
          <p14:tracePt t="25739" x="4105275" y="2235200"/>
          <p14:tracePt t="25746" x="4079875" y="2200275"/>
          <p14:tracePt t="25755" x="4062413" y="2174875"/>
          <p14:tracePt t="25763" x="4037013" y="2133600"/>
          <p14:tracePt t="25772" x="4019550" y="2108200"/>
          <p14:tracePt t="25775" x="4011613" y="2090738"/>
          <p14:tracePt t="25785" x="3994150" y="2065338"/>
          <p14:tracePt t="25789" x="3986213" y="2047875"/>
          <p14:tracePt t="25799" x="3976688" y="2030413"/>
          <p14:tracePt t="25805" x="3960813" y="2014538"/>
          <p14:tracePt t="25813" x="3960813" y="1997075"/>
          <p14:tracePt t="25822" x="3951288" y="1997075"/>
          <p14:tracePt t="25829" x="3943350" y="1989138"/>
          <p14:tracePt t="25838" x="3935413" y="1979613"/>
          <p14:tracePt t="25851" x="3925888" y="1971675"/>
          <p14:tracePt t="25858" x="3917950" y="1963738"/>
          <p14:tracePt t="25872" x="3900488" y="1963738"/>
          <p14:tracePt t="25880" x="3892550" y="1963738"/>
          <p14:tracePt t="25994" x="3892550" y="1954213"/>
          <p14:tracePt t="26009" x="3925888" y="1938338"/>
          <p14:tracePt t="26015" x="3951288" y="1928813"/>
          <p14:tracePt t="26021" x="4002088" y="1920875"/>
          <p14:tracePt t="26030" x="4044950" y="1920875"/>
          <p14:tracePt t="26038" x="4087813" y="1920875"/>
          <p14:tracePt t="26045" x="4138613" y="1920875"/>
          <p14:tracePt t="26055" x="4197350" y="1928813"/>
          <p14:tracePt t="26060" x="4240213" y="1963738"/>
          <p14:tracePt t="26068" x="4291013" y="1979613"/>
          <p14:tracePt t="26073" x="4308475" y="1989138"/>
          <p14:tracePt t="26082" x="4325938" y="1997075"/>
          <p14:tracePt t="26097" x="4333875" y="2005013"/>
          <p14:tracePt t="26106" x="4351338" y="2014538"/>
          <p14:tracePt t="26114" x="4359275" y="2030413"/>
          <p14:tracePt t="26120" x="4376738" y="2039938"/>
          <p14:tracePt t="26128" x="4384675" y="2047875"/>
          <p14:tracePt t="26136" x="4384675" y="2055813"/>
          <p14:tracePt t="26142" x="4394200" y="2065338"/>
          <p14:tracePt t="26150" x="4402138" y="2073275"/>
          <p14:tracePt t="26157" x="4402138" y="2082800"/>
          <p14:tracePt t="26165" x="4402138" y="2090738"/>
          <p14:tracePt t="26171" x="4419600" y="2108200"/>
          <p14:tracePt t="26179" x="4419600" y="2116138"/>
          <p14:tracePt t="26187" x="4419600" y="2124075"/>
          <p14:tracePt t="26205" x="4419600" y="2133600"/>
          <p14:tracePt t="26210" x="4419600" y="2141538"/>
          <p14:tracePt t="26224" x="4419600" y="2159000"/>
          <p14:tracePt t="26232" x="4402138" y="2174875"/>
          <p14:tracePt t="26240" x="4384675" y="2184400"/>
          <p14:tracePt t="26247" x="4359275" y="2200275"/>
          <p14:tracePt t="26255" x="4333875" y="2200275"/>
          <p14:tracePt t="26262" x="4308475" y="2209800"/>
          <p14:tracePt t="26272" x="4275138" y="2209800"/>
          <p14:tracePt t="26280" x="4240213" y="2209800"/>
          <p14:tracePt t="26285" x="4224338" y="2209800"/>
          <p14:tracePt t="26292" x="4206875" y="2209800"/>
          <p14:tracePt t="26300" x="4171950" y="2209800"/>
          <p14:tracePt t="26306" x="4156075" y="2209800"/>
          <p14:tracePt t="26315" x="4130675" y="2209800"/>
          <p14:tracePt t="26322" x="4113213" y="2209800"/>
          <p14:tracePt t="26330" x="4079875" y="2209800"/>
          <p14:tracePt t="26337" x="4070350" y="2209800"/>
          <p14:tracePt t="26344" x="4044950" y="2200275"/>
          <p14:tracePt t="26354" x="4019550" y="2200275"/>
          <p14:tracePt t="26359" x="4011613" y="2200275"/>
          <p14:tracePt t="26368" x="4002088" y="2200275"/>
          <p14:tracePt t="26374" x="3994150" y="2200275"/>
          <p14:tracePt t="26388" x="3986213" y="2200275"/>
          <p14:tracePt t="26396" x="3976688" y="2200275"/>
          <p14:tracePt t="26464" x="3986213" y="2200275"/>
          <p14:tracePt t="26471" x="4019550" y="2200275"/>
          <p14:tracePt t="26478" x="4070350" y="2200275"/>
          <p14:tracePt t="26489" x="4105275" y="2209800"/>
          <p14:tracePt t="26494" x="4138613" y="2217738"/>
          <p14:tracePt t="26504" x="4146550" y="2217738"/>
          <p14:tracePt t="26510" x="4164013" y="2217738"/>
          <p14:tracePt t="26516" x="4171950" y="2235200"/>
          <p14:tracePt t="26523" x="4181475" y="2235200"/>
          <p14:tracePt t="26546" x="4197350" y="2235200"/>
          <p14:tracePt t="26614" x="4206875" y="2235200"/>
          <p14:tracePt t="27414" x="4232275" y="2243138"/>
          <p14:tracePt t="27421" x="4265613" y="2252663"/>
          <p14:tracePt t="27428" x="4308475" y="2260600"/>
          <p14:tracePt t="27436" x="4359275" y="2268538"/>
          <p14:tracePt t="27444" x="4402138" y="2286000"/>
          <p14:tracePt t="27454" x="4478338" y="2303463"/>
          <p14:tracePt t="27458" x="4538663" y="2328863"/>
          <p14:tracePt t="27467" x="4597400" y="2336800"/>
          <p14:tracePt t="27473" x="4648200" y="2354263"/>
          <p14:tracePt t="27481" x="4691063" y="2362200"/>
          <p14:tracePt t="27488" x="4724400" y="2371725"/>
          <p14:tracePt t="27496" x="4767263" y="2379663"/>
          <p14:tracePt t="27504" x="4802188" y="2387600"/>
          <p14:tracePt t="27512" x="4860925" y="2405063"/>
          <p14:tracePt t="27520" x="4903788" y="2422525"/>
          <p14:tracePt t="27525" x="4972050" y="2430463"/>
          <p14:tracePt t="27536" x="4987925" y="2438400"/>
          <p14:tracePt t="27541" x="5022850" y="2447925"/>
          <p14:tracePt t="27549" x="5056188" y="2455863"/>
          <p14:tracePt t="27554" x="5081588" y="2463800"/>
          <p14:tracePt t="27563" x="5116513" y="2473325"/>
          <p14:tracePt t="27571" x="5141913" y="2481263"/>
          <p14:tracePt t="27580" x="5167313" y="2489200"/>
          <p14:tracePt t="27587" x="5200650" y="2506663"/>
          <p14:tracePt t="27596" x="5226050" y="2516188"/>
          <p14:tracePt t="27601" x="5243513" y="2524125"/>
          <p14:tracePt t="27607" x="5260975" y="2532063"/>
          <p14:tracePt t="27616" x="5294313" y="2541588"/>
          <p14:tracePt t="27622" x="5327650" y="2541588"/>
          <p14:tracePt t="27630" x="5362575" y="2549525"/>
          <p14:tracePt t="27637" x="5395913" y="2574925"/>
          <p14:tracePt t="27645" x="5430838" y="2592388"/>
          <p14:tracePt t="27653" x="5464175" y="2600325"/>
          <p14:tracePt t="27660" x="5497513" y="2617788"/>
          <p14:tracePt t="27671" x="5540375" y="2633663"/>
          <p14:tracePt t="27674" x="5583238" y="2651125"/>
          <p14:tracePt t="27683" x="5626100" y="2676525"/>
          <p14:tracePt t="27689" x="5668963" y="2701925"/>
          <p14:tracePt t="27698" x="5702300" y="2719388"/>
          <p14:tracePt t="27704" x="5735638" y="2736850"/>
          <p14:tracePt t="27713" x="5761038" y="2744788"/>
          <p14:tracePt t="27720" x="5778500" y="2762250"/>
          <p14:tracePt t="27729" x="5813425" y="2770188"/>
          <p14:tracePt t="27737" x="5846763" y="2787650"/>
          <p14:tracePt t="27744" x="5864225" y="2795588"/>
          <p14:tracePt t="27750" x="5905500" y="2813050"/>
          <p14:tracePt t="27757" x="5922963" y="2820988"/>
          <p14:tracePt t="27765" x="5940425" y="2830513"/>
          <p14:tracePt t="27772" x="5983288" y="2855913"/>
          <p14:tracePt t="27779" x="5999163" y="2863850"/>
          <p14:tracePt t="27787" x="6034088" y="2871788"/>
          <p14:tracePt t="27795" x="6067425" y="2881313"/>
          <p14:tracePt t="27804" x="6127750" y="2889250"/>
          <p14:tracePt t="27811" x="6169025" y="2897188"/>
          <p14:tracePt t="27820" x="6229350" y="2914650"/>
          <p14:tracePt t="27824" x="6262688" y="2914650"/>
          <p14:tracePt t="27832" x="6365875" y="2922588"/>
          <p14:tracePt t="27839" x="6373813" y="2922588"/>
          <p14:tracePt t="27847" x="6391275" y="2940050"/>
          <p14:tracePt t="27854" x="6399213" y="2940050"/>
          <p14:tracePt t="27869" x="6407150" y="2940050"/>
          <p14:tracePt t="27876" x="6424613" y="2940050"/>
          <p14:tracePt t="28251" x="6483350" y="2932113"/>
          <p14:tracePt t="28259" x="6561138" y="2922588"/>
          <p14:tracePt t="28266" x="6637338" y="2914650"/>
          <p14:tracePt t="28274" x="6662738" y="2914650"/>
          <p14:tracePt t="28280" x="6705600" y="2906713"/>
          <p14:tracePt t="28288" x="6738938" y="2906713"/>
          <p14:tracePt t="28296" x="6772275" y="2897188"/>
          <p14:tracePt t="28303" x="6815138" y="2889250"/>
          <p14:tracePt t="28314" x="6850063" y="2881313"/>
          <p14:tracePt t="28318" x="6891338" y="2881313"/>
          <p14:tracePt t="28326" x="6926263" y="2881313"/>
          <p14:tracePt t="28333" x="6969125" y="2881313"/>
          <p14:tracePt t="28341" x="6994525" y="2881313"/>
          <p14:tracePt t="28347" x="7002463" y="2881313"/>
          <p14:tracePt t="28356" x="7019925" y="2881313"/>
          <p14:tracePt t="28364" x="7035800" y="2881313"/>
          <p14:tracePt t="28380" x="7045325" y="2881313"/>
          <p14:tracePt t="28396" x="7053263" y="2881313"/>
          <p14:tracePt t="28409" x="7061200" y="2881313"/>
          <p14:tracePt t="28416" x="7078663" y="2881313"/>
          <p14:tracePt t="28423" x="7113588" y="2881313"/>
          <p14:tracePt t="28439" x="7129463" y="2881313"/>
          <p14:tracePt t="28446" x="7138988" y="2881313"/>
          <p14:tracePt t="28464" x="7146925" y="2881313"/>
          <p14:tracePt t="28469" x="7154863" y="2881313"/>
          <p14:tracePt t="28476" x="7164388" y="2881313"/>
          <p14:tracePt t="28482" x="7180263" y="2871788"/>
          <p14:tracePt t="28491" x="7197725" y="2855913"/>
          <p14:tracePt t="28498" x="7215188" y="2846388"/>
          <p14:tracePt t="28505" x="7265988" y="2838450"/>
          <p14:tracePt t="28513" x="7283450" y="2838450"/>
          <p14:tracePt t="28520" x="7299325" y="2830513"/>
          <p14:tracePt t="28530" x="7324725" y="2830513"/>
          <p14:tracePt t="28535" x="7350125" y="2830513"/>
          <p14:tracePt t="28543" x="7367588" y="2830513"/>
          <p14:tracePt t="28550" x="7385050" y="2820988"/>
          <p14:tracePt t="28559" x="7402513" y="2820988"/>
          <p14:tracePt t="28565" x="7418388" y="2813050"/>
          <p14:tracePt t="28573" x="7435850" y="2805113"/>
          <p14:tracePt t="28580" x="7461250" y="2805113"/>
          <p14:tracePt t="28589" x="7478713" y="2795588"/>
          <p14:tracePt t="28597" x="7494588" y="2795588"/>
          <p14:tracePt t="28604" x="7521575" y="2778125"/>
          <p14:tracePt t="28618" x="7529513" y="2778125"/>
          <p14:tracePt t="28624" x="7537450" y="2778125"/>
          <p14:tracePt t="28693" x="7546975" y="2778125"/>
          <p14:tracePt t="28738" x="7546975" y="2787650"/>
          <p14:tracePt t="28744" x="7546975" y="2795588"/>
          <p14:tracePt t="28751" x="7537450" y="2795588"/>
          <p14:tracePt t="28762" x="7529513" y="2805113"/>
          <p14:tracePt t="28767" x="7521575" y="2813050"/>
          <p14:tracePt t="28781" x="7512050" y="2813050"/>
          <p14:tracePt t="28790" x="7486650" y="2820988"/>
          <p14:tracePt t="28797" x="7435850" y="2830513"/>
          <p14:tracePt t="28804" x="7427913" y="2830513"/>
          <p14:tracePt t="28812" x="7410450" y="2830513"/>
          <p14:tracePt t="28820" x="7402513" y="2830513"/>
          <p14:tracePt t="28830" x="7392988" y="2830513"/>
          <p14:tracePt t="28834" x="7367588" y="2830513"/>
          <p14:tracePt t="28842" x="7342188" y="2830513"/>
          <p14:tracePt t="28849" x="7316788" y="2830513"/>
          <p14:tracePt t="28857" x="7283450" y="2830513"/>
          <p14:tracePt t="28864" x="7232650" y="2830513"/>
          <p14:tracePt t="28872" x="7205663" y="2830513"/>
          <p14:tracePt t="28879" x="7164388" y="2830513"/>
          <p14:tracePt t="28886" x="7121525" y="2830513"/>
          <p14:tracePt t="28897" x="7096125" y="2830513"/>
          <p14:tracePt t="28902" x="7061200" y="2830513"/>
          <p14:tracePt t="28911" x="7045325" y="2830513"/>
          <p14:tracePt t="28916" x="7027863" y="2830513"/>
          <p14:tracePt t="28924" x="7019925" y="2830513"/>
          <p14:tracePt t="28931" x="6985000" y="2830513"/>
          <p14:tracePt t="28939" x="6969125" y="2830513"/>
          <p14:tracePt t="28947" x="6959600" y="2830513"/>
          <p14:tracePt t="28956" x="6943725" y="2830513"/>
          <p14:tracePt t="28964" x="6916738" y="2830513"/>
          <p14:tracePt t="28969" x="6908800" y="2830513"/>
          <p14:tracePt t="28976" x="6900863" y="2830513"/>
          <p14:tracePt t="28983" x="6891338" y="2830513"/>
          <p14:tracePt t="28999" x="6883400" y="2830513"/>
          <p14:tracePt t="29006" x="6875463" y="2830513"/>
          <p14:tracePt t="29074" x="6858000" y="2830513"/>
          <p14:tracePt t="29096" x="6865938" y="2830513"/>
          <p14:tracePt t="29102" x="6908800" y="2813050"/>
          <p14:tracePt t="29111" x="6994525" y="2795588"/>
          <p14:tracePt t="29119" x="7096125" y="2787650"/>
          <p14:tracePt t="29126" x="7138988" y="2787650"/>
          <p14:tracePt t="29133" x="7180263" y="2787650"/>
          <p14:tracePt t="29142" x="7232650" y="2787650"/>
          <p14:tracePt t="29147" x="7283450" y="2787650"/>
          <p14:tracePt t="29156" x="7299325" y="2787650"/>
          <p14:tracePt t="29164" x="7342188" y="2787650"/>
          <p14:tracePt t="29170" x="7367588" y="2787650"/>
          <p14:tracePt t="29179" x="7392988" y="2795588"/>
          <p14:tracePt t="29186" x="7418388" y="2795588"/>
          <p14:tracePt t="29192" x="7435850" y="2795588"/>
          <p14:tracePt t="29201" x="7453313" y="2795588"/>
          <p14:tracePt t="29210" x="7461250" y="2805113"/>
          <p14:tracePt t="29215" x="7469188" y="2805113"/>
          <p14:tracePt t="29223" x="7478713" y="2805113"/>
          <p14:tracePt t="29230" x="7486650" y="2805113"/>
          <p14:tracePt t="29238" x="7494588" y="2805113"/>
          <p14:tracePt t="29321" x="7494588" y="2813050"/>
          <p14:tracePt t="29327" x="7486650" y="2820988"/>
          <p14:tracePt t="29335" x="7478713" y="2820988"/>
          <p14:tracePt t="29346" x="7461250" y="2838450"/>
          <p14:tracePt t="29350" x="7443788" y="2846388"/>
          <p14:tracePt t="29358" x="7385050" y="2855913"/>
          <p14:tracePt t="29364" x="7342188" y="2863850"/>
          <p14:tracePt t="29373" x="7258050" y="2863850"/>
          <p14:tracePt t="29380" x="7180263" y="2863850"/>
          <p14:tracePt t="29390" x="7129463" y="2863850"/>
          <p14:tracePt t="29395" x="7053263" y="2863850"/>
          <p14:tracePt t="29403" x="7035800" y="2863850"/>
          <p14:tracePt t="29413" x="6977063" y="2863850"/>
          <p14:tracePt t="29418" x="6969125" y="2863850"/>
          <p14:tracePt t="29426" x="6951663" y="2863850"/>
          <p14:tracePt t="29432" x="6926263" y="2863850"/>
          <p14:tracePt t="29440" x="6916738" y="2863850"/>
          <p14:tracePt t="29446" x="6900863" y="2863850"/>
          <p14:tracePt t="29455" x="6891338" y="2863850"/>
          <p14:tracePt t="29463" x="6883400" y="2863850"/>
          <p14:tracePt t="29470" x="6865938" y="2863850"/>
          <p14:tracePt t="29484" x="6858000" y="2863850"/>
          <p14:tracePt t="29553" x="6891338" y="2855913"/>
          <p14:tracePt t="29559" x="7019925" y="2813050"/>
          <p14:tracePt t="29567" x="7129463" y="2787650"/>
          <p14:tracePt t="29575" x="7232650" y="2778125"/>
          <p14:tracePt t="29582" x="7273925" y="2778125"/>
          <p14:tracePt t="29590" x="7377113" y="2778125"/>
          <p14:tracePt t="29597" x="7435850" y="2778125"/>
          <p14:tracePt t="29605" x="7469188" y="2778125"/>
          <p14:tracePt t="29613" x="7486650" y="2778125"/>
          <p14:tracePt t="29619" x="7512050" y="2778125"/>
          <p14:tracePt t="29629" x="7521575" y="2778125"/>
          <p14:tracePt t="29799" x="7521575" y="2787650"/>
          <p14:tracePt t="29896" x="7529513" y="2787650"/>
          <p14:tracePt t="30383" x="7546975" y="2787650"/>
          <p14:tracePt t="30389" x="7580313" y="2778125"/>
          <p14:tracePt t="30397" x="7623175" y="2770188"/>
          <p14:tracePt t="30405" x="7666038" y="2762250"/>
          <p14:tracePt t="30412" x="7716838" y="2752725"/>
          <p14:tracePt t="30420" x="7750175" y="2752725"/>
          <p14:tracePt t="30430" x="7800975" y="2744788"/>
          <p14:tracePt t="30433" x="7835900" y="2744788"/>
          <p14:tracePt t="30443" x="7877175" y="2744788"/>
          <p14:tracePt t="30449" x="7894638" y="2744788"/>
          <p14:tracePt t="30458" x="7920038" y="2744788"/>
          <p14:tracePt t="30463" x="7937500" y="2744788"/>
          <p14:tracePt t="30472" x="7954963" y="2744788"/>
          <p14:tracePt t="30480" x="7962900" y="2744788"/>
          <p14:tracePt t="30487" x="7970838" y="2744788"/>
          <p14:tracePt t="30563" x="7980363" y="2744788"/>
          <p14:tracePt t="30577" x="7996238" y="2736850"/>
          <p14:tracePt t="30583" x="8005763" y="2736850"/>
          <p14:tracePt t="30591" x="8013700" y="2736850"/>
          <p14:tracePt t="30600" x="8021638" y="2736850"/>
          <p14:tracePt t="30606" x="8031163" y="2727325"/>
          <p14:tracePt t="30614" x="8039100" y="2727325"/>
          <p14:tracePt t="30622" x="8047038" y="2727325"/>
          <p14:tracePt t="31219" x="8021638" y="2727325"/>
          <p14:tracePt t="31228" x="7962900" y="2727325"/>
          <p14:tracePt t="31235" x="7912100" y="2727325"/>
          <p14:tracePt t="31245" x="7810500" y="2727325"/>
          <p14:tracePt t="31250" x="7750175" y="2727325"/>
          <p14:tracePt t="31258" x="7691438" y="2727325"/>
          <p14:tracePt t="31264" x="7623175" y="2736850"/>
          <p14:tracePt t="31272" x="7562850" y="2736850"/>
          <p14:tracePt t="31279" x="7537450" y="2736850"/>
          <p14:tracePt t="31296" x="7453313" y="2736850"/>
          <p14:tracePt t="31302" x="7410450" y="2744788"/>
          <p14:tracePt t="31312" x="7350125" y="2744788"/>
          <p14:tracePt t="31316" x="7283450" y="2744788"/>
          <p14:tracePt t="31326" x="7232650" y="2744788"/>
          <p14:tracePt t="31331" x="7180263" y="2744788"/>
          <p14:tracePt t="31340" x="7146925" y="2744788"/>
          <p14:tracePt t="31346" x="7113588" y="2744788"/>
          <p14:tracePt t="31354" x="7088188" y="2744788"/>
          <p14:tracePt t="31362" x="7070725" y="2752725"/>
          <p14:tracePt t="31369" x="7053263" y="2752725"/>
          <p14:tracePt t="31379" x="7027863" y="2752725"/>
          <p14:tracePt t="31385" x="7019925" y="2752725"/>
          <p14:tracePt t="31392" x="7002463" y="2752725"/>
          <p14:tracePt t="31398" x="6985000" y="2762250"/>
          <p14:tracePt t="31408" x="6951663" y="2762250"/>
          <p14:tracePt t="31414" x="6926263" y="2762250"/>
          <p14:tracePt t="31422" x="6891338" y="2762250"/>
          <p14:tracePt t="31429" x="6865938" y="2762250"/>
          <p14:tracePt t="31437" x="6840538" y="2762250"/>
          <p14:tracePt t="31445" x="6815138" y="2762250"/>
          <p14:tracePt t="31451" x="6799263" y="2762250"/>
          <p14:tracePt t="31463" x="6781800" y="2762250"/>
          <p14:tracePt t="31466" x="6772275" y="2762250"/>
          <p14:tracePt t="31482" x="6764338" y="2762250"/>
          <p14:tracePt t="31489" x="6756400" y="2762250"/>
          <p14:tracePt t="31495" x="6746875" y="2762250"/>
          <p14:tracePt t="31572" x="6738938" y="2762250"/>
          <p14:tracePt t="31601" x="6731000" y="2762250"/>
          <p14:tracePt t="31631" x="6721475" y="2762250"/>
          <p14:tracePt t="31736" x="6713538" y="2762250"/>
          <p14:tracePt t="31781" x="6705600" y="2762250"/>
          <p14:tracePt t="34264" x="6670675" y="2787650"/>
          <p14:tracePt t="34269" x="6602413" y="2830513"/>
          <p14:tracePt t="34277" x="6526213" y="2897188"/>
          <p14:tracePt t="34285" x="6450013" y="2940050"/>
          <p14:tracePt t="34292" x="6356350" y="3016250"/>
          <p14:tracePt t="34299" x="6305550" y="3051175"/>
          <p14:tracePt t="34308" x="6237288" y="3109913"/>
          <p14:tracePt t="34316" x="6186488" y="3135313"/>
          <p14:tracePt t="34325" x="6143625" y="3170238"/>
          <p14:tracePt t="34329" x="6118225" y="3195638"/>
          <p14:tracePt t="34341" x="6049963" y="3221038"/>
          <p14:tracePt t="34345" x="6024563" y="3238500"/>
          <p14:tracePt t="34353" x="5957888" y="3279775"/>
          <p14:tracePt t="34359" x="5897563" y="3305175"/>
          <p14:tracePt t="34368" x="5838825" y="3340100"/>
          <p14:tracePt t="34375" x="5770563" y="3382963"/>
          <p14:tracePt t="34382" x="5735638" y="3408363"/>
          <p14:tracePt t="34390" x="5694363" y="3449638"/>
          <p14:tracePt t="34398" x="5626100" y="3517900"/>
          <p14:tracePt t="34407" x="5591175" y="3568700"/>
          <p14:tracePt t="34414" x="5565775" y="3594100"/>
          <p14:tracePt t="34419" x="5549900" y="3611563"/>
          <p14:tracePt t="34426" x="5532438" y="3629025"/>
          <p14:tracePt t="34435" x="5524500" y="3646488"/>
          <p14:tracePt t="34442" x="5524500" y="3654425"/>
          <p14:tracePt t="34449" x="5514975" y="3662363"/>
          <p14:tracePt t="34457" x="5507038" y="3671888"/>
          <p14:tracePt t="34464" x="5497513" y="3679825"/>
          <p14:tracePt t="34475" x="5489575" y="3679825"/>
          <p14:tracePt t="34481" x="5481638" y="3687763"/>
          <p14:tracePt t="34487" x="5472113" y="3705225"/>
          <p14:tracePt t="34494" x="5464175" y="3713163"/>
          <p14:tracePt t="34503" x="5446713" y="3738563"/>
          <p14:tracePt t="34510" x="5421313" y="3756025"/>
          <p14:tracePt t="34517" x="5405438" y="3763963"/>
          <p14:tracePt t="34525" x="5387975" y="3773488"/>
          <p14:tracePt t="34532" x="5380038" y="3790950"/>
          <p14:tracePt t="34542" x="5362575" y="3798888"/>
          <p14:tracePt t="34547" x="5327650" y="3824288"/>
          <p14:tracePt t="34555" x="5302250" y="3841750"/>
          <p14:tracePt t="34561" x="5243513" y="3892550"/>
          <p14:tracePt t="34570" x="5192713" y="3960813"/>
          <p14:tracePt t="34576" x="5106988" y="4052888"/>
          <p14:tracePt t="34584" x="5048250" y="4138613"/>
          <p14:tracePt t="34591" x="4997450" y="4197350"/>
          <p14:tracePt t="34600" x="4972050" y="4240213"/>
          <p14:tracePt t="34606" x="4919663" y="4300538"/>
          <p14:tracePt t="34615" x="4860925" y="4359275"/>
          <p14:tracePt t="34624" x="4749800" y="4486275"/>
          <p14:tracePt t="34631" x="4572000" y="4699000"/>
          <p14:tracePt t="34637" x="4452938" y="4827588"/>
          <p14:tracePt t="34643" x="4368800" y="4937125"/>
          <p14:tracePt t="34652" x="4316413" y="5013325"/>
          <p14:tracePt t="34658" x="4257675" y="5064125"/>
          <p14:tracePt t="34666" x="4206875" y="5141913"/>
          <p14:tracePt t="34674" x="4105275" y="5268913"/>
          <p14:tracePt t="34681" x="4044950" y="5337175"/>
          <p14:tracePt t="34691" x="4002088" y="5395913"/>
          <p14:tracePt t="34697" x="3943350" y="5464175"/>
          <p14:tracePt t="34703" x="3925888" y="5489575"/>
          <p14:tracePt t="34711" x="3917950" y="5497513"/>
          <p14:tracePt t="34719" x="3908425" y="5514975"/>
          <p14:tracePt t="34726" x="3900488" y="5532438"/>
          <p14:tracePt t="34733" x="3892550" y="5549900"/>
          <p14:tracePt t="34742" x="3883025" y="5549900"/>
          <p14:tracePt t="34748" x="3875088" y="5557838"/>
          <p14:tracePt t="34757" x="3867150" y="5565775"/>
          <p14:tracePt t="35281" x="3857625" y="5565775"/>
          <p14:tracePt t="35295" x="3849688" y="5565775"/>
          <p14:tracePt t="35303" x="3841750" y="5565775"/>
          <p14:tracePt t="35310" x="3841750" y="5540375"/>
          <p14:tracePt t="35317" x="3841750" y="5481638"/>
          <p14:tracePt t="35327" x="3841750" y="5438775"/>
          <p14:tracePt t="35332" x="3867150" y="5380038"/>
          <p14:tracePt t="35340" x="3875088" y="5345113"/>
          <p14:tracePt t="35346" x="3892550" y="5294313"/>
          <p14:tracePt t="35355" x="3900488" y="5286375"/>
          <p14:tracePt t="35361" x="3908425" y="5268913"/>
          <p14:tracePt t="35369" x="3908425" y="5251450"/>
          <p14:tracePt t="35377" x="3917950" y="5226050"/>
          <p14:tracePt t="35385" x="3917950" y="5218113"/>
          <p14:tracePt t="35395" x="3925888" y="5200650"/>
          <p14:tracePt t="35398" x="3925888" y="5192713"/>
          <p14:tracePt t="35410" x="3925888" y="5157788"/>
          <p14:tracePt t="35416" x="3935413" y="5132388"/>
          <p14:tracePt t="35422" x="3935413" y="5099050"/>
          <p14:tracePt t="35429" x="3935413" y="5073650"/>
          <p14:tracePt t="35437" x="3935413" y="5048250"/>
          <p14:tracePt t="35444" x="3935413" y="5013325"/>
          <p14:tracePt t="35452" x="3935413" y="4972050"/>
          <p14:tracePt t="35459" x="3935413" y="4937125"/>
          <p14:tracePt t="35467" x="3935413" y="4911725"/>
          <p14:tracePt t="35477" x="3925888" y="4894263"/>
          <p14:tracePt t="35482" x="3917950" y="4878388"/>
          <p14:tracePt t="35490" x="3917950" y="4860925"/>
          <p14:tracePt t="35496" x="3908425" y="4843463"/>
          <p14:tracePt t="35504" x="3900488" y="4835525"/>
          <p14:tracePt t="35510" x="3883025" y="4818063"/>
          <p14:tracePt t="35519" x="3875088" y="4810125"/>
          <p14:tracePt t="35527" x="3857625" y="4792663"/>
          <p14:tracePt t="35536" x="3841750" y="4784725"/>
          <p14:tracePt t="35545" x="3824288" y="4759325"/>
          <p14:tracePt t="35548" x="3798888" y="4749800"/>
          <p14:tracePt t="35556" x="3790950" y="4733925"/>
          <p14:tracePt t="35564" x="3763963" y="4724400"/>
          <p14:tracePt t="35573" x="3738563" y="4708525"/>
          <p14:tracePt t="35579" x="3705225" y="4683125"/>
          <p14:tracePt t="35587" x="3671888" y="4665663"/>
          <p14:tracePt t="35593" x="3636963" y="4657725"/>
          <p14:tracePt t="35601" x="3603625" y="4640263"/>
          <p14:tracePt t="35609" x="3543300" y="4614863"/>
          <p14:tracePt t="35617" x="3492500" y="4605338"/>
          <p14:tracePt t="35623" x="3449638" y="4589463"/>
          <p14:tracePt t="35630" x="3398838" y="4579938"/>
          <p14:tracePt t="35640" x="3373438" y="4579938"/>
          <p14:tracePt t="35646" x="3330575" y="4579938"/>
          <p14:tracePt t="35653" x="3314700" y="4579938"/>
          <p14:tracePt t="35660" x="3289300" y="4579938"/>
          <p14:tracePt t="35668" x="3246438" y="4579938"/>
          <p14:tracePt t="35676" x="3203575" y="4579938"/>
          <p14:tracePt t="35683" x="3144838" y="4579938"/>
          <p14:tracePt t="35693" x="3067050" y="4614863"/>
          <p14:tracePt t="35698" x="3025775" y="4622800"/>
          <p14:tracePt t="35706" x="2949575" y="4640263"/>
          <p14:tracePt t="35712" x="2914650" y="4648200"/>
          <p14:tracePt t="35721" x="2855913" y="4673600"/>
          <p14:tracePt t="35728" x="2830513" y="4683125"/>
          <p14:tracePt t="35736" x="2795588" y="4699000"/>
          <p14:tracePt t="35744" x="2770188" y="4708525"/>
          <p14:tracePt t="35750" x="2752725" y="4708525"/>
          <p14:tracePt t="35760" x="2736850" y="4716463"/>
          <p14:tracePt t="35766" x="2711450" y="4733925"/>
          <p14:tracePt t="35776" x="2686050" y="4749800"/>
          <p14:tracePt t="35780" x="2668588" y="4767263"/>
          <p14:tracePt t="35789" x="2633663" y="4792663"/>
          <p14:tracePt t="35795" x="2625725" y="4810125"/>
          <p14:tracePt t="35803" x="2600325" y="4835525"/>
          <p14:tracePt t="35811" x="2566988" y="4868863"/>
          <p14:tracePt t="35817" x="2549525" y="4894263"/>
          <p14:tracePt t="35825" x="2506663" y="4929188"/>
          <p14:tracePt t="35833" x="2481263" y="4972050"/>
          <p14:tracePt t="35844" x="2430463" y="5022850"/>
          <p14:tracePt t="35847" x="2413000" y="5056188"/>
          <p14:tracePt t="35857" x="2397125" y="5081588"/>
          <p14:tracePt t="35862" x="2371725" y="5099050"/>
          <p14:tracePt t="35871" x="2354263" y="5106988"/>
          <p14:tracePt t="35878" x="2344738" y="5132388"/>
          <p14:tracePt t="35886" x="2328863" y="5149850"/>
          <p14:tracePt t="35893" x="2319338" y="5167313"/>
          <p14:tracePt t="35902" x="2293938" y="5183188"/>
          <p14:tracePt t="35911" x="2278063" y="5218113"/>
          <p14:tracePt t="35915" x="2243138" y="5260975"/>
          <p14:tracePt t="35924" x="2227263" y="5327650"/>
          <p14:tracePt t="35930" x="2192338" y="5387975"/>
          <p14:tracePt t="35938" x="2174875" y="5446713"/>
          <p14:tracePt t="35946" x="2166938" y="5497513"/>
          <p14:tracePt t="35953" x="2159000" y="5540375"/>
          <p14:tracePt t="35961" x="2149475" y="5565775"/>
          <p14:tracePt t="35969" x="2149475" y="5591175"/>
          <p14:tracePt t="35976" x="2149475" y="5608638"/>
          <p14:tracePt t="35984" x="2149475" y="5626100"/>
          <p14:tracePt t="35990" x="2149475" y="5634038"/>
          <p14:tracePt t="35997" x="2149475" y="5651500"/>
          <p14:tracePt t="36006" x="2149475" y="5659438"/>
          <p14:tracePt t="36020" x="2149475" y="5676900"/>
          <p14:tracePt t="36027" x="2149475" y="5684838"/>
          <p14:tracePt t="36043" x="2149475" y="5702300"/>
          <p14:tracePt t="36061" x="2149475" y="5727700"/>
          <p14:tracePt t="36065" x="2149475" y="5735638"/>
          <p14:tracePt t="36081" x="2149475" y="5745163"/>
          <p14:tracePt t="36087" x="2159000" y="5753100"/>
          <p14:tracePt t="36094" x="2166938" y="5761038"/>
          <p14:tracePt t="36102" x="2192338" y="5788025"/>
          <p14:tracePt t="36111" x="2209800" y="5803900"/>
          <p14:tracePt t="36117" x="2235200" y="5821363"/>
          <p14:tracePt t="36127" x="2303463" y="5846763"/>
          <p14:tracePt t="36132" x="2336800" y="5854700"/>
          <p14:tracePt t="36139" x="2387600" y="5880100"/>
          <p14:tracePt t="36147" x="2413000" y="5880100"/>
          <p14:tracePt t="36155" x="2447925" y="5880100"/>
          <p14:tracePt t="36161" x="2473325" y="5880100"/>
          <p14:tracePt t="36170" x="2489200" y="5880100"/>
          <p14:tracePt t="36177" x="2498725" y="5889625"/>
          <p14:tracePt t="36185" x="2532063" y="5889625"/>
          <p14:tracePt t="36193" x="2549525" y="5897563"/>
          <p14:tracePt t="36199" x="2574925" y="5905500"/>
          <p14:tracePt t="36210" x="2625725" y="5905500"/>
          <p14:tracePt t="36214" x="2686050" y="5915025"/>
          <p14:tracePt t="36223" x="2770188" y="5915025"/>
          <p14:tracePt t="36229" x="2863850" y="5915025"/>
          <p14:tracePt t="36238" x="2940050" y="5915025"/>
          <p14:tracePt t="36244" x="3000375" y="5915025"/>
          <p14:tracePt t="36252" x="3067050" y="5915025"/>
          <p14:tracePt t="36260" x="3152775" y="5915025"/>
          <p14:tracePt t="36266" x="3195638" y="5915025"/>
          <p14:tracePt t="36278" x="3279775" y="5915025"/>
          <p14:tracePt t="36281" x="3355975" y="5915025"/>
          <p14:tracePt t="36291" x="3398838" y="5915025"/>
          <p14:tracePt t="36296" x="3475038" y="5922963"/>
          <p14:tracePt t="36304" x="3509963" y="5932488"/>
          <p14:tracePt t="36312" x="3552825" y="5932488"/>
          <p14:tracePt t="36319" x="3586163" y="5940425"/>
          <p14:tracePt t="36328" x="3629025" y="5940425"/>
          <p14:tracePt t="36335" x="3687763" y="5940425"/>
          <p14:tracePt t="36344" x="3738563" y="5940425"/>
          <p14:tracePt t="36349" x="3798888" y="5940425"/>
          <p14:tracePt t="36361" x="3875088" y="5940425"/>
          <p14:tracePt t="36364" x="3935413" y="5940425"/>
          <p14:tracePt t="36371" x="3960813" y="5932488"/>
          <p14:tracePt t="36379" x="3994150" y="5922963"/>
          <p14:tracePt t="36387" x="4027488" y="5905500"/>
          <p14:tracePt t="36394" x="4062413" y="5897563"/>
          <p14:tracePt t="36401" x="4087813" y="5880100"/>
          <p14:tracePt t="36409" x="4105275" y="5864225"/>
          <p14:tracePt t="36418" x="4121150" y="5846763"/>
          <p14:tracePt t="36424" x="4156075" y="5829300"/>
          <p14:tracePt t="36431" x="4181475" y="5803900"/>
          <p14:tracePt t="36439" x="4206875" y="5753100"/>
          <p14:tracePt t="36446" x="4249738" y="5719763"/>
          <p14:tracePt t="36454" x="4275138" y="5668963"/>
          <p14:tracePt t="36461" x="4300538" y="5626100"/>
          <p14:tracePt t="36468" x="4341813" y="5575300"/>
          <p14:tracePt t="36476" x="4359275" y="5540375"/>
          <p14:tracePt t="36483" x="4394200" y="5481638"/>
          <p14:tracePt t="36495" x="4410075" y="5446713"/>
          <p14:tracePt t="36498" x="4427538" y="5395913"/>
          <p14:tracePt t="36507" x="4435475" y="5362575"/>
          <p14:tracePt t="36512" x="4445000" y="5319713"/>
          <p14:tracePt t="36521" x="4445000" y="5286375"/>
          <p14:tracePt t="36528" x="4445000" y="5268913"/>
          <p14:tracePt t="36536" x="4445000" y="5260975"/>
          <p14:tracePt t="36544" x="4445000" y="5226050"/>
          <p14:tracePt t="36551" x="4427538" y="5208588"/>
          <p14:tracePt t="36559" x="4410075" y="5175250"/>
          <p14:tracePt t="36566" x="4402138" y="5141913"/>
          <p14:tracePt t="36577" x="4394200" y="5124450"/>
          <p14:tracePt t="36580" x="4376738" y="5073650"/>
          <p14:tracePt t="36589" x="4359275" y="5048250"/>
          <p14:tracePt t="36595" x="4341813" y="5030788"/>
          <p14:tracePt t="36603" x="4325938" y="4979988"/>
          <p14:tracePt t="36610" x="4308475" y="4946650"/>
          <p14:tracePt t="36618" x="4291013" y="4919663"/>
          <p14:tracePt t="36626" x="4275138" y="4903788"/>
          <p14:tracePt t="36633" x="4232275" y="4860925"/>
          <p14:tracePt t="36643" x="4181475" y="4835525"/>
          <p14:tracePt t="36649" x="4105275" y="4792663"/>
          <p14:tracePt t="36656" x="4044950" y="4767263"/>
          <p14:tracePt t="36662" x="3976688" y="4749800"/>
          <p14:tracePt t="36671" x="3943350" y="4741863"/>
          <p14:tracePt t="36677" x="3917950" y="4733925"/>
          <p14:tracePt t="36686" x="3867150" y="4716463"/>
          <p14:tracePt t="36694" x="3841750" y="4708525"/>
          <p14:tracePt t="36702" x="3773488" y="4699000"/>
          <p14:tracePt t="36711" x="3705225" y="4683125"/>
          <p14:tracePt t="36715" x="3619500" y="4683125"/>
          <p14:tracePt t="36723" x="3560763" y="4683125"/>
          <p14:tracePt t="36730" x="3459163" y="4683125"/>
          <p14:tracePt t="36739" x="3416300" y="4683125"/>
          <p14:tracePt t="36744" x="3355975" y="4683125"/>
          <p14:tracePt t="36753" x="3340100" y="4683125"/>
          <p14:tracePt t="36761" x="3314700" y="4683125"/>
          <p14:tracePt t="36767" x="3279775" y="4683125"/>
          <p14:tracePt t="36776" x="3254375" y="4683125"/>
          <p14:tracePt t="36782" x="3186113" y="4691063"/>
          <p14:tracePt t="36794" x="3144838" y="4708525"/>
          <p14:tracePt t="36798" x="3084513" y="4724400"/>
          <p14:tracePt t="36805" x="3033713" y="4741863"/>
          <p14:tracePt t="36812" x="2974975" y="4749800"/>
          <p14:tracePt t="36820" x="2932113" y="4775200"/>
          <p14:tracePt t="36827" x="2897188" y="4784725"/>
          <p14:tracePt t="36834" x="2871788" y="4792663"/>
          <p14:tracePt t="36842" x="2846388" y="4810125"/>
          <p14:tracePt t="36850" x="2813050" y="4827588"/>
          <p14:tracePt t="36860" x="2795588" y="4843463"/>
          <p14:tracePt t="36864" x="2778125" y="4860925"/>
          <p14:tracePt t="36873" x="2744788" y="4894263"/>
          <p14:tracePt t="36880" x="2727325" y="4911725"/>
          <p14:tracePt t="36888" x="2711450" y="4929188"/>
          <p14:tracePt t="36894" x="2686050" y="4954588"/>
          <p14:tracePt t="36902" x="2643188" y="4979988"/>
          <p14:tracePt t="36910" x="2617788" y="5005388"/>
          <p14:tracePt t="36919" x="2600325" y="5030788"/>
          <p14:tracePt t="36928" x="2549525" y="5073650"/>
          <p14:tracePt t="36931" x="2524125" y="5081588"/>
          <p14:tracePt t="36943" x="2489200" y="5099050"/>
          <p14:tracePt t="36946" x="2473325" y="5106988"/>
          <p14:tracePt t="36955" x="2447925" y="5116513"/>
          <p14:tracePt t="36961" x="2438400" y="5124450"/>
          <p14:tracePt t="36970" x="2430463" y="5132388"/>
          <p14:tracePt t="36978" x="2413000" y="5141913"/>
          <p14:tracePt t="36984" x="2413000" y="5149850"/>
          <p14:tracePt t="36993" x="2405063" y="5157788"/>
          <p14:tracePt t="37001" x="2397125" y="5157788"/>
          <p14:tracePt t="37010" x="2387600" y="5167313"/>
          <p14:tracePt t="37013" x="2362200" y="5175250"/>
          <p14:tracePt t="37022" x="2336800" y="5192713"/>
          <p14:tracePt t="37029" x="2311400" y="5243513"/>
          <p14:tracePt t="37037" x="2293938" y="5268913"/>
          <p14:tracePt t="37044" x="2278063" y="5311775"/>
          <p14:tracePt t="37053" x="2252663" y="5337175"/>
          <p14:tracePt t="37060" x="2243138" y="5353050"/>
          <p14:tracePt t="37068" x="2235200" y="5405438"/>
          <p14:tracePt t="37077" x="2227263" y="5430838"/>
          <p14:tracePt t="37084" x="2217738" y="5456238"/>
          <p14:tracePt t="37090" x="2209800" y="5489575"/>
          <p14:tracePt t="37096" x="2209800" y="5507038"/>
          <p14:tracePt t="37104" x="2209800" y="5514975"/>
          <p14:tracePt t="37111" x="2209800" y="5532438"/>
          <p14:tracePt t="37119" x="2209800" y="5540375"/>
          <p14:tracePt t="37128" x="2209800" y="5557838"/>
          <p14:tracePt t="37134" x="2209800" y="5583238"/>
          <p14:tracePt t="37144" x="2209800" y="5591175"/>
          <p14:tracePt t="37149" x="2209800" y="5626100"/>
          <p14:tracePt t="37157" x="2209800" y="5641975"/>
          <p14:tracePt t="37163" x="2209800" y="5659438"/>
          <p14:tracePt t="37172" x="2209800" y="5684838"/>
          <p14:tracePt t="37178" x="2209800" y="5710238"/>
          <p14:tracePt t="37187" x="2217738" y="5719763"/>
          <p14:tracePt t="37194" x="2235200" y="5745163"/>
          <p14:tracePt t="37201" x="2252663" y="5778500"/>
          <p14:tracePt t="37209" x="2278063" y="5803900"/>
          <p14:tracePt t="37217" x="2303463" y="5829300"/>
          <p14:tracePt t="37227" x="2336800" y="5872163"/>
          <p14:tracePt t="37231" x="2387600" y="5897563"/>
          <p14:tracePt t="37239" x="2422525" y="5922963"/>
          <p14:tracePt t="37245" x="2473325" y="5957888"/>
          <p14:tracePt t="37254" x="2506663" y="5973763"/>
          <p14:tracePt t="37261" x="2557463" y="5983288"/>
          <p14:tracePt t="37270" x="2582863" y="5983288"/>
          <p14:tracePt t="37278" x="2651125" y="5983288"/>
          <p14:tracePt t="37284" x="2736850" y="5983288"/>
          <p14:tracePt t="37294" x="2795588" y="5983288"/>
          <p14:tracePt t="37300" x="2838450" y="5991225"/>
          <p14:tracePt t="37308" x="2897188" y="5999163"/>
          <p14:tracePt t="37313" x="2957513" y="6008688"/>
          <p14:tracePt t="37321" x="2990850" y="6016625"/>
          <p14:tracePt t="37328" x="3033713" y="6016625"/>
          <p14:tracePt t="37336" x="3067050" y="6024563"/>
          <p14:tracePt t="37344" x="3101975" y="6024563"/>
          <p14:tracePt t="37352" x="3135313" y="6024563"/>
          <p14:tracePt t="37360" x="3160713" y="6024563"/>
          <p14:tracePt t="37366" x="3228975" y="6024563"/>
          <p14:tracePt t="37378" x="3314700" y="6024563"/>
          <p14:tracePt t="37381" x="3398838" y="6024563"/>
          <p14:tracePt t="37390" x="3475038" y="6024563"/>
          <p14:tracePt t="37396" x="3543300" y="6016625"/>
          <p14:tracePt t="37403" x="3603625" y="6008688"/>
          <p14:tracePt t="37410" x="3636963" y="5999163"/>
          <p14:tracePt t="37418" x="3671888" y="5991225"/>
          <p14:tracePt t="37426" x="3713163" y="5991225"/>
          <p14:tracePt t="37435" x="3738563" y="5991225"/>
          <p14:tracePt t="37444" x="3781425" y="5983288"/>
          <p14:tracePt t="37449" x="3816350" y="5973763"/>
          <p14:tracePt t="37455" x="3875088" y="5965825"/>
          <p14:tracePt t="37462" x="3908425" y="5948363"/>
          <p14:tracePt t="37471" x="3968750" y="5932488"/>
          <p14:tracePt t="37477" x="4002088" y="5922963"/>
          <p14:tracePt t="37485" x="4037013" y="5905500"/>
          <p14:tracePt t="37494" x="4070350" y="5889625"/>
          <p14:tracePt t="37503" x="4095750" y="5872163"/>
          <p14:tracePt t="37511" x="4130675" y="5838825"/>
          <p14:tracePt t="37516" x="4146550" y="5821363"/>
          <p14:tracePt t="37522" x="4171950" y="5803900"/>
          <p14:tracePt t="37530" x="4189413" y="5788025"/>
          <p14:tracePt t="37539" x="4206875" y="5761038"/>
          <p14:tracePt t="37544" x="4224338" y="5745163"/>
          <p14:tracePt t="37552" x="4232275" y="5727700"/>
          <p14:tracePt t="37561" x="4240213" y="5719763"/>
          <p14:tracePt t="37571" x="4249738" y="5694363"/>
          <p14:tracePt t="37575" x="4257675" y="5668963"/>
          <p14:tracePt t="37584" x="4265613" y="5634038"/>
          <p14:tracePt t="37592" x="4283075" y="5591175"/>
          <p14:tracePt t="37600" x="4291013" y="5532438"/>
          <p14:tracePt t="37605" x="4291013" y="5472113"/>
          <p14:tracePt t="37612" x="4291013" y="5395913"/>
          <p14:tracePt t="37621" x="4291013" y="5370513"/>
          <p14:tracePt t="37627" x="4291013" y="5311775"/>
          <p14:tracePt t="37635" x="4291013" y="5286375"/>
          <p14:tracePt t="37643" x="4275138" y="5268913"/>
          <p14:tracePt t="37651" x="4265613" y="5235575"/>
          <p14:tracePt t="37660" x="4265613" y="5226050"/>
          <p14:tracePt t="37664" x="4249738" y="5218113"/>
          <p14:tracePt t="37673" x="4232275" y="5200650"/>
          <p14:tracePt t="37679" x="4197350" y="5149850"/>
          <p14:tracePt t="37687" x="4171950" y="5124450"/>
          <p14:tracePt t="37694" x="4146550" y="5116513"/>
          <p14:tracePt t="37703" x="4105275" y="5064125"/>
          <p14:tracePt t="37711" x="4052888" y="5022850"/>
          <p14:tracePt t="37719" x="4002088" y="4972050"/>
          <p14:tracePt t="37727" x="3960813" y="4937125"/>
          <p14:tracePt t="37732" x="3925888" y="4903788"/>
          <p14:tracePt t="37741" x="3892550" y="4868863"/>
          <p14:tracePt t="37748" x="3883025" y="4860925"/>
          <p14:tracePt t="37755" x="3867150" y="4843463"/>
          <p14:tracePt t="37762" x="3857625" y="4843463"/>
          <p14:tracePt t="37770" x="3849688" y="4835525"/>
          <p14:tracePt t="37778" x="3841750" y="4835525"/>
          <p14:tracePt t="37785" x="3832225" y="4835525"/>
          <p14:tracePt t="37795" x="3824288" y="4835525"/>
          <p14:tracePt t="37800" x="3756025" y="4802188"/>
          <p14:tracePt t="37810" x="3730625" y="4802188"/>
          <p14:tracePt t="37815" x="3722688" y="4802188"/>
          <p14:tracePt t="37822" x="3705225" y="4802188"/>
          <p14:tracePt t="37829" x="3679825" y="4802188"/>
          <p14:tracePt t="37844" x="3671888" y="4802188"/>
          <p14:tracePt t="37852" x="3662363" y="4802188"/>
          <p14:tracePt t="37860" x="3654425" y="4802188"/>
          <p14:tracePt t="38391" x="3679825" y="4802188"/>
          <p14:tracePt t="38397" x="3697288" y="4802188"/>
          <p14:tracePt t="38405" x="3738563" y="4802188"/>
          <p14:tracePt t="38412" x="3763963" y="4802188"/>
          <p14:tracePt t="38421" x="3806825" y="4810125"/>
          <p14:tracePt t="38428" x="3824288" y="4810125"/>
          <p14:tracePt t="38437" x="3857625" y="4810125"/>
          <p14:tracePt t="38444" x="3883025" y="4818063"/>
          <p14:tracePt t="38450" x="3908425" y="4818063"/>
          <p14:tracePt t="38457" x="3935413" y="4827588"/>
          <p14:tracePt t="38465" x="3976688" y="4827588"/>
          <p14:tracePt t="38471" x="4011613" y="4835525"/>
          <p14:tracePt t="38480" x="4019550" y="4835525"/>
          <p14:tracePt t="38488" x="4062413" y="4843463"/>
          <p14:tracePt t="38495" x="4079875" y="4843463"/>
          <p14:tracePt t="38506" x="4095750" y="4843463"/>
          <p14:tracePt t="38509" x="4138613" y="4852988"/>
          <p14:tracePt t="38518" x="4146550" y="4852988"/>
          <p14:tracePt t="38524" x="4164013" y="4852988"/>
          <p14:tracePt t="38533" x="4189413" y="4852988"/>
          <p14:tracePt t="38539" x="4206875" y="4860925"/>
          <p14:tracePt t="38547" x="4224338" y="4860925"/>
          <p14:tracePt t="38555" x="4232275" y="4860925"/>
          <p14:tracePt t="38572" x="4240213" y="4860925"/>
          <p14:tracePt t="38577" x="4249738" y="4860925"/>
          <p14:tracePt t="38588" x="4257675" y="4878388"/>
          <p14:tracePt t="38593" x="4275138" y="4878388"/>
          <p14:tracePt t="38600" x="4291013" y="4878388"/>
          <p14:tracePt t="38616" x="4316413" y="4878388"/>
          <p14:tracePt t="38629" x="4341813" y="4886325"/>
          <p14:tracePt t="38638" x="4351338" y="4886325"/>
          <p14:tracePt t="38646" x="4359275" y="4886325"/>
          <p14:tracePt t="38655" x="4368800" y="4886325"/>
          <p14:tracePt t="38659" x="4376738" y="4886325"/>
          <p14:tracePt t="38689" x="4384675" y="4894263"/>
          <p14:tracePt t="38696" x="4394200" y="4894263"/>
          <p14:tracePt t="38705" x="4410075" y="4903788"/>
          <p14:tracePt t="38712" x="4419600" y="4903788"/>
          <p14:tracePt t="38722" x="4427538" y="4911725"/>
          <p14:tracePt t="38726" x="4435475" y="4911725"/>
          <p14:tracePt t="38735" x="4452938" y="4911725"/>
          <p14:tracePt t="38741" x="4470400" y="4919663"/>
          <p14:tracePt t="38750" x="4495800" y="4919663"/>
          <p14:tracePt t="38756" x="4513263" y="4929188"/>
          <p14:tracePt t="38764" x="4538663" y="4937125"/>
          <p14:tracePt t="38772" x="4572000" y="4954588"/>
          <p14:tracePt t="38780" x="4579938" y="4962525"/>
          <p14:tracePt t="38789" x="4597400" y="4962525"/>
          <p14:tracePt t="38795" x="4614863" y="4972050"/>
          <p14:tracePt t="38802" x="4614863" y="4979988"/>
          <p14:tracePt t="38808" x="4630738" y="4979988"/>
          <p14:tracePt t="38817" x="4640263" y="4979988"/>
          <p14:tracePt t="38823" x="4648200" y="4979988"/>
          <p14:tracePt t="38831" x="4657725" y="4979988"/>
          <p14:tracePt t="38839" x="4665663" y="4987925"/>
          <p14:tracePt t="38846" x="4665663" y="4997450"/>
          <p14:tracePt t="38854" x="4683125" y="4997450"/>
          <p14:tracePt t="38861" x="4691063" y="5005388"/>
          <p14:tracePt t="38872" x="4699000" y="5005388"/>
          <p14:tracePt t="38876" x="4708525" y="5005388"/>
          <p14:tracePt t="38884" x="4716463" y="5005388"/>
          <p14:tracePt t="38900" x="4724400" y="5022850"/>
          <p14:tracePt t="38905" x="4733925" y="5022850"/>
          <p14:tracePt t="38914" x="4741863" y="5030788"/>
          <p14:tracePt t="38974" x="4767263" y="5030788"/>
          <p14:tracePt t="38980" x="4775200" y="5038725"/>
          <p14:tracePt t="38988" x="4784725" y="5048250"/>
          <p14:tracePt t="38995" x="4792663" y="5056188"/>
          <p14:tracePt t="39004" x="4802188" y="5056188"/>
          <p14:tracePt t="39022" x="4810125" y="5056188"/>
          <p14:tracePt t="39063" x="4818063" y="5056188"/>
          <p14:tracePt t="39154" x="4827588" y="5056188"/>
          <p14:tracePt t="39258" x="4835525" y="5056188"/>
          <p14:tracePt t="39296" x="4843463" y="5056188"/>
          <p14:tracePt t="39333" x="4843463" y="5064125"/>
          <p14:tracePt t="39640" x="4827588" y="5056188"/>
          <p14:tracePt t="39646" x="4810125" y="5048250"/>
          <p14:tracePt t="39656" x="4810125" y="5038725"/>
          <p14:tracePt t="39662" x="4802188" y="5030788"/>
          <p14:tracePt t="39669" x="4792663" y="5030788"/>
          <p14:tracePt t="39677" x="4784725" y="5030788"/>
          <p14:tracePt t="39685" x="4759325" y="5005388"/>
          <p14:tracePt t="39691" x="4724400" y="4979988"/>
          <p14:tracePt t="39699" x="4683125" y="4954588"/>
          <p14:tracePt t="39706" x="4648200" y="4937125"/>
          <p14:tracePt t="39716" x="4597400" y="4903788"/>
          <p14:tracePt t="39720" x="4572000" y="4886325"/>
          <p14:tracePt t="39730" x="4554538" y="4868863"/>
          <p14:tracePt t="39736" x="4521200" y="4852988"/>
          <p14:tracePt t="39743" x="4495800" y="4827588"/>
          <p14:tracePt t="39751" x="4470400" y="4810125"/>
          <p14:tracePt t="39759" x="4452938" y="4792663"/>
          <p14:tracePt t="39767" x="4427538" y="4775200"/>
          <p14:tracePt t="39775" x="4402138" y="4733925"/>
          <p14:tracePt t="39783" x="4384675" y="4716463"/>
          <p14:tracePt t="39789" x="4376738" y="4708525"/>
          <p14:tracePt t="39798" x="4333875" y="4673600"/>
          <p14:tracePt t="39805" x="4333875" y="4648200"/>
          <p14:tracePt t="39811" x="4325938" y="4648200"/>
          <p14:tracePt t="39818" x="4308475" y="4630738"/>
          <p14:tracePt t="39826" x="4291013" y="4614863"/>
          <p14:tracePt t="39840" x="4275138" y="4589463"/>
          <p14:tracePt t="39849" x="4265613" y="4589463"/>
          <p14:tracePt t="39857" x="4265613" y="4579938"/>
          <p14:tracePt t="39866" x="4257675" y="4572000"/>
          <p14:tracePt t="39871" x="4249738" y="4564063"/>
          <p14:tracePt t="39909" x="4240213" y="4564063"/>
          <p14:tracePt t="39922" x="4232275" y="4564063"/>
          <p14:tracePt t="39939" x="4224338" y="4554538"/>
          <p14:tracePt t="39945" x="4206875" y="4538663"/>
          <p14:tracePt t="39952" x="4197350" y="4529138"/>
          <p14:tracePt t="39961" x="4181475" y="4521200"/>
          <p14:tracePt t="39967" x="4181475" y="4513263"/>
          <p14:tracePt t="39975" x="4171950" y="4503738"/>
          <p14:tracePt t="39983" x="4164013" y="4503738"/>
          <p14:tracePt t="39990" x="4164013" y="4495800"/>
          <p14:tracePt t="39999" x="4146550" y="4486275"/>
          <p14:tracePt t="40006" x="4138613" y="4486275"/>
          <p14:tracePt t="40015" x="4138613" y="4478338"/>
          <p14:tracePt t="40029" x="4130675" y="4460875"/>
          <p14:tracePt t="40035" x="4130675" y="4452938"/>
          <p14:tracePt t="40043" x="4121150" y="4452938"/>
          <p14:tracePt t="40049" x="4121150" y="4445000"/>
          <p14:tracePt t="40057" x="4121150" y="4435475"/>
          <p14:tracePt t="40072" x="4121150" y="4427538"/>
          <p14:tracePt t="40081" x="4121150" y="4419600"/>
          <p14:tracePt t="40087" x="4121150" y="4410075"/>
          <p14:tracePt t="40096" x="4121150" y="4402138"/>
          <p14:tracePt t="40102" x="4121150" y="4394200"/>
          <p14:tracePt t="40116" x="4121150" y="4384675"/>
          <p14:tracePt t="40125" x="4121150" y="4376738"/>
          <p14:tracePt t="40133" x="4121150" y="4368800"/>
          <p14:tracePt t="40163" x="4121150" y="4359275"/>
          <p14:tracePt t="40170" x="4121150" y="4351338"/>
          <p14:tracePt t="40208" x="4121150" y="4333875"/>
          <p14:tracePt t="40214" x="4121150" y="4325938"/>
          <p14:tracePt t="40260" x="4121150" y="4316413"/>
          <p14:tracePt t="40267" x="4121150" y="4308475"/>
          <p14:tracePt t="40290" x="4121150" y="4300538"/>
          <p14:tracePt t="40365" x="4130675" y="4300538"/>
          <p14:tracePt t="40387" x="4138613" y="4300538"/>
          <p14:tracePt t="40402" x="4146550" y="4300538"/>
          <p14:tracePt t="40424" x="4156075" y="4300538"/>
          <p14:tracePt t="40440" x="4164013" y="4300538"/>
          <p14:tracePt t="40463" x="4171950" y="4300538"/>
          <p14:tracePt t="40500" x="4181475" y="4300538"/>
          <p14:tracePt t="40543" x="4189413" y="4300538"/>
          <p14:tracePt t="40581" x="4197350" y="4300538"/>
          <p14:tracePt t="40596" x="4214813" y="4300538"/>
          <p14:tracePt t="40634" x="4224338" y="4300538"/>
          <p14:tracePt t="40640" x="4224338" y="4308475"/>
          <p14:tracePt t="40648" x="4232275" y="4316413"/>
          <p14:tracePt t="40672" x="4240213" y="4325938"/>
          <p14:tracePt t="40686" x="4249738" y="4341813"/>
          <p14:tracePt t="40701" x="4257675" y="4341813"/>
          <p14:tracePt t="40709" x="4257675" y="4351338"/>
          <p14:tracePt t="40731" x="4275138" y="4359275"/>
          <p14:tracePt t="40754" x="4283075" y="4359275"/>
          <p14:tracePt t="40791" x="4283075" y="4368800"/>
          <p14:tracePt t="40865" x="4283075" y="4376738"/>
          <p14:tracePt t="40873" x="4283075" y="4384675"/>
          <p14:tracePt t="40888" x="4265613" y="4394200"/>
          <p14:tracePt t="40902" x="4257675" y="4410075"/>
          <p14:tracePt t="40912" x="4249738" y="4410075"/>
          <p14:tracePt t="40918" x="4240213" y="4410075"/>
          <p14:tracePt t="40925" x="4224338" y="4419600"/>
          <p14:tracePt t="40933" x="4197350" y="4427538"/>
          <p14:tracePt t="40940" x="4189413" y="4427538"/>
          <p14:tracePt t="40950" x="4171950" y="4435475"/>
          <p14:tracePt t="40956" x="4156075" y="4435475"/>
          <p14:tracePt t="40965" x="4146550" y="4445000"/>
          <p14:tracePt t="40972" x="4121150" y="4445000"/>
          <p14:tracePt t="40978" x="4113213" y="4445000"/>
          <p14:tracePt t="40985" x="4105275" y="4445000"/>
          <p14:tracePt t="40992" x="4095750" y="4452938"/>
          <p14:tracePt t="40999" x="4087813" y="4452938"/>
          <p14:tracePt t="41007" x="4079875" y="4452938"/>
          <p14:tracePt t="41016" x="4062413" y="4452938"/>
          <p14:tracePt t="41022" x="4052888" y="4452938"/>
          <p14:tracePt t="41038" x="4044950" y="4452938"/>
          <p14:tracePt t="41046" x="4037013" y="4452938"/>
          <p14:tracePt t="41060" x="4027488" y="4452938"/>
          <p14:tracePt t="42114" x="4052888" y="4435475"/>
          <p14:tracePt t="42121" x="4070350" y="4427538"/>
          <p14:tracePt t="42128" x="4105275" y="4419600"/>
          <p14:tracePt t="42136" x="4113213" y="4419600"/>
          <p14:tracePt t="42143" x="4121150" y="4419600"/>
          <p14:tracePt t="42152" x="4130675" y="4419600"/>
          <p14:tracePt t="42158" x="4138613" y="4419600"/>
          <p14:tracePt t="42166" x="4146550" y="4419600"/>
          <p14:tracePt t="42181" x="4156075" y="4419600"/>
          <p14:tracePt t="42241" x="4164013" y="4419600"/>
          <p14:tracePt t="42309" x="4171950" y="4419600"/>
          <p14:tracePt t="42339" x="4181475" y="4419600"/>
          <p14:tracePt t="42361" x="4189413" y="4419600"/>
          <p14:tracePt t="42368" x="4197350" y="4419600"/>
          <p14:tracePt t="42436" x="4206875" y="4419600"/>
          <p14:tracePt t="43131" x="4300538" y="4419600"/>
          <p14:tracePt t="43139" x="4460875" y="4445000"/>
          <p14:tracePt t="43145" x="4579938" y="4460875"/>
          <p14:tracePt t="43161" x="4818063" y="4470400"/>
          <p14:tracePt t="43169" x="4972050" y="4478338"/>
          <p14:tracePt t="43175" x="5192713" y="4513263"/>
          <p14:tracePt t="43184" x="5294313" y="4529138"/>
          <p14:tracePt t="43192" x="5413375" y="4546600"/>
          <p14:tracePt t="43200" x="5524500" y="4564063"/>
          <p14:tracePt t="43205" x="5684838" y="4605338"/>
          <p14:tracePt t="43216" x="5821363" y="4648200"/>
          <p14:tracePt t="43221" x="5965825" y="4691063"/>
          <p14:tracePt t="43228" x="6049963" y="4708525"/>
          <p14:tracePt t="43237" x="6110288" y="4733925"/>
          <p14:tracePt t="43242" x="6186488" y="4775200"/>
          <p14:tracePt t="43249" x="6237288" y="4792663"/>
          <p14:tracePt t="43257" x="6323013" y="4827588"/>
          <p14:tracePt t="43264" x="6338888" y="4835525"/>
          <p14:tracePt t="43272" x="6442075" y="4878388"/>
          <p14:tracePt t="43283" x="6475413" y="4886325"/>
          <p14:tracePt t="43286" x="6535738" y="4894263"/>
          <p14:tracePt t="43296" x="6577013" y="4903788"/>
          <p14:tracePt t="43302" x="6627813" y="4911725"/>
          <p14:tracePt t="43310" x="6637338" y="4911725"/>
          <p14:tracePt t="43318" x="6680200" y="4911725"/>
          <p14:tracePt t="43325" x="6688138" y="4911725"/>
          <p14:tracePt t="43333" x="6696075" y="4911725"/>
          <p14:tracePt t="43692" x="6756400" y="4886325"/>
          <p14:tracePt t="43699" x="6832600" y="4843463"/>
          <p14:tracePt t="43707" x="6908800" y="4784725"/>
          <p14:tracePt t="43715" x="6969125" y="4759325"/>
          <p14:tracePt t="43721" x="7045325" y="4733925"/>
          <p14:tracePt t="43729" x="7088188" y="4708525"/>
          <p14:tracePt t="43736" x="7129463" y="4699000"/>
          <p14:tracePt t="43744" x="7146925" y="4691063"/>
          <p14:tracePt t="43753" x="7154863" y="4683125"/>
          <p14:tracePt t="43761" x="7180263" y="4673600"/>
          <p14:tracePt t="43766" x="7197725" y="4665663"/>
          <p14:tracePt t="43776" x="7215188" y="4657725"/>
          <p14:tracePt t="43782" x="7232650" y="4648200"/>
          <p14:tracePt t="43788" x="7258050" y="4648200"/>
          <p14:tracePt t="43798" x="7273925" y="4640263"/>
          <p14:tracePt t="43804" x="7283450" y="4640263"/>
          <p14:tracePt t="43818" x="7291388" y="4640263"/>
          <p14:tracePt t="43827" x="7299325" y="4640263"/>
          <p14:tracePt t="43894" x="7308850" y="4640263"/>
          <p14:tracePt t="43901" x="7324725" y="4640263"/>
          <p14:tracePt t="43924" x="7334250" y="4630738"/>
          <p14:tracePt t="43931" x="7342188" y="4622800"/>
          <p14:tracePt t="44006" x="7350125" y="4622800"/>
          <p14:tracePt t="44020" x="7359650" y="4614863"/>
          <p14:tracePt t="44044" x="7367588" y="4605338"/>
          <p14:tracePt t="44066" x="7367588" y="4597400"/>
          <p14:tracePt t="44089" x="7385050" y="4589463"/>
          <p14:tracePt t="44094" x="7385050" y="4572000"/>
          <p14:tracePt t="44118" x="7392988" y="4564063"/>
          <p14:tracePt t="44125" x="7392988" y="4554538"/>
          <p14:tracePt t="44141" x="7392988" y="4546600"/>
          <p14:tracePt t="44156" x="7392988" y="4538663"/>
          <p14:tracePt t="44163" x="7392988" y="4529138"/>
          <p14:tracePt t="44178" x="7392988" y="4513263"/>
          <p14:tracePt t="44185" x="7392988" y="4503738"/>
          <p14:tracePt t="44200" x="7392988" y="4495800"/>
          <p14:tracePt t="44208" x="7392988" y="4486275"/>
          <p14:tracePt t="44217" x="7402513" y="4486275"/>
          <p14:tracePt t="44222" x="7402513" y="4478338"/>
          <p14:tracePt t="44230" x="7402513" y="4470400"/>
          <p14:tracePt t="44237" x="7402513" y="4460875"/>
          <p14:tracePt t="44245" x="7402513" y="4452938"/>
          <p14:tracePt t="44253" x="7402513" y="4445000"/>
          <p14:tracePt t="44268" x="7402513" y="4435475"/>
          <p14:tracePt t="44276" x="7402513" y="4427538"/>
          <p14:tracePt t="44290" x="7402513" y="4419600"/>
          <p14:tracePt t="44387" x="7392988" y="4419600"/>
          <p14:tracePt t="44402" x="7377113" y="4419600"/>
          <p14:tracePt t="44424" x="7367588" y="4419600"/>
          <p14:tracePt t="44432" x="7359650" y="4419600"/>
          <p14:tracePt t="44439" x="7350125" y="4427538"/>
          <p14:tracePt t="44448" x="7350125" y="4435475"/>
          <p14:tracePt t="44454" x="7342188" y="4435475"/>
          <p14:tracePt t="44462" x="7342188" y="4445000"/>
          <p14:tracePt t="44469" x="7342188" y="4452938"/>
          <p14:tracePt t="44477" x="7334250" y="4460875"/>
          <p14:tracePt t="44485" x="7334250" y="4470400"/>
          <p14:tracePt t="44491" x="7334250" y="4478338"/>
          <p14:tracePt t="44508" x="7334250" y="4486275"/>
          <p14:tracePt t="44522" x="7334250" y="4495800"/>
          <p14:tracePt t="44552" x="7334250" y="4503738"/>
          <p14:tracePt t="44560" x="7334250" y="4521200"/>
          <p14:tracePt t="44567" x="7334250" y="4529138"/>
          <p14:tracePt t="44574" x="7334250" y="4538663"/>
          <p14:tracePt t="44585" x="7334250" y="4546600"/>
          <p14:tracePt t="44598" x="7334250" y="4554538"/>
          <p14:tracePt t="44604" x="7334250" y="4564063"/>
          <p14:tracePt t="44612" x="7334250" y="4572000"/>
          <p14:tracePt t="44618" x="7334250" y="4579938"/>
          <p14:tracePt t="44626" x="7334250" y="4589463"/>
          <p14:tracePt t="44642" x="7342188" y="4597400"/>
          <p14:tracePt t="44651" x="7342188" y="4605338"/>
          <p14:tracePt t="44657" x="7367588" y="4622800"/>
          <p14:tracePt t="44663" x="7392988" y="4630738"/>
          <p14:tracePt t="44671" x="7427913" y="4657725"/>
          <p14:tracePt t="44680" x="7453313" y="4673600"/>
          <p14:tracePt t="44686" x="7494588" y="4691063"/>
          <p14:tracePt t="44694" x="7512050" y="4699000"/>
          <p14:tracePt t="44701" x="7521575" y="4708525"/>
          <p14:tracePt t="44710" x="7554913" y="4733925"/>
          <p14:tracePt t="44719" x="7572375" y="4741863"/>
          <p14:tracePt t="44723" x="7580313" y="4749800"/>
          <p14:tracePt t="44731" x="7588250" y="4759325"/>
          <p14:tracePt t="44738" x="7597775" y="4767263"/>
          <p14:tracePt t="44746" x="7605713" y="4775200"/>
          <p14:tracePt t="44753" x="7613650" y="4784725"/>
          <p14:tracePt t="44762" x="7623175" y="4784725"/>
          <p14:tracePt t="44769" x="7631113" y="4802188"/>
          <p14:tracePt t="44776" x="7639050" y="4810125"/>
          <p14:tracePt t="44784" x="7648575" y="4818063"/>
          <p14:tracePt t="44792" x="7666038" y="4818063"/>
          <p14:tracePt t="44798" x="7681913" y="4835525"/>
          <p14:tracePt t="44805" x="7716838" y="4852988"/>
          <p14:tracePt t="44814" x="7742238" y="4868863"/>
          <p14:tracePt t="44820" x="7783513" y="4894263"/>
          <p14:tracePt t="44829" x="7800975" y="4911725"/>
          <p14:tracePt t="44835" x="7818438" y="4929188"/>
          <p14:tracePt t="44844" x="7826375" y="4946650"/>
          <p14:tracePt t="44851" x="7843838" y="4954588"/>
          <p14:tracePt t="44859" x="7861300" y="4962525"/>
          <p14:tracePt t="44868" x="7869238" y="4972050"/>
          <p14:tracePt t="44872" x="7869238" y="4979988"/>
          <p14:tracePt t="44903" x="7869238" y="4987925"/>
          <p14:tracePt t="44911" x="7877175" y="4997450"/>
          <p14:tracePt t="44919" x="7886700" y="5005388"/>
          <p14:tracePt t="44925" x="7894638" y="5022850"/>
          <p14:tracePt t="44934" x="7894638" y="5038725"/>
          <p14:tracePt t="44941" x="7894638" y="5048250"/>
          <p14:tracePt t="44951" x="7902575" y="5064125"/>
          <p14:tracePt t="44955" x="7912100" y="5099050"/>
          <p14:tracePt t="44965" x="7912100" y="5124450"/>
          <p14:tracePt t="44971" x="7912100" y="5141913"/>
          <p14:tracePt t="44978" x="7912100" y="5175250"/>
          <p14:tracePt t="44985" x="7912100" y="5192713"/>
          <p14:tracePt t="44992" x="7912100" y="5208588"/>
          <p14:tracePt t="45000" x="7912100" y="5243513"/>
          <p14:tracePt t="45008" x="7912100" y="5286375"/>
          <p14:tracePt t="45018" x="7912100" y="5311775"/>
          <p14:tracePt t="45023" x="7912100" y="5353050"/>
          <p14:tracePt t="45031" x="7902575" y="5370513"/>
          <p14:tracePt t="45037" x="7902575" y="5387975"/>
          <p14:tracePt t="45045" x="7902575" y="5421313"/>
          <p14:tracePt t="45052" x="7894638" y="5438775"/>
          <p14:tracePt t="45060" x="7894638" y="5446713"/>
          <p14:tracePt t="45068" x="7886700" y="5464175"/>
          <p14:tracePt t="45075" x="7877175" y="5489575"/>
          <p14:tracePt t="45085" x="7869238" y="5497513"/>
          <p14:tracePt t="45090" x="7861300" y="5514975"/>
          <p14:tracePt t="45098" x="7861300" y="5532438"/>
          <p14:tracePt t="45103" x="7843838" y="5540375"/>
          <p14:tracePt t="45113" x="7835900" y="5575300"/>
          <p14:tracePt t="45120" x="7835900" y="5600700"/>
          <p14:tracePt t="45127" x="7826375" y="5626100"/>
          <p14:tracePt t="45136" x="7818438" y="5659438"/>
          <p14:tracePt t="45144" x="7818438" y="5668963"/>
          <p14:tracePt t="45151" x="7810500" y="5694363"/>
          <p14:tracePt t="45158" x="7800975" y="5745163"/>
          <p14:tracePt t="45168" x="7793038" y="5761038"/>
          <p14:tracePt t="45172" x="7783513" y="5788025"/>
          <p14:tracePt t="45181" x="7767638" y="5813425"/>
          <p14:tracePt t="45187" x="7758113" y="5821363"/>
          <p14:tracePt t="45195" x="7750175" y="5838825"/>
          <p14:tracePt t="45202" x="7750175" y="5854700"/>
          <p14:tracePt t="45218" x="7750175" y="5872163"/>
          <p14:tracePt t="45225" x="7742238" y="5889625"/>
          <p14:tracePt t="45235" x="7732713" y="5889625"/>
          <p14:tracePt t="45240" x="7732713" y="5897563"/>
          <p14:tracePt t="45248" x="7724775" y="5905500"/>
          <p14:tracePt t="45263" x="7716838" y="5922963"/>
          <p14:tracePt t="45270" x="7699375" y="5948363"/>
          <p14:tracePt t="45288" x="7666038" y="5973763"/>
          <p14:tracePt t="45292" x="7656513" y="5991225"/>
          <p14:tracePt t="45302" x="7623175" y="6016625"/>
          <p14:tracePt t="45306" x="7580313" y="6034088"/>
          <p14:tracePt t="45315" x="7572375" y="6049963"/>
          <p14:tracePt t="45323" x="7554913" y="6059488"/>
          <p14:tracePt t="45329" x="7537450" y="6067425"/>
          <p14:tracePt t="45336" x="7537450" y="6076950"/>
          <p14:tracePt t="45344" x="7529513" y="6076950"/>
          <p14:tracePt t="45352" x="7512050" y="6076950"/>
          <p14:tracePt t="45359" x="7453313" y="6118225"/>
          <p14:tracePt t="45367" x="7435850" y="6135688"/>
          <p14:tracePt t="45375" x="7418388" y="6143625"/>
          <p14:tracePt t="45384" x="7410450" y="6143625"/>
          <p14:tracePt t="45389" x="7402513" y="6153150"/>
          <p14:tracePt t="45396" x="7367588" y="6178550"/>
          <p14:tracePt t="45403" x="7350125" y="6186488"/>
          <p14:tracePt t="45411" x="7342188" y="6194425"/>
          <p14:tracePt t="45418" x="7334250" y="6194425"/>
          <p14:tracePt t="45426" x="7334250" y="6203950"/>
          <p14:tracePt t="45434" x="7324725" y="6203950"/>
          <p14:tracePt t="45486" x="7308850" y="6211888"/>
          <p14:tracePt t="45547" x="7299325" y="6221413"/>
          <p14:tracePt t="45583" x="7291388" y="6221413"/>
          <p14:tracePt t="45674" x="7283450" y="6221413"/>
          <p14:tracePt t="45703" x="7283450" y="6211888"/>
          <p14:tracePt t="45710" x="7283450" y="6203950"/>
          <p14:tracePt t="45725" x="7283450" y="6169025"/>
          <p14:tracePt t="45741" x="7291388" y="6153150"/>
          <p14:tracePt t="45748" x="7291388" y="6143625"/>
          <p14:tracePt t="45756" x="7299325" y="6135688"/>
          <p14:tracePt t="45764" x="7308850" y="6118225"/>
          <p14:tracePt t="45770" x="7342188" y="6084888"/>
          <p14:tracePt t="45778" x="7359650" y="6067425"/>
          <p14:tracePt t="45785" x="7392988" y="6042025"/>
          <p14:tracePt t="45792" x="7443788" y="5991225"/>
          <p14:tracePt t="45801" x="7486650" y="5948363"/>
          <p14:tracePt t="45810" x="7521575" y="5897563"/>
          <p14:tracePt t="45818" x="7554913" y="5864225"/>
          <p14:tracePt t="45823" x="7580313" y="5813425"/>
          <p14:tracePt t="45831" x="7605713" y="5788025"/>
          <p14:tracePt t="45836" x="7623175" y="5753100"/>
          <p14:tracePt t="45844" x="7631113" y="5727700"/>
          <p14:tracePt t="45851" x="7648575" y="5710238"/>
          <p14:tracePt t="45860" x="7656513" y="5684838"/>
          <p14:tracePt t="45868" x="7673975" y="5641975"/>
          <p14:tracePt t="45875" x="7691438" y="5626100"/>
          <p14:tracePt t="45886" x="7699375" y="5608638"/>
          <p14:tracePt t="45889" x="7699375" y="5591175"/>
          <p14:tracePt t="45901" x="7707313" y="5575300"/>
          <p14:tracePt t="45905" x="7716838" y="5557838"/>
          <p14:tracePt t="45913" x="7724775" y="5540375"/>
          <p14:tracePt t="45920" x="7724775" y="5532438"/>
          <p14:tracePt t="45927" x="7724775" y="5497513"/>
          <p14:tracePt t="45936" x="7732713" y="5464175"/>
          <p14:tracePt t="45944" x="7742238" y="5430838"/>
          <p14:tracePt t="45950" x="7742238" y="5362575"/>
          <p14:tracePt t="45958" x="7742238" y="5286375"/>
          <p14:tracePt t="45967" x="7742238" y="5243513"/>
          <p14:tracePt t="45974" x="7742238" y="5157788"/>
          <p14:tracePt t="45981" x="7742238" y="5141913"/>
          <p14:tracePt t="45987" x="7742238" y="5099050"/>
          <p14:tracePt t="45995" x="7742238" y="5081588"/>
          <p14:tracePt t="46002" x="7742238" y="5064125"/>
          <p14:tracePt t="46010" x="7732713" y="5056188"/>
          <p14:tracePt t="46018" x="7724775" y="5022850"/>
          <p14:tracePt t="46025" x="7724775" y="5005388"/>
          <p14:tracePt t="46035" x="7707313" y="4972050"/>
          <p14:tracePt t="46042" x="7666038" y="4919663"/>
          <p14:tracePt t="46048" x="7613650" y="4818063"/>
          <p14:tracePt t="46055" x="7588250" y="4775200"/>
          <p14:tracePt t="46062" x="7546975" y="4691063"/>
          <p14:tracePt t="46069" x="7529513" y="4657725"/>
          <p14:tracePt t="46077" x="7512050" y="4622800"/>
          <p14:tracePt t="46085" x="7504113" y="4605338"/>
          <p14:tracePt t="46093" x="7494588" y="4589463"/>
          <p14:tracePt t="46102" x="7478713" y="4564063"/>
          <p14:tracePt t="46107" x="7469188" y="4554538"/>
          <p14:tracePt t="46115" x="7461250" y="4538663"/>
          <p14:tracePt t="46122" x="7461250" y="4529138"/>
          <p14:tracePt t="46130" x="7453313" y="4521200"/>
          <p14:tracePt t="46136" x="7443788" y="4495800"/>
          <p14:tracePt t="46145" x="7435850" y="4486275"/>
          <p14:tracePt t="46152" x="7427913" y="4478338"/>
          <p14:tracePt t="46159" x="7410450" y="4470400"/>
          <p14:tracePt t="46167" x="7402513" y="4460875"/>
          <p14:tracePt t="46176" x="7392988" y="4452938"/>
          <p14:tracePt t="46185" x="7392988" y="4445000"/>
          <p14:tracePt t="46189" x="7385050" y="4427538"/>
          <p14:tracePt t="46198" x="7377113" y="4427538"/>
          <p14:tracePt t="46204" x="7367588" y="4427538"/>
          <p14:tracePt t="46227" x="7359650" y="4427538"/>
          <p14:tracePt t="46235" x="7350125" y="4427538"/>
          <p14:tracePt t="46257" x="7342188" y="4427538"/>
          <p14:tracePt t="46272" x="7334250" y="4427538"/>
          <p14:tracePt t="46369" x="7324725" y="4427538"/>
          <p14:tracePt t="46399" x="7324725" y="4419600"/>
          <p14:tracePt t="46451" x="7367588" y="4419600"/>
          <p14:tracePt t="46459" x="7402513" y="4427538"/>
          <p14:tracePt t="46465" x="7461250" y="4445000"/>
          <p14:tracePt t="46473" x="7494588" y="4452938"/>
          <p14:tracePt t="46482" x="7554913" y="4478338"/>
          <p14:tracePt t="46488" x="7597775" y="4495800"/>
          <p14:tracePt t="46496" x="7605713" y="4495800"/>
          <p14:tracePt t="46502" x="7639050" y="4513263"/>
          <p14:tracePt t="46511" x="7656513" y="4529138"/>
          <p14:tracePt t="46519" x="7673975" y="4538663"/>
          <p14:tracePt t="46528" x="7691438" y="4554538"/>
          <p14:tracePt t="46534" x="7707313" y="4572000"/>
          <p14:tracePt t="46542" x="7724775" y="4597400"/>
          <p14:tracePt t="46551" x="7758113" y="4648200"/>
          <p14:tracePt t="46556" x="7775575" y="4699000"/>
          <p14:tracePt t="46563" x="7800975" y="4749800"/>
          <p14:tracePt t="46570" x="7818438" y="4810125"/>
          <p14:tracePt t="46578" x="7818438" y="4827588"/>
          <p14:tracePt t="46585" x="7818438" y="4852988"/>
          <p14:tracePt t="46593" x="7826375" y="4911725"/>
          <p14:tracePt t="46601" x="7835900" y="4972050"/>
          <p14:tracePt t="46609" x="7835900" y="4997450"/>
          <p14:tracePt t="46618" x="7835900" y="5030788"/>
          <p14:tracePt t="46624" x="7835900" y="5081588"/>
          <p14:tracePt t="46630" x="7843838" y="5157788"/>
          <p14:tracePt t="46639" x="7843838" y="5192713"/>
          <p14:tracePt t="46645" x="7843838" y="5243513"/>
          <p14:tracePt t="46652" x="7843838" y="5286375"/>
          <p14:tracePt t="46661" x="7843838" y="5311775"/>
          <p14:tracePt t="46668" x="7843838" y="5345113"/>
          <p14:tracePt t="46676" x="7843838" y="5362575"/>
          <p14:tracePt t="46687" x="7843838" y="5380038"/>
          <p14:tracePt t="46690" x="7843838" y="5413375"/>
          <p14:tracePt t="46699" x="7843838" y="5421313"/>
          <p14:tracePt t="46704" x="7843838" y="5438775"/>
          <p14:tracePt t="46714" x="7835900" y="5464175"/>
          <p14:tracePt t="46720" x="7826375" y="5497513"/>
          <p14:tracePt t="46728" x="7826375" y="5507038"/>
          <p14:tracePt t="46735" x="7826375" y="5524500"/>
          <p14:tracePt t="46743" x="7826375" y="5532438"/>
          <p14:tracePt t="46750" x="7818438" y="5557838"/>
          <p14:tracePt t="46757" x="7810500" y="5575300"/>
          <p14:tracePt t="46768" x="7800975" y="5600700"/>
          <p14:tracePt t="46772" x="7793038" y="5616575"/>
          <p14:tracePt t="46780" x="7783513" y="5651500"/>
          <p14:tracePt t="46787" x="7775575" y="5676900"/>
          <p14:tracePt t="46796" x="7767638" y="5702300"/>
          <p14:tracePt t="46801" x="7758113" y="5719763"/>
          <p14:tracePt t="46810" x="7750175" y="5735638"/>
          <p14:tracePt t="46818" x="7742238" y="5753100"/>
          <p14:tracePt t="46827" x="7732713" y="5761038"/>
          <p14:tracePt t="46835" x="7724775" y="5770563"/>
          <p14:tracePt t="47177" x="7716838" y="5778500"/>
          <p14:tracePt t="47183" x="7707313" y="5788025"/>
          <p14:tracePt t="47192" x="7707313" y="5795963"/>
          <p14:tracePt t="47199" x="7699375" y="5795963"/>
          <p14:tracePt t="47207" x="7691438" y="5795963"/>
          <p14:tracePt t="47213" x="7681913" y="5795963"/>
          <p14:tracePt t="47222" x="7681913" y="5803900"/>
          <p14:tracePt t="47228" x="7673975" y="5813425"/>
          <p14:tracePt t="47267" x="7666038" y="5813425"/>
          <p14:tracePt t="47297" x="7656513" y="5821363"/>
          <p14:tracePt t="47311" x="7648575" y="5821363"/>
          <p14:tracePt t="47326" x="7648575" y="5838825"/>
          <p14:tracePt t="47333" x="7639050" y="5838825"/>
          <p14:tracePt t="47349" x="7631113" y="5838825"/>
          <p14:tracePt t="47363" x="7623175" y="5846763"/>
          <p14:tracePt t="47379" x="7613650" y="5854700"/>
          <p14:tracePt t="47387" x="7597775" y="5854700"/>
          <p14:tracePt t="47401" x="7588250" y="5854700"/>
          <p14:tracePt t="47415" x="7580313" y="5854700"/>
          <p14:tracePt t="47438" x="7572375" y="5854700"/>
          <p14:tracePt t="47445" x="7562850" y="5854700"/>
          <p14:tracePt t="47461" x="7554913" y="5854700"/>
          <p14:tracePt t="47476" x="7537450" y="5854700"/>
          <p14:tracePt t="47490" x="7529513" y="5854700"/>
          <p14:tracePt t="47513" x="7521575" y="5854700"/>
          <p14:tracePt t="47529" x="7512050" y="5854700"/>
          <p14:tracePt t="47557" x="7504113" y="5854700"/>
          <p14:tracePt t="47566" x="7469188" y="5846763"/>
          <p14:tracePt t="47574" x="7461250" y="5838825"/>
          <p14:tracePt t="47580" x="7443788" y="5821363"/>
          <p14:tracePt t="47590" x="7435850" y="5821363"/>
          <p14:tracePt t="47606" x="7427913" y="5821363"/>
          <p14:tracePt t="47612" x="7418388" y="5821363"/>
          <p14:tracePt t="47618" x="7410450" y="5821363"/>
          <p14:tracePt t="47624" x="7402513" y="5813425"/>
          <p14:tracePt t="47640" x="7392988" y="5813425"/>
          <p14:tracePt t="47671" x="7385050" y="5803900"/>
          <p14:tracePt t="47676" x="7359650" y="5788025"/>
          <p14:tracePt t="47685" x="7334250" y="5788025"/>
          <p14:tracePt t="47692" x="7316788" y="5778500"/>
          <p14:tracePt t="47700" x="7308850" y="5770563"/>
          <p14:tracePt t="47707" x="7291388" y="5761038"/>
          <p14:tracePt t="47715" x="7283450" y="5761038"/>
          <p14:tracePt t="47723" x="7265988" y="5753100"/>
          <p14:tracePt t="47730" x="7248525" y="5745163"/>
          <p14:tracePt t="47747" x="7240588" y="5745163"/>
          <p14:tracePt t="47753" x="7232650" y="5745163"/>
          <p14:tracePt t="47759" x="7223125" y="5745163"/>
          <p14:tracePt t="48036" x="7223125" y="5761038"/>
          <p14:tracePt t="48048" x="7232650" y="5770563"/>
          <p14:tracePt t="48052" x="7248525" y="5788025"/>
          <p14:tracePt t="48058" x="7273925" y="5803900"/>
          <p14:tracePt t="48066" x="7291388" y="5829300"/>
          <p14:tracePt t="48074" x="7299325" y="5846763"/>
          <p14:tracePt t="48080" x="7308850" y="5846763"/>
          <p14:tracePt t="48089" x="7316788" y="5854700"/>
          <p14:tracePt t="48097" x="7324725" y="5864225"/>
          <p14:tracePt t="48105" x="7324725" y="5872163"/>
          <p14:tracePt t="48141" x="7342188" y="5872163"/>
          <p14:tracePt t="48396" x="7334250" y="5864225"/>
          <p14:tracePt t="48411" x="7324725" y="5864225"/>
          <p14:tracePt t="48426" x="7316788" y="5854700"/>
          <p14:tracePt t="48463" x="7308850" y="5846763"/>
          <p14:tracePt t="48486" x="7308850" y="5838825"/>
          <p14:tracePt t="48509" x="7308850" y="5829300"/>
          <p14:tracePt t="48591" x="7308850" y="5821363"/>
          <p14:tracePt t="48651" x="7316788" y="5821363"/>
          <p14:tracePt t="48657" x="7342188" y="5813425"/>
          <p14:tracePt t="48664" x="7392988" y="5803900"/>
          <p14:tracePt t="48672" x="7435850" y="5803900"/>
          <p14:tracePt t="48680" x="7453313" y="5803900"/>
          <p14:tracePt t="48687" x="7504113" y="5803900"/>
          <p14:tracePt t="48695" x="7504113" y="5813425"/>
          <p14:tracePt t="48702" x="7512050" y="5813425"/>
          <p14:tracePt t="48713" x="7521575" y="5813425"/>
          <p14:tracePt t="48822" x="7529513" y="5813425"/>
          <p14:tracePt t="48828" x="7546975" y="5821363"/>
          <p14:tracePt t="48837" x="7554913" y="5838825"/>
          <p14:tracePt t="48847" x="7554913" y="5846763"/>
          <p14:tracePt t="49555" x="7546975" y="5838825"/>
          <p14:tracePt t="49561" x="7512050" y="5813425"/>
          <p14:tracePt t="49569" x="7478713" y="5795963"/>
          <p14:tracePt t="49580" x="7453313" y="5770563"/>
          <p14:tracePt t="49583" x="7427913" y="5753100"/>
          <p14:tracePt t="49593" x="7377113" y="5719763"/>
          <p14:tracePt t="49599" x="7367588" y="5702300"/>
          <p14:tracePt t="49607" x="7359650" y="5684838"/>
          <p14:tracePt t="49614" x="7350125" y="5684838"/>
          <p14:tracePt t="49624" x="7342188" y="5684838"/>
          <p14:tracePt t="49697" x="7324725" y="5684838"/>
          <p14:tracePt t="49726" x="7316788" y="5684838"/>
          <p14:tracePt t="49764" x="7308850" y="5684838"/>
          <p14:tracePt t="50924" x="7283450" y="5676900"/>
          <p14:tracePt t="50929" x="7273925" y="5668963"/>
          <p14:tracePt t="50937" x="7248525" y="5659438"/>
          <p14:tracePt t="50946" x="7223125" y="5659438"/>
          <p14:tracePt t="50953" x="7215188" y="5651500"/>
          <p14:tracePt t="50960" x="7197725" y="5651500"/>
          <p14:tracePt t="50969" x="7189788" y="5641975"/>
          <p14:tracePt t="50978" x="7180263" y="5641975"/>
          <p14:tracePt t="50984" x="7154863" y="5634038"/>
          <p14:tracePt t="50991" x="7146925" y="5634038"/>
          <p14:tracePt t="51005" x="7138988" y="5634038"/>
          <p14:tracePt t="51012" x="7129463" y="5634038"/>
          <p14:tracePt t="51020" x="7121525" y="5634038"/>
          <p14:tracePt t="51132" x="7138988" y="5634038"/>
          <p14:tracePt t="51139" x="7154863" y="5634038"/>
          <p14:tracePt t="51146" x="7205663" y="5641975"/>
          <p14:tracePt t="51155" x="7232650" y="5651500"/>
          <p14:tracePt t="51161" x="7283450" y="5668963"/>
          <p14:tracePt t="51169" x="7299325" y="5676900"/>
          <p14:tracePt t="51177" x="7316788" y="5684838"/>
          <p14:tracePt t="51194" x="7324725" y="5684838"/>
          <p14:tracePt t="51207" x="7334250" y="5684838"/>
          <p14:tracePt t="51245" x="7350125" y="5694363"/>
          <p14:tracePt t="51251" x="7359650" y="5702300"/>
          <p14:tracePt t="51262" x="7367588" y="5710238"/>
          <p14:tracePt t="51267" x="7392988" y="5719763"/>
          <p14:tracePt t="51275" x="7402513" y="5727700"/>
          <p14:tracePt t="51281" x="7410450" y="5753100"/>
          <p14:tracePt t="51289" x="7418388" y="5753100"/>
          <p14:tracePt t="51296" x="7427913" y="5761038"/>
          <p14:tracePt t="51304" x="7427913" y="5770563"/>
          <p14:tracePt t="51416" x="7435850" y="5778500"/>
          <p14:tracePt t="51432" x="7435850" y="5788025"/>
          <p14:tracePt t="51476" x="7435850" y="5778500"/>
          <p14:tracePt t="51483" x="7410450" y="5770563"/>
          <p14:tracePt t="51492" x="7377113" y="5753100"/>
          <p14:tracePt t="51499" x="7367588" y="5735638"/>
          <p14:tracePt t="51506" x="7359650" y="5727700"/>
          <p14:tracePt t="51512" x="7350125" y="5727700"/>
          <p14:tracePt t="51521" x="7342188" y="5727700"/>
          <p14:tracePt t="51536" x="7334250" y="5727700"/>
          <p14:tracePt t="51543" x="7324725" y="5727700"/>
          <p14:tracePt t="51551" x="7308850" y="5719763"/>
          <p14:tracePt t="51561" x="7283450" y="5710238"/>
          <p14:tracePt t="51566" x="7265988" y="5702300"/>
          <p14:tracePt t="51574" x="7240588" y="5694363"/>
          <p14:tracePt t="51580" x="7215188" y="5684838"/>
          <p14:tracePt t="51588" x="7189788" y="5676900"/>
          <p14:tracePt t="51595" x="7146925" y="5668963"/>
          <p14:tracePt t="51603" x="7113588" y="5659438"/>
          <p14:tracePt t="51611" x="7088188" y="5659438"/>
          <p14:tracePt t="51628" x="7078663" y="5659438"/>
          <p14:tracePt t="51635" x="7070725" y="5659438"/>
          <p14:tracePt t="51649" x="7053263" y="5659438"/>
          <p14:tracePt t="51656" x="6977063" y="5651500"/>
          <p14:tracePt t="51662" x="6943725" y="5641975"/>
          <p14:tracePt t="51671" x="6916738" y="5641975"/>
          <p14:tracePt t="51685" x="6900863" y="5641975"/>
          <p14:tracePt t="51693" x="6891338" y="5641975"/>
          <p14:tracePt t="51710" x="6883400" y="5641975"/>
          <p14:tracePt t="51716" x="6875463" y="5641975"/>
          <p14:tracePt t="51769" x="6865938" y="5641975"/>
          <p14:tracePt t="51783" x="6858000" y="5641975"/>
          <p14:tracePt t="51789" x="6850063" y="5641975"/>
          <p14:tracePt t="51881" x="6891338" y="5626100"/>
          <p14:tracePt t="51887" x="6943725" y="5616575"/>
          <p14:tracePt t="51893" x="7010400" y="5608638"/>
          <p14:tracePt t="51903" x="7045325" y="5608638"/>
          <p14:tracePt t="51911" x="7088188" y="5608638"/>
          <p14:tracePt t="51917" x="7113588" y="5608638"/>
          <p14:tracePt t="51928" x="7121525" y="5608638"/>
          <p14:tracePt t="51934" x="7138988" y="5608638"/>
          <p14:tracePt t="51948" x="7146925" y="5608638"/>
          <p14:tracePt t="52015" x="7154863" y="5608638"/>
          <p14:tracePt t="52029" x="7164388" y="5608638"/>
          <p14:tracePt t="52838" x="7180263" y="5600700"/>
          <p14:tracePt t="52844" x="7189788" y="5600700"/>
          <p14:tracePt t="52861" x="7205663" y="5600700"/>
          <p14:tracePt t="52867" x="7215188" y="5600700"/>
          <p14:tracePt t="52874" x="7232650" y="5600700"/>
          <p14:tracePt t="52885" x="7248525" y="5600700"/>
          <p14:tracePt t="52897" x="7258050" y="5600700"/>
          <p14:tracePt t="52905" x="7265988" y="5600700"/>
          <p14:tracePt t="52919" x="7273925" y="5600700"/>
          <p14:tracePt t="52935" x="7299325" y="5600700"/>
          <p14:tracePt t="52942" x="7308850" y="5600700"/>
          <p14:tracePt t="52950" x="7324725" y="5600700"/>
          <p14:tracePt t="52956" x="7334250" y="5600700"/>
          <p14:tracePt t="52965" x="7350125" y="5600700"/>
          <p14:tracePt t="52971" x="7377113" y="5600700"/>
          <p14:tracePt t="52979" x="7385050" y="5600700"/>
          <p14:tracePt t="52986" x="7402513" y="5600700"/>
          <p14:tracePt t="52996" x="7410450" y="5600700"/>
          <p14:tracePt t="53010" x="7418388" y="5600700"/>
          <p14:tracePt t="53016" x="7427913" y="5600700"/>
          <p14:tracePt t="54729" x="7240588" y="5446713"/>
          <p14:tracePt t="54735" x="6756400" y="5132388"/>
          <p14:tracePt t="54743" x="5880100" y="4749800"/>
          <p14:tracePt t="54751" x="5753100" y="4630738"/>
          <p14:tracePt t="54759" x="4741863" y="3925888"/>
          <p14:tracePt t="54768" x="4630738" y="3875088"/>
          <p14:tracePt t="54774" x="4164013" y="3705225"/>
          <p14:tracePt t="54781" x="3738563" y="3484563"/>
          <p14:tracePt t="54788" x="3636963" y="3424238"/>
          <p14:tracePt t="54796" x="3517900" y="3340100"/>
          <p14:tracePt t="54803" x="3355975" y="3221038"/>
          <p14:tracePt t="54811" x="3263900" y="3152775"/>
          <p14:tracePt t="54818" x="3178175" y="3094038"/>
          <p14:tracePt t="54826" x="3119438" y="3051175"/>
          <p14:tracePt t="54833" x="3094038" y="3033713"/>
          <p14:tracePt t="54840" x="3067050" y="3025775"/>
          <p14:tracePt t="55155" x="2881313" y="2838450"/>
          <p14:tracePt t="55162" x="2073275" y="2227263"/>
          <p14:tracePt t="55169" x="1708150" y="1989138"/>
          <p14:tracePt t="55177" x="1003300" y="1385888"/>
          <p14:tracePt t="55185" x="458788" y="1036638"/>
          <p14:tracePt t="55195" x="263525" y="909638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7D950-9852-40BB-A54A-CCEF4657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 err="1"/>
              <a:t>cases</a:t>
            </a: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C12FD5DA-DA37-4302-BDE6-FD4E73522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7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30"/>
    </mc:Choice>
    <mc:Fallback>
      <p:transition spd="slow" advTm="6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74" name="Object 2">
            <a:extLst>
              <a:ext uri="{FF2B5EF4-FFF2-40B4-BE49-F238E27FC236}">
                <a16:creationId xmlns:a16="http://schemas.microsoft.com/office/drawing/2014/main" id="{B028778A-462F-4B36-9B6F-EA0583216B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00338" y="1052513"/>
          <a:ext cx="3381375" cy="192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3381847" imgH="1924319" progId="MSPhotoEd.3">
                  <p:embed/>
                </p:oleObj>
              </mc:Choice>
              <mc:Fallback>
                <p:oleObj name="Fotografie" r:id="rId4" imgW="3381847" imgH="192431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0338" y="1052513"/>
                        <a:ext cx="3381375" cy="19240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>
            <a:extLst>
              <a:ext uri="{FF2B5EF4-FFF2-40B4-BE49-F238E27FC236}">
                <a16:creationId xmlns:a16="http://schemas.microsoft.com/office/drawing/2014/main" id="{5B5593BD-D260-430E-B4E6-F26EE2D5DDE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71550" y="3357563"/>
          <a:ext cx="3024188" cy="188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343477" imgH="1533739" progId="MSPhotoEd.3">
                  <p:embed/>
                </p:oleObj>
              </mc:Choice>
              <mc:Fallback>
                <p:oleObj name="Fotografie" r:id="rId6" imgW="2343477" imgH="1533739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550" y="3357563"/>
                        <a:ext cx="3024188" cy="18859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6" name="Object 4">
            <a:extLst>
              <a:ext uri="{FF2B5EF4-FFF2-40B4-BE49-F238E27FC236}">
                <a16:creationId xmlns:a16="http://schemas.microsoft.com/office/drawing/2014/main" id="{8D1D7755-A4B7-41F7-B004-6964F55677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3438" y="3357563"/>
          <a:ext cx="3240087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8" imgW="2676899" imgH="1371429" progId="MSPhotoEd.3">
                  <p:embed/>
                </p:oleObj>
              </mc:Choice>
              <mc:Fallback>
                <p:oleObj name="Fotografie" r:id="rId8" imgW="2676899" imgH="137142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357563"/>
                        <a:ext cx="3240087" cy="18573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9900ED22-0776-48EA-B320-C5FF283005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71"/>
    </mc:Choice>
    <mc:Fallback>
      <p:transition spd="slow" advTm="13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58" x="3441700" y="6273800"/>
          <p14:tracePt t="2653" x="3033713" y="6602413"/>
          <p14:tracePt t="2661" x="3033713" y="6483350"/>
          <p14:tracePt t="2667" x="3033713" y="6373813"/>
          <p14:tracePt t="2673" x="3033713" y="6330950"/>
          <p14:tracePt t="2681" x="3033713" y="6297613"/>
          <p14:tracePt t="2688" x="3025775" y="6229350"/>
          <p14:tracePt t="2697" x="3016250" y="6135688"/>
          <p14:tracePt t="2704" x="3008313" y="5991225"/>
          <p14:tracePt t="2712" x="3008313" y="5864225"/>
          <p14:tracePt t="2722" x="2990850" y="5753100"/>
          <p14:tracePt t="2725" x="2990850" y="5702300"/>
          <p14:tracePt t="2734" x="2990850" y="5676900"/>
          <p14:tracePt t="2740" x="2990850" y="5641975"/>
          <p14:tracePt t="2749" x="2990850" y="5565775"/>
          <p14:tracePt t="2755" x="2990850" y="5438775"/>
          <p14:tracePt t="2763" x="2990850" y="5337175"/>
          <p14:tracePt t="2772" x="2990850" y="5243513"/>
          <p14:tracePt t="2778" x="2990850" y="5167313"/>
          <p14:tracePt t="2788" x="2990850" y="5141913"/>
          <p14:tracePt t="2793" x="2990850" y="5106988"/>
          <p14:tracePt t="2801" x="2990850" y="5081588"/>
          <p14:tracePt t="2808" x="2990850" y="5073650"/>
          <p14:tracePt t="2815" x="2990850" y="5056188"/>
          <p14:tracePt t="2822" x="2990850" y="5022850"/>
          <p14:tracePt t="2831" x="2990850" y="4997450"/>
          <p14:tracePt t="2838" x="2990850" y="4962525"/>
          <p14:tracePt t="2845" x="2990850" y="4886325"/>
          <p14:tracePt t="2853" x="3016250" y="4810125"/>
          <p14:tracePt t="2860" x="3033713" y="4759325"/>
          <p14:tracePt t="2868" x="3059113" y="4699000"/>
          <p14:tracePt t="2874" x="3067050" y="4673600"/>
          <p14:tracePt t="2884" x="3101975" y="4630738"/>
          <p14:tracePt t="2890" x="3152775" y="4589463"/>
          <p14:tracePt t="2898" x="3211513" y="4521200"/>
          <p14:tracePt t="2905" x="3289300" y="4486275"/>
          <p14:tracePt t="2913" x="3365500" y="4460875"/>
          <p14:tracePt t="2920" x="3416300" y="4445000"/>
          <p14:tracePt t="2927" x="3475038" y="4427538"/>
          <p14:tracePt t="2938" x="3502025" y="4419600"/>
          <p14:tracePt t="2942" x="3517900" y="4410075"/>
          <p14:tracePt t="2949" x="3543300" y="4410075"/>
          <p14:tracePt t="2957" x="3552825" y="4410075"/>
          <p14:tracePt t="2973" x="3560763" y="4410075"/>
          <p14:tracePt t="3040" x="3560763" y="4394200"/>
          <p14:tracePt t="3047" x="3527425" y="4376738"/>
          <p14:tracePt t="3055" x="3475038" y="4333875"/>
          <p14:tracePt t="3063" x="3416300" y="4316413"/>
          <p14:tracePt t="3070" x="3355975" y="4291013"/>
          <p14:tracePt t="3078" x="3279775" y="4283075"/>
          <p14:tracePt t="3087" x="3228975" y="4283075"/>
          <p14:tracePt t="3094" x="3170238" y="4283075"/>
          <p14:tracePt t="3101" x="3059113" y="4283075"/>
          <p14:tracePt t="3107" x="2965450" y="4283075"/>
          <p14:tracePt t="3115" x="2855913" y="4300538"/>
          <p14:tracePt t="3121" x="2752725" y="4316413"/>
          <p14:tracePt t="3130" x="2676525" y="4333875"/>
          <p14:tracePt t="3139" x="2633663" y="4359275"/>
          <p14:tracePt t="3146" x="2541588" y="4384675"/>
          <p14:tracePt t="3154" x="2430463" y="4402138"/>
          <p14:tracePt t="3161" x="2311400" y="4427538"/>
          <p14:tracePt t="3168" x="2200275" y="4452938"/>
          <p14:tracePt t="3174" x="2090738" y="4486275"/>
          <p14:tracePt t="3182" x="2047875" y="4503738"/>
          <p14:tracePt t="3189" x="1989138" y="4529138"/>
          <p14:tracePt t="3197" x="1946275" y="4546600"/>
          <p14:tracePt t="3205" x="1885950" y="4572000"/>
          <p14:tracePt t="3214" x="1827213" y="4597400"/>
          <p14:tracePt t="3221" x="1776413" y="4605338"/>
          <p14:tracePt t="3229" x="1716088" y="4614863"/>
          <p14:tracePt t="3235" x="1700213" y="4614863"/>
          <p14:tracePt t="3241" x="1665288" y="4614863"/>
          <p14:tracePt t="3249" x="1631950" y="4614863"/>
          <p14:tracePt t="3256" x="1622425" y="4614863"/>
          <p14:tracePt t="3265" x="1606550" y="4614863"/>
          <p14:tracePt t="3271" x="1597025" y="4614863"/>
          <p14:tracePt t="3288" x="1581150" y="4614863"/>
          <p14:tracePt t="3294" x="1571625" y="4614863"/>
          <p14:tracePt t="3305" x="1571625" y="4605338"/>
          <p14:tracePt t="3308" x="1563688" y="4597400"/>
          <p14:tracePt t="3318" x="1563688" y="4579938"/>
          <p14:tracePt t="3323" x="1563688" y="4564063"/>
          <p14:tracePt t="3333" x="1581150" y="4529138"/>
          <p14:tracePt t="3339" x="1622425" y="4486275"/>
          <p14:tracePt t="3346" x="1657350" y="4470400"/>
          <p14:tracePt t="3355" x="1665288" y="4460875"/>
          <p14:tracePt t="3363" x="1716088" y="4445000"/>
          <p14:tracePt t="3372" x="1733550" y="4435475"/>
          <p14:tracePt t="3377" x="1751013" y="4435475"/>
          <p14:tracePt t="3385" x="1784350" y="4419600"/>
          <p14:tracePt t="3391" x="1809750" y="4410075"/>
          <p14:tracePt t="3398" x="1852613" y="4402138"/>
          <p14:tracePt t="3406" x="1885950" y="4402138"/>
          <p14:tracePt t="3414" x="1938338" y="4402138"/>
          <p14:tracePt t="3421" x="1997075" y="4402138"/>
          <p14:tracePt t="3429" x="2082800" y="4402138"/>
          <p14:tracePt t="3437" x="2166938" y="4402138"/>
          <p14:tracePt t="3444" x="2200275" y="4402138"/>
          <p14:tracePt t="3455" x="2252663" y="4402138"/>
          <p14:tracePt t="3459" x="2286000" y="4402138"/>
          <p14:tracePt t="3469" x="2336800" y="4402138"/>
          <p14:tracePt t="3474" x="2379663" y="4402138"/>
          <p14:tracePt t="3482" x="2438400" y="4402138"/>
          <p14:tracePt t="3489" x="2473325" y="4410075"/>
          <p14:tracePt t="3496" x="2549525" y="4427538"/>
          <p14:tracePt t="3505" x="2582863" y="4427538"/>
          <p14:tracePt t="3512" x="2643188" y="4435475"/>
          <p14:tracePt t="3521" x="2676525" y="4435475"/>
          <p14:tracePt t="3528" x="2719388" y="4445000"/>
          <p14:tracePt t="3534" x="2752725" y="4445000"/>
          <p14:tracePt t="3541" x="2787650" y="4452938"/>
          <p14:tracePt t="3548" x="2795588" y="4452938"/>
          <p14:tracePt t="3556" x="2813050" y="4452938"/>
          <p14:tracePt t="3564" x="2820988" y="4452938"/>
          <p14:tracePt t="3578" x="2830513" y="4452938"/>
          <p14:tracePt t="4327" x="2820988" y="4452938"/>
          <p14:tracePt t="4333" x="2813050" y="4452938"/>
          <p14:tracePt t="4348" x="2795588" y="4452938"/>
          <p14:tracePt t="4357" x="2787650" y="4452938"/>
          <p14:tracePt t="4366" x="2778125" y="4452938"/>
          <p14:tracePt t="4371" x="2770188" y="4452938"/>
          <p14:tracePt t="4382" x="2762250" y="4445000"/>
          <p14:tracePt t="4386" x="2752725" y="4435475"/>
          <p14:tracePt t="4394" x="2736850" y="4435475"/>
          <p14:tracePt t="4400" x="2719388" y="4427538"/>
          <p14:tracePt t="4409" x="2711450" y="4419600"/>
          <p14:tracePt t="4415" x="2693988" y="4410075"/>
          <p14:tracePt t="4423" x="2686050" y="4402138"/>
          <p14:tracePt t="4432" x="2676525" y="4394200"/>
          <p14:tracePt t="4449" x="2668588" y="4394200"/>
          <p14:tracePt t="4462" x="2660650" y="4384675"/>
          <p14:tracePt t="4498" x="2660650" y="4376738"/>
          <p14:tracePt t="4567" x="2643188" y="4359275"/>
          <p14:tracePt t="4573" x="2633663" y="4351338"/>
          <p14:tracePt t="4588" x="2625725" y="4341813"/>
          <p14:tracePt t="4602" x="2617788" y="4325938"/>
          <p14:tracePt t="4610" x="2608263" y="4316413"/>
          <p14:tracePt t="4618" x="2600325" y="4291013"/>
          <p14:tracePt t="4625" x="2600325" y="4283075"/>
          <p14:tracePt t="4632" x="2592388" y="4275138"/>
          <p14:tracePt t="4640" x="2574925" y="4249738"/>
          <p14:tracePt t="4647" x="2566988" y="4240213"/>
          <p14:tracePt t="4655" x="2557463" y="4224338"/>
          <p14:tracePt t="4670" x="2549525" y="4214813"/>
          <p14:tracePt t="4678" x="2541588" y="4197350"/>
          <p14:tracePt t="4693" x="2541588" y="4181475"/>
          <p14:tracePt t="4708" x="2532063" y="4171950"/>
          <p14:tracePt t="4716" x="2532063" y="4164013"/>
          <p14:tracePt t="4722" x="2524125" y="4156075"/>
          <p14:tracePt t="4732" x="2516188" y="4156075"/>
          <p14:tracePt t="4739" x="2506663" y="4138613"/>
          <p14:tracePt t="4748" x="2506663" y="4130675"/>
          <p14:tracePt t="4753" x="2498725" y="4121150"/>
          <p14:tracePt t="4760" x="2489200" y="4113213"/>
          <p14:tracePt t="4767" x="2489200" y="4105275"/>
          <p14:tracePt t="4774" x="2481263" y="4095750"/>
          <p14:tracePt t="4783" x="2481263" y="4087813"/>
          <p14:tracePt t="4791" x="2481263" y="4079875"/>
          <p14:tracePt t="5044" x="2481263" y="4070350"/>
          <p14:tracePt t="5051" x="2489200" y="4062413"/>
          <p14:tracePt t="5059" x="2498725" y="4052888"/>
          <p14:tracePt t="5076" x="2516188" y="4037013"/>
          <p14:tracePt t="5082" x="2524125" y="4037013"/>
          <p14:tracePt t="5088" x="2532063" y="4027488"/>
          <p14:tracePt t="5096" x="2549525" y="4019550"/>
          <p14:tracePt t="5105" x="2557463" y="4019550"/>
          <p14:tracePt t="5113" x="2557463" y="4011613"/>
          <p14:tracePt t="5122" x="2566988" y="4011613"/>
          <p14:tracePt t="5127" x="2574925" y="4002088"/>
          <p14:tracePt t="5134" x="2582863" y="4002088"/>
          <p14:tracePt t="5149" x="2592388" y="4002088"/>
          <p14:tracePt t="5164" x="2600325" y="4002088"/>
          <p14:tracePt t="5172" x="2608263" y="3994150"/>
          <p14:tracePt t="5179" x="2617788" y="3986213"/>
          <p14:tracePt t="5189" x="2625725" y="3968750"/>
          <p14:tracePt t="5204" x="2633663" y="3960813"/>
          <p14:tracePt t="5208" x="2643188" y="3951288"/>
          <p14:tracePt t="5216" x="2651125" y="3951288"/>
          <p14:tracePt t="5223" x="2651125" y="3935413"/>
          <p14:tracePt t="5232" x="2651125" y="3925888"/>
          <p14:tracePt t="5238" x="2660650" y="3925888"/>
          <p14:tracePt t="5247" x="2660650" y="3908425"/>
          <p14:tracePt t="5255" x="2660650" y="3900488"/>
          <p14:tracePt t="5261" x="2660650" y="3892550"/>
          <p14:tracePt t="5272" x="2660650" y="3875088"/>
          <p14:tracePt t="5275" x="2660650" y="3867150"/>
          <p14:tracePt t="5284" x="2651125" y="3816350"/>
          <p14:tracePt t="5291" x="2643188" y="3790950"/>
          <p14:tracePt t="5299" x="2633663" y="3730625"/>
          <p14:tracePt t="5305" x="2633663" y="3679825"/>
          <p14:tracePt t="5313" x="2633663" y="3636963"/>
          <p14:tracePt t="5321" x="2633663" y="3619500"/>
          <p14:tracePt t="5329" x="2625725" y="3568700"/>
          <p14:tracePt t="5337" x="2625725" y="3560763"/>
          <p14:tracePt t="5344" x="2617788" y="3543300"/>
          <p14:tracePt t="5353" x="2617788" y="3535363"/>
          <p14:tracePt t="5358" x="2608263" y="3517900"/>
          <p14:tracePt t="5365" x="2600325" y="3502025"/>
          <p14:tracePt t="5373" x="2592388" y="3492500"/>
          <p14:tracePt t="5388" x="2592388" y="3484563"/>
          <p14:tracePt t="5395" x="2582863" y="3475038"/>
          <p14:tracePt t="5404" x="2574925" y="3467100"/>
          <p14:tracePt t="5421" x="2566988" y="3449638"/>
          <p14:tracePt t="5426" x="2549525" y="3433763"/>
          <p14:tracePt t="5433" x="2532063" y="3433763"/>
          <p14:tracePt t="5439" x="2506663" y="3424238"/>
          <p14:tracePt t="5448" x="2489200" y="3416300"/>
          <p14:tracePt t="5454" x="2455863" y="3408363"/>
          <p14:tracePt t="5463" x="2422525" y="3398838"/>
          <p14:tracePt t="5471" x="2397125" y="3398838"/>
          <p14:tracePt t="5480" x="2387600" y="3398838"/>
          <p14:tracePt t="5488" x="2362200" y="3398838"/>
          <p14:tracePt t="5493" x="2354263" y="3398838"/>
          <p14:tracePt t="5501" x="2336800" y="3398838"/>
          <p14:tracePt t="5508" x="2311400" y="3398838"/>
          <p14:tracePt t="5515" x="2293938" y="3398838"/>
          <p14:tracePt t="5522" x="2278063" y="3398838"/>
          <p14:tracePt t="5531" x="2260600" y="3398838"/>
          <p14:tracePt t="5539" x="2252663" y="3398838"/>
          <p14:tracePt t="5545" x="2235200" y="3398838"/>
          <p14:tracePt t="5553" x="2209800" y="3408363"/>
          <p14:tracePt t="5560" x="2200275" y="3408363"/>
          <p14:tracePt t="5568" x="2192338" y="3408363"/>
          <p14:tracePt t="5575" x="2184400" y="3416300"/>
          <p14:tracePt t="5589" x="2174875" y="3416300"/>
          <p14:tracePt t="5597" x="2166938" y="3416300"/>
          <p14:tracePt t="5604" x="2159000" y="3424238"/>
          <p14:tracePt t="5612" x="2149475" y="3424238"/>
          <p14:tracePt t="5620" x="2141538" y="3433763"/>
          <p14:tracePt t="5627" x="2124075" y="3449638"/>
          <p14:tracePt t="5638" x="2098675" y="3475038"/>
          <p14:tracePt t="5643" x="2082800" y="3492500"/>
          <p14:tracePt t="5651" x="2065338" y="3527425"/>
          <p14:tracePt t="5657" x="2047875" y="3543300"/>
          <p14:tracePt t="5664" x="2039938" y="3560763"/>
          <p14:tracePt t="5672" x="2030413" y="3594100"/>
          <p14:tracePt t="5679" x="2022475" y="3611563"/>
          <p14:tracePt t="5687" x="2014538" y="3629025"/>
          <p14:tracePt t="5696" x="1997075" y="3646488"/>
          <p14:tracePt t="5705" x="1997075" y="3654425"/>
          <p14:tracePt t="5712" x="1997075" y="3679825"/>
          <p14:tracePt t="5725" x="1997075" y="3687763"/>
          <p14:tracePt t="5733" x="1997075" y="3705225"/>
          <p14:tracePt t="5748" x="1997075" y="3713163"/>
          <p14:tracePt t="5754" x="1997075" y="3738563"/>
          <p14:tracePt t="5763" x="1997075" y="3748088"/>
          <p14:tracePt t="5770" x="1997075" y="3763963"/>
          <p14:tracePt t="5778" x="2014538" y="3790950"/>
          <p14:tracePt t="5784" x="2030413" y="3824288"/>
          <p14:tracePt t="5792" x="2047875" y="3849688"/>
          <p14:tracePt t="5802" x="2082800" y="3900488"/>
          <p14:tracePt t="5807" x="2090738" y="3917950"/>
          <p14:tracePt t="5814" x="2098675" y="3935413"/>
          <p14:tracePt t="5821" x="2108200" y="3943350"/>
          <p14:tracePt t="5829" x="2116138" y="3960813"/>
          <p14:tracePt t="5837" x="2124075" y="3986213"/>
          <p14:tracePt t="5846" x="2141538" y="4002088"/>
          <p14:tracePt t="5855" x="2149475" y="4011613"/>
          <p14:tracePt t="5859" x="2192338" y="4044950"/>
          <p14:tracePt t="5866" x="2227263" y="4070350"/>
          <p14:tracePt t="5874" x="2278063" y="4095750"/>
          <p14:tracePt t="5882" x="2319338" y="4121150"/>
          <p14:tracePt t="5888" x="2397125" y="4130675"/>
          <p14:tracePt t="5896" x="2430463" y="4138613"/>
          <p14:tracePt t="5905" x="2489200" y="4156075"/>
          <p14:tracePt t="5913" x="2506663" y="4156075"/>
          <p14:tracePt t="5922" x="2524125" y="4156075"/>
          <p14:tracePt t="5926" x="2549525" y="4164013"/>
          <p14:tracePt t="5934" x="2557463" y="4164013"/>
          <p14:tracePt t="5950" x="2566988" y="4164013"/>
          <p14:tracePt t="5956" x="2574925" y="4164013"/>
          <p14:tracePt t="5972" x="2608263" y="4164013"/>
          <p14:tracePt t="5984" x="2633663" y="4164013"/>
          <p14:tracePt t="5988" x="2651125" y="4146550"/>
          <p14:tracePt t="5994" x="2693988" y="4130675"/>
          <p14:tracePt t="6002" x="2719388" y="4113213"/>
          <p14:tracePt t="6008" x="2752725" y="4095750"/>
          <p14:tracePt t="6016" x="2805113" y="4062413"/>
          <p14:tracePt t="6024" x="2813050" y="4044950"/>
          <p14:tracePt t="6032" x="2838450" y="4027488"/>
          <p14:tracePt t="6039" x="2863850" y="4011613"/>
          <p14:tracePt t="6046" x="2881313" y="3994150"/>
          <p14:tracePt t="6055" x="2889250" y="3986213"/>
          <p14:tracePt t="6062" x="2897188" y="3968750"/>
          <p14:tracePt t="6071" x="2914650" y="3951288"/>
          <p14:tracePt t="6076" x="2932113" y="3943350"/>
          <p14:tracePt t="6085" x="2940050" y="3935413"/>
          <p14:tracePt t="6100" x="2949575" y="3925888"/>
          <p14:tracePt t="6105" x="2965450" y="3908425"/>
          <p14:tracePt t="6114" x="2965450" y="3900488"/>
          <p14:tracePt t="6121" x="2974975" y="3900488"/>
          <p14:tracePt t="6166" x="2990850" y="3883025"/>
          <p14:tracePt t="6182" x="2990850" y="3875088"/>
          <p14:tracePt t="6187" x="2974975" y="3841750"/>
          <p14:tracePt t="6196" x="2957513" y="3824288"/>
          <p14:tracePt t="6206" x="2949575" y="3816350"/>
          <p14:tracePt t="6212" x="2932113" y="3798888"/>
          <p14:tracePt t="6221" x="2906713" y="3763963"/>
          <p14:tracePt t="6227" x="2889250" y="3756025"/>
          <p14:tracePt t="6233" x="2871788" y="3738563"/>
          <p14:tracePt t="6240" x="2838450" y="3722688"/>
          <p14:tracePt t="6248" x="2820988" y="3705225"/>
          <p14:tracePt t="6255" x="2813050" y="3705225"/>
          <p14:tracePt t="6263" x="2787650" y="3679825"/>
          <p14:tracePt t="6271" x="2752725" y="3662363"/>
          <p14:tracePt t="6280" x="2727325" y="3654425"/>
          <p14:tracePt t="6287" x="2693988" y="3636963"/>
          <p14:tracePt t="6295" x="2660650" y="3629025"/>
          <p14:tracePt t="6302" x="2625725" y="3619500"/>
          <p14:tracePt t="6307" x="2617788" y="3619500"/>
          <p14:tracePt t="6316" x="2582863" y="3603625"/>
          <p14:tracePt t="6322" x="2557463" y="3603625"/>
          <p14:tracePt t="6330" x="2516188" y="3603625"/>
          <p14:tracePt t="6339" x="2489200" y="3603625"/>
          <p14:tracePt t="6345" x="2473325" y="3603625"/>
          <p14:tracePt t="6354" x="2438400" y="3603625"/>
          <p14:tracePt t="6360" x="2422525" y="3603625"/>
          <p14:tracePt t="6371" x="2405063" y="3611563"/>
          <p14:tracePt t="6374" x="2387600" y="3611563"/>
          <p14:tracePt t="6384" x="2362200" y="3619500"/>
          <p14:tracePt t="6391" x="2344738" y="3619500"/>
          <p14:tracePt t="6404" x="2336800" y="3619500"/>
          <p14:tracePt t="6412" x="2328863" y="3619500"/>
          <p14:tracePt t="6427" x="2319338" y="3619500"/>
          <p14:tracePt t="6438" x="2311400" y="3619500"/>
          <p14:tracePt t="6458" x="2303463" y="3629025"/>
          <p14:tracePt t="6472" x="2293938" y="3636963"/>
          <p14:tracePt t="6480" x="2286000" y="3636963"/>
          <p14:tracePt t="6488" x="2278063" y="3636963"/>
          <p14:tracePt t="6495" x="2278063" y="3646488"/>
          <p14:tracePt t="6511" x="2268538" y="3654425"/>
          <p14:tracePt t="6518" x="2260600" y="3662363"/>
          <p14:tracePt t="7191" x="2252663" y="3662363"/>
          <p14:tracePt t="7197" x="2243138" y="3671888"/>
          <p14:tracePt t="7205" x="2243138" y="3679825"/>
          <p14:tracePt t="7213" x="2243138" y="3687763"/>
          <p14:tracePt t="7235" x="2235200" y="3687763"/>
          <p14:tracePt t="7243" x="2227263" y="3697288"/>
          <p14:tracePt t="7251" x="2217738" y="3705225"/>
          <p14:tracePt t="7266" x="2209800" y="3730625"/>
          <p14:tracePt t="7273" x="2192338" y="3738563"/>
          <p14:tracePt t="7281" x="2184400" y="3748088"/>
          <p14:tracePt t="7288" x="2174875" y="3763963"/>
          <p14:tracePt t="7296" x="2174875" y="3773488"/>
          <p14:tracePt t="7305" x="2174875" y="3781425"/>
          <p14:tracePt t="7310" x="2174875" y="3798888"/>
          <p14:tracePt t="7318" x="2174875" y="3806825"/>
          <p14:tracePt t="7333" x="2174875" y="3816350"/>
          <p14:tracePt t="7339" x="2174875" y="3824288"/>
          <p14:tracePt t="7362" x="2174875" y="3832225"/>
          <p14:tracePt t="7378" x="2174875" y="3841750"/>
          <p14:tracePt t="7693" x="2184400" y="3841750"/>
          <p14:tracePt t="7699" x="2192338" y="3841750"/>
          <p14:tracePt t="7707" x="2200275" y="3841750"/>
          <p14:tracePt t="7715" x="2217738" y="3849688"/>
          <p14:tracePt t="7720" x="2235200" y="3849688"/>
          <p14:tracePt t="7729" x="2243138" y="3849688"/>
          <p14:tracePt t="7735" x="2252663" y="3849688"/>
          <p14:tracePt t="7753" x="2260600" y="3849688"/>
          <p14:tracePt t="7759" x="2268538" y="3849688"/>
          <p14:tracePt t="7774" x="2278063" y="3849688"/>
          <p14:tracePt t="7782" x="2286000" y="3849688"/>
          <p14:tracePt t="7788" x="2303463" y="3849688"/>
          <p14:tracePt t="7804" x="2311400" y="3849688"/>
          <p14:tracePt t="7811" x="2328863" y="3849688"/>
          <p14:tracePt t="7826" x="2336800" y="3849688"/>
          <p14:tracePt t="7835" x="2344738" y="3849688"/>
          <p14:tracePt t="7879" x="2362200" y="3849688"/>
          <p14:tracePt t="7885" x="2371725" y="3849688"/>
          <p14:tracePt t="7900" x="2379663" y="3849688"/>
          <p14:tracePt t="7907" x="2397125" y="3849688"/>
          <p14:tracePt t="10205" x="2413000" y="3849688"/>
          <p14:tracePt t="10211" x="2422525" y="3849688"/>
          <p14:tracePt t="10218" x="2438400" y="3849688"/>
          <p14:tracePt t="10227" x="2455863" y="3849688"/>
          <p14:tracePt t="10235" x="2463800" y="3849688"/>
          <p14:tracePt t="10241" x="2481263" y="3849688"/>
          <p14:tracePt t="10249" x="2498725" y="3849688"/>
          <p14:tracePt t="10257" x="2506663" y="3849688"/>
          <p14:tracePt t="10264" x="2516188" y="3849688"/>
          <p14:tracePt t="10273" x="2524125" y="3849688"/>
          <p14:tracePt t="10278" x="2541588" y="3841750"/>
          <p14:tracePt t="10289" x="2557463" y="3841750"/>
          <p14:tracePt t="10303" x="2566988" y="3841750"/>
          <p14:tracePt t="10309" x="2582863" y="3841750"/>
          <p14:tracePt t="10323" x="2600325" y="3841750"/>
          <p14:tracePt t="10338" x="2608263" y="3841750"/>
          <p14:tracePt t="10347" x="2617788" y="3841750"/>
          <p14:tracePt t="10356" x="2625725" y="3832225"/>
          <p14:tracePt t="10361" x="2633663" y="3832225"/>
          <p14:tracePt t="10368" x="2643188" y="3832225"/>
          <p14:tracePt t="10375" x="2651125" y="3832225"/>
          <p14:tracePt t="10384" x="2660650" y="3832225"/>
          <p14:tracePt t="10398" x="2668588" y="3832225"/>
          <p14:tracePt t="10421" x="2676525" y="3832225"/>
          <p14:tracePt t="10512" x="2676525" y="3824288"/>
          <p14:tracePt t="10518" x="2676525" y="3816350"/>
          <p14:tracePt t="10525" x="2668588" y="3806825"/>
          <p14:tracePt t="10534" x="2651125" y="3790950"/>
          <p14:tracePt t="10540" x="2633663" y="3773488"/>
          <p14:tracePt t="10548" x="2633663" y="3763963"/>
          <p14:tracePt t="10555" x="2617788" y="3763963"/>
          <p14:tracePt t="10563" x="2617788" y="3756025"/>
          <p14:tracePt t="10574" x="2600325" y="3756025"/>
          <p14:tracePt t="10578" x="2582863" y="3748088"/>
          <p14:tracePt t="10593" x="2574925" y="3748088"/>
          <p14:tracePt t="10601" x="2566988" y="3748088"/>
          <p14:tracePt t="10607" x="2557463" y="3748088"/>
          <p14:tracePt t="10623" x="2549525" y="3748088"/>
          <p14:tracePt t="10629" x="2541588" y="3748088"/>
          <p14:tracePt t="10675" x="2524125" y="3748088"/>
          <p14:tracePt t="10699" x="2516188" y="3748088"/>
          <p14:tracePt t="10720" x="2516188" y="3756025"/>
          <p14:tracePt t="10728" x="2516188" y="3763963"/>
          <p14:tracePt t="10742" x="2516188" y="3773488"/>
          <p14:tracePt t="10750" x="2516188" y="3790950"/>
          <p14:tracePt t="10756" x="2532063" y="3798888"/>
          <p14:tracePt t="10765" x="2541588" y="3798888"/>
          <p14:tracePt t="10795" x="2549525" y="3798888"/>
          <p14:tracePt t="10900" x="2524125" y="3798888"/>
          <p14:tracePt t="10906" x="2516188" y="3798888"/>
          <p14:tracePt t="10914" x="2506663" y="3798888"/>
          <p14:tracePt t="10923" x="2498725" y="3798888"/>
          <p14:tracePt t="10930" x="2489200" y="3798888"/>
          <p14:tracePt t="10945" x="2481263" y="3798888"/>
          <p14:tracePt t="10953" x="2473325" y="3798888"/>
          <p14:tracePt t="10959" x="2463800" y="3798888"/>
          <p14:tracePt t="10974" x="2455863" y="3798888"/>
          <p14:tracePt t="10989" x="2447925" y="3798888"/>
          <p14:tracePt t="11007" x="2438400" y="3798888"/>
          <p14:tracePt t="11071" x="2438400" y="3806825"/>
          <p14:tracePt t="11078" x="2438400" y="3816350"/>
          <p14:tracePt t="11087" x="2447925" y="3816350"/>
          <p14:tracePt t="11093" x="2455863" y="3816350"/>
          <p14:tracePt t="11102" x="2463800" y="3816350"/>
          <p14:tracePt t="11108" x="2473325" y="3816350"/>
          <p14:tracePt t="11123" x="2481263" y="3816350"/>
          <p14:tracePt t="11162" x="2489200" y="3816350"/>
          <p14:tracePt t="11184" x="2498725" y="3816350"/>
          <p14:tracePt t="11229" x="2498725" y="3806825"/>
          <p14:tracePt t="11235" x="2489200" y="3806825"/>
          <p14:tracePt t="11243" x="2489200" y="3798888"/>
          <p14:tracePt t="11253" x="2481263" y="3798888"/>
          <p14:tracePt t="11258" x="2473325" y="3798888"/>
          <p14:tracePt t="11266" x="2463800" y="3798888"/>
          <p14:tracePt t="11274" x="2455863" y="3798888"/>
          <p14:tracePt t="11281" x="2447925" y="3798888"/>
          <p14:tracePt t="11295" x="2438400" y="3798888"/>
          <p14:tracePt t="11306" x="2430463" y="3798888"/>
          <p14:tracePt t="12387" x="2278063" y="3594100"/>
          <p14:tracePt t="12396" x="1870075" y="3305175"/>
          <p14:tracePt t="12402" x="1606550" y="3109913"/>
          <p14:tracePt t="12409" x="1096963" y="2608263"/>
          <p14:tracePt t="12418" x="577850" y="2192338"/>
          <p14:tracePt t="12424" x="357188" y="2082800"/>
          <p14:tracePt t="12432" x="33338" y="1852613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2">
            <a:extLst>
              <a:ext uri="{FF2B5EF4-FFF2-40B4-BE49-F238E27FC236}">
                <a16:creationId xmlns:a16="http://schemas.microsoft.com/office/drawing/2014/main" id="{9E63B92E-AC7C-45A3-82EF-EFF9D0CE103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474788"/>
          <a:ext cx="7343775" cy="383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22095238" imgH="11361905" progId="MSPhotoEd.3">
                  <p:embed/>
                </p:oleObj>
              </mc:Choice>
              <mc:Fallback>
                <p:oleObj name="Fotografie" r:id="rId4" imgW="22095238" imgH="1136190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1474788"/>
                        <a:ext cx="7343775" cy="38322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4025156E-402B-4462-B88A-D0EADF6544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4"/>
    </mc:Choice>
    <mc:Fallback>
      <p:transition spd="slow" advTm="1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8" x="3195638" y="6602413"/>
          <p14:tracePt t="757" x="3203575" y="6569075"/>
          <p14:tracePt t="760" x="3211513" y="6510338"/>
          <p14:tracePt t="771" x="3221038" y="6457950"/>
          <p14:tracePt t="779" x="3254375" y="6356350"/>
          <p14:tracePt t="784" x="3305175" y="6254750"/>
          <p14:tracePt t="791" x="3340100" y="6110288"/>
          <p14:tracePt t="799" x="3348038" y="6049963"/>
          <p14:tracePt t="805" x="3373438" y="5965825"/>
          <p14:tracePt t="813" x="3382963" y="5915025"/>
          <p14:tracePt t="822" x="3398838" y="5897563"/>
          <p14:tracePt t="829" x="3416300" y="5846763"/>
          <p14:tracePt t="837" x="3441700" y="5803900"/>
          <p14:tracePt t="845" x="3492500" y="5694363"/>
          <p14:tracePt t="854" x="3560763" y="5557838"/>
          <p14:tracePt t="858" x="3611563" y="5456238"/>
          <p14:tracePt t="866" x="3671888" y="5337175"/>
          <p14:tracePt t="874" x="3697288" y="5276850"/>
          <p14:tracePt t="881" x="3722688" y="5243513"/>
          <p14:tracePt t="888" x="3748088" y="5208588"/>
          <p14:tracePt t="896" x="3763963" y="5141913"/>
          <p14:tracePt t="905" x="3806825" y="5056188"/>
          <p14:tracePt t="913" x="3841750" y="4987925"/>
          <p14:tracePt t="921" x="3875088" y="4878388"/>
          <p14:tracePt t="925" x="3883025" y="4818063"/>
          <p14:tracePt t="934" x="3917950" y="4724400"/>
          <p14:tracePt t="939" x="3925888" y="4683125"/>
          <p14:tracePt t="948" x="3960813" y="4630738"/>
          <p14:tracePt t="954" x="3968750" y="4605338"/>
          <p14:tracePt t="963" x="3986213" y="4564063"/>
          <p14:tracePt t="974" x="4002088" y="4529138"/>
          <p14:tracePt t="977" x="4044950" y="4452938"/>
          <p14:tracePt t="988" x="4105275" y="4333875"/>
          <p14:tracePt t="995" x="4138613" y="4232275"/>
          <p14:tracePt t="1001" x="4197350" y="4156075"/>
          <p14:tracePt t="1008" x="4224338" y="4087813"/>
          <p14:tracePt t="1016" x="4257675" y="4037013"/>
          <p14:tracePt t="1022" x="4283075" y="3994150"/>
          <p14:tracePt t="1032" x="4316413" y="3951288"/>
          <p14:tracePt t="1041" x="4341813" y="3900488"/>
          <p14:tracePt t="1048" x="4384675" y="3849688"/>
          <p14:tracePt t="1059" x="4410075" y="3781425"/>
          <p14:tracePt t="1064" x="4445000" y="3671888"/>
          <p14:tracePt t="1072" x="4460875" y="3578225"/>
          <p14:tracePt t="1075" x="4478338" y="3527425"/>
          <p14:tracePt t="1082" x="4495800" y="3467100"/>
          <p14:tracePt t="1089" x="4495800" y="3433763"/>
          <p14:tracePt t="1098" x="4503738" y="3390900"/>
          <p14:tracePt t="1104" x="4503738" y="3365500"/>
          <p14:tracePt t="1112" x="4503738" y="3348038"/>
          <p14:tracePt t="1121" x="4513263" y="3289300"/>
          <p14:tracePt t="1126" x="4513263" y="3246438"/>
          <p14:tracePt t="1138" x="4521200" y="3160713"/>
          <p14:tracePt t="1143" x="4521200" y="3119438"/>
          <p14:tracePt t="1151" x="4529138" y="3059113"/>
          <p14:tracePt t="1157" x="4529138" y="3025775"/>
          <p14:tracePt t="1165" x="4529138" y="3008313"/>
          <p14:tracePt t="1172" x="4529138" y="3000375"/>
          <p14:tracePt t="1180" x="4529138" y="2990850"/>
          <p14:tracePt t="4029" x="4529138" y="2982913"/>
          <p14:tracePt t="4035" x="4538663" y="2974975"/>
          <p14:tracePt t="4044" x="4538663" y="2965450"/>
          <p14:tracePt t="4051" x="4538663" y="2957513"/>
          <p14:tracePt t="4081" x="4538663" y="2949575"/>
          <p14:tracePt t="4104" x="4538663" y="2940050"/>
          <p14:tracePt t="4110" x="4546600" y="2922588"/>
          <p14:tracePt t="4119" x="4546600" y="2906713"/>
          <p14:tracePt t="4125" x="4546600" y="2881313"/>
          <p14:tracePt t="4133" x="4546600" y="2871788"/>
          <p14:tracePt t="4142" x="4546600" y="2846388"/>
          <p14:tracePt t="4148" x="4546600" y="2830513"/>
          <p14:tracePt t="4158" x="4538663" y="2820988"/>
          <p14:tracePt t="4163" x="4529138" y="2805113"/>
          <p14:tracePt t="4171" x="4521200" y="2778125"/>
          <p14:tracePt t="4185" x="4513263" y="2762250"/>
          <p14:tracePt t="4193" x="4503738" y="2744788"/>
          <p14:tracePt t="4200" x="4495800" y="2744788"/>
          <p14:tracePt t="4209" x="4495800" y="2736850"/>
          <p14:tracePt t="4216" x="4486275" y="2711450"/>
          <p14:tracePt t="4226" x="4470400" y="2711450"/>
          <p14:tracePt t="4230" x="4460875" y="2701925"/>
          <p14:tracePt t="4239" x="4460875" y="2693988"/>
          <p14:tracePt t="4245" x="4452938" y="2693988"/>
          <p14:tracePt t="4254" x="4445000" y="2693988"/>
          <p14:tracePt t="4260" x="4435475" y="2693988"/>
          <p14:tracePt t="4276" x="4419600" y="2693988"/>
          <p14:tracePt t="4282" x="4410075" y="2693988"/>
          <p14:tracePt t="4293" x="4402138" y="2693988"/>
          <p14:tracePt t="4298" x="4394200" y="2693988"/>
          <p14:tracePt t="4305" x="4384675" y="2693988"/>
          <p14:tracePt t="4319" x="4376738" y="2693988"/>
          <p14:tracePt t="4327" x="4368800" y="2693988"/>
          <p14:tracePt t="4380" x="4359275" y="2693988"/>
          <p14:tracePt t="4389" x="4341813" y="2693988"/>
          <p14:tracePt t="4394" x="4333875" y="2693988"/>
          <p14:tracePt t="4403" x="4325938" y="2693988"/>
          <p14:tracePt t="4409" x="4316413" y="2693988"/>
          <p14:tracePt t="4425" x="4308475" y="2693988"/>
          <p14:tracePt t="4432" x="4300538" y="2701925"/>
          <p14:tracePt t="4471" x="4300538" y="2719388"/>
          <p14:tracePt t="4492" x="4283075" y="2719388"/>
          <p14:tracePt t="4500" x="4275138" y="2727325"/>
          <p14:tracePt t="4514" x="4265613" y="2736850"/>
          <p14:tracePt t="4524" x="4257675" y="2744788"/>
          <p14:tracePt t="4530" x="4249738" y="2752725"/>
          <p14:tracePt t="4545" x="4240213" y="2762250"/>
          <p14:tracePt t="4552" x="4232275" y="2770188"/>
          <p14:tracePt t="4559" x="4232275" y="2778125"/>
          <p14:tracePt t="4567" x="4232275" y="2787650"/>
          <p14:tracePt t="4581" x="4224338" y="2795588"/>
          <p14:tracePt t="4593" x="4214813" y="2795588"/>
          <p14:tracePt t="4596" x="4214813" y="2805113"/>
          <p14:tracePt t="4641" x="4206875" y="2813050"/>
          <p14:tracePt t="4658" x="4206875" y="2820988"/>
          <p14:tracePt t="4664" x="4197350" y="2830513"/>
          <p14:tracePt t="4671" x="4197350" y="2838450"/>
          <p14:tracePt t="4679" x="4197350" y="2846388"/>
          <p14:tracePt t="4686" x="4189413" y="2863850"/>
          <p14:tracePt t="4702" x="4189413" y="2871788"/>
          <p14:tracePt t="4709" x="4189413" y="2889250"/>
          <p14:tracePt t="4725" x="4189413" y="2906713"/>
          <p14:tracePt t="4732" x="4189413" y="2914650"/>
          <p14:tracePt t="4741" x="4189413" y="2922588"/>
          <p14:tracePt t="4747" x="4189413" y="2932113"/>
          <p14:tracePt t="4755" x="4189413" y="2940050"/>
          <p14:tracePt t="4761" x="4189413" y="2949575"/>
          <p14:tracePt t="4769" x="4189413" y="2957513"/>
          <p14:tracePt t="4776" x="4189413" y="2965450"/>
          <p14:tracePt t="4784" x="4189413" y="2974975"/>
          <p14:tracePt t="4793" x="4189413" y="2990850"/>
          <p14:tracePt t="4809" x="4189413" y="3000375"/>
          <p14:tracePt t="4814" x="4189413" y="3008313"/>
          <p14:tracePt t="4822" x="4197350" y="3016250"/>
          <p14:tracePt t="4828" x="4197350" y="3025775"/>
          <p14:tracePt t="4837" x="4197350" y="3033713"/>
          <p14:tracePt t="4852" x="4197350" y="3041650"/>
          <p14:tracePt t="4859" x="4206875" y="3051175"/>
          <p14:tracePt t="4868" x="4214813" y="3059113"/>
          <p14:tracePt t="4876" x="4232275" y="3059113"/>
          <p14:tracePt t="4882" x="4249738" y="3084513"/>
          <p14:tracePt t="4889" x="4265613" y="3094038"/>
          <p14:tracePt t="4895" x="4308475" y="3109913"/>
          <p14:tracePt t="4904" x="4325938" y="3119438"/>
          <p14:tracePt t="4910" x="4341813" y="3127375"/>
          <p14:tracePt t="4918" x="4359275" y="3127375"/>
          <p14:tracePt t="4925" x="4394200" y="3135313"/>
          <p14:tracePt t="4933" x="4402138" y="3135313"/>
          <p14:tracePt t="4942" x="4419600" y="3135313"/>
          <p14:tracePt t="4948" x="4435475" y="3135313"/>
          <p14:tracePt t="4959" x="4452938" y="3135313"/>
          <p14:tracePt t="4964" x="4470400" y="3135313"/>
          <p14:tracePt t="4979" x="4486275" y="3135313"/>
          <p14:tracePt t="4987" x="4503738" y="3135313"/>
          <p14:tracePt t="5001" x="4529138" y="3135313"/>
          <p14:tracePt t="5008" x="4538663" y="3135313"/>
          <p14:tracePt t="5026" x="4546600" y="3135313"/>
          <p14:tracePt t="5030" x="4554538" y="3135313"/>
          <p14:tracePt t="5045" x="4554538" y="3127375"/>
          <p14:tracePt t="5054" x="4564063" y="3127375"/>
          <p14:tracePt t="5060" x="4572000" y="3127375"/>
          <p14:tracePt t="5068" x="4597400" y="3084513"/>
          <p14:tracePt t="5076" x="4605338" y="3067050"/>
          <p14:tracePt t="5084" x="4614863" y="3059113"/>
          <p14:tracePt t="5092" x="4622800" y="3059113"/>
          <p14:tracePt t="5100" x="4622800" y="3051175"/>
          <p14:tracePt t="5105" x="4622800" y="3041650"/>
          <p14:tracePt t="5127" x="4630738" y="3033713"/>
          <p14:tracePt t="5204" x="4630738" y="3016250"/>
          <p14:tracePt t="5209" x="4640263" y="3008313"/>
          <p14:tracePt t="5217" x="4640263" y="2957513"/>
          <p14:tracePt t="5225" x="4640263" y="2949575"/>
          <p14:tracePt t="5232" x="4640263" y="2940050"/>
          <p14:tracePt t="5242" x="4640263" y="2932113"/>
          <p14:tracePt t="5338" x="4640263" y="2922588"/>
          <p14:tracePt t="5344" x="4630738" y="2922588"/>
          <p14:tracePt t="5352" x="4622800" y="2914650"/>
          <p14:tracePt t="5359" x="4622800" y="2906713"/>
          <p14:tracePt t="5366" x="4614863" y="2906713"/>
          <p14:tracePt t="5376" x="4605338" y="2897188"/>
          <p14:tracePt t="5383" x="4597400" y="2897188"/>
          <p14:tracePt t="5397" x="4589463" y="2897188"/>
          <p14:tracePt t="5405" x="4579938" y="2897188"/>
          <p14:tracePt t="5411" x="4564063" y="2889250"/>
          <p14:tracePt t="5419" x="4546600" y="2889250"/>
          <p14:tracePt t="5426" x="4538663" y="2889250"/>
          <p14:tracePt t="5435" x="4513263" y="2889250"/>
          <p14:tracePt t="5443" x="4495800" y="2889250"/>
          <p14:tracePt t="5449" x="4486275" y="2889250"/>
          <p14:tracePt t="5459" x="4470400" y="2889250"/>
          <p14:tracePt t="5464" x="4452938" y="2889250"/>
          <p14:tracePt t="5473" x="4445000" y="2889250"/>
          <p14:tracePt t="5478" x="4435475" y="2889250"/>
          <p14:tracePt t="5487" x="4427538" y="2889250"/>
          <p14:tracePt t="5502" x="4419600" y="2889250"/>
          <p14:tracePt t="5509" x="4410075" y="2889250"/>
          <p14:tracePt t="5525" x="4402138" y="2889250"/>
          <p14:tracePt t="5531" x="4384675" y="2889250"/>
          <p14:tracePt t="5555" x="4376738" y="2889250"/>
          <p14:tracePt t="5561" x="4368800" y="2889250"/>
          <p14:tracePt t="5569" x="4359275" y="2889250"/>
          <p14:tracePt t="5599" x="4351338" y="2889250"/>
          <p14:tracePt t="5606" x="4341813" y="2889250"/>
          <p14:tracePt t="5622" x="4325938" y="2889250"/>
          <p14:tracePt t="5629" x="4316413" y="2889250"/>
          <p14:tracePt t="5643" x="4308475" y="2889250"/>
          <p14:tracePt t="5652" x="4300538" y="2889250"/>
          <p14:tracePt t="5682" x="4291013" y="2889250"/>
          <p14:tracePt t="5899" x="4291013" y="2897188"/>
          <p14:tracePt t="5905" x="4291013" y="2906713"/>
          <p14:tracePt t="5913" x="4291013" y="2914650"/>
          <p14:tracePt t="5921" x="4291013" y="2922588"/>
          <p14:tracePt t="5927" x="4300538" y="2932113"/>
          <p14:tracePt t="5935" x="4316413" y="2940050"/>
          <p14:tracePt t="5942" x="4333875" y="2957513"/>
          <p14:tracePt t="5951" x="4376738" y="2982913"/>
          <p14:tracePt t="5959" x="4402138" y="2990850"/>
          <p14:tracePt t="5967" x="4445000" y="3000375"/>
          <p14:tracePt t="5981" x="4470400" y="3000375"/>
          <p14:tracePt t="5988" x="4478338" y="3000375"/>
          <p14:tracePt t="6003" x="4486275" y="3000375"/>
          <p14:tracePt t="6009" x="4495800" y="3000375"/>
          <p14:tracePt t="6017" x="4503738" y="3000375"/>
          <p14:tracePt t="6026" x="4513263" y="3000375"/>
          <p14:tracePt t="6032" x="4521200" y="3000375"/>
          <p14:tracePt t="6047" x="4529138" y="3000375"/>
          <p14:tracePt t="6058" x="4538663" y="3000375"/>
          <p14:tracePt t="6063" x="4546600" y="3000375"/>
          <p14:tracePt t="6085" x="4554538" y="3000375"/>
          <p14:tracePt t="6092" x="4572000" y="3000375"/>
          <p14:tracePt t="6100" x="4579938" y="2982913"/>
          <p14:tracePt t="6107" x="4597400" y="2957513"/>
          <p14:tracePt t="6115" x="4614863" y="2949575"/>
          <p14:tracePt t="6125" x="4622800" y="2940050"/>
          <p14:tracePt t="6131" x="4622800" y="2932113"/>
          <p14:tracePt t="6138" x="4630738" y="2922588"/>
          <p14:tracePt t="6144" x="4640263" y="2914650"/>
          <p14:tracePt t="6152" x="4648200" y="2897188"/>
          <p14:tracePt t="6167" x="4648200" y="2889250"/>
          <p14:tracePt t="6175" x="4648200" y="2881313"/>
          <p14:tracePt t="6182" x="4657725" y="2871788"/>
          <p14:tracePt t="6220" x="4657725" y="2863850"/>
          <p14:tracePt t="6234" x="4665663" y="2855913"/>
          <p14:tracePt t="6271" x="4665663" y="2838450"/>
          <p14:tracePt t="6280" x="4665663" y="2830513"/>
          <p14:tracePt t="6309" x="4665663" y="2820988"/>
          <p14:tracePt t="6324" x="4665663" y="2813050"/>
          <p14:tracePt t="6339" x="4665663" y="2805113"/>
          <p14:tracePt t="6345" x="4665663" y="2795588"/>
          <p14:tracePt t="6354" x="4665663" y="2787650"/>
          <p14:tracePt t="6361" x="4657725" y="2787650"/>
          <p14:tracePt t="6376" x="4648200" y="2787650"/>
          <p14:tracePt t="6384" x="4640263" y="2787650"/>
          <p14:tracePt t="6391" x="4630738" y="2787650"/>
          <p14:tracePt t="6399" x="4614863" y="2787650"/>
          <p14:tracePt t="6408" x="4605338" y="2787650"/>
          <p14:tracePt t="6414" x="4589463" y="2787650"/>
          <p14:tracePt t="6425" x="4564063" y="2787650"/>
          <p14:tracePt t="6429" x="4554538" y="2787650"/>
          <p14:tracePt t="6436" x="4538663" y="2787650"/>
          <p14:tracePt t="6452" x="4529138" y="2787650"/>
          <p14:tracePt t="6458" x="4513263" y="2787650"/>
          <p14:tracePt t="6466" x="4503738" y="2787650"/>
          <p14:tracePt t="6475" x="4495800" y="2787650"/>
          <p14:tracePt t="6481" x="4486275" y="2787650"/>
          <p14:tracePt t="6496" x="4478338" y="2787650"/>
          <p14:tracePt t="6505" x="4470400" y="2787650"/>
          <p14:tracePt t="6510" x="4460875" y="2787650"/>
          <p14:tracePt t="6518" x="4460875" y="2795588"/>
          <p14:tracePt t="6525" x="4452938" y="2795588"/>
          <p14:tracePt t="6534" x="4435475" y="2795588"/>
          <p14:tracePt t="6542" x="4435475" y="2805113"/>
          <p14:tracePt t="6548" x="4427538" y="2805113"/>
          <p14:tracePt t="6559" x="4419600" y="2805113"/>
          <p14:tracePt t="6563" x="4402138" y="2813050"/>
          <p14:tracePt t="6572" x="4394200" y="2820988"/>
          <p14:tracePt t="6578" x="4384675" y="2830513"/>
          <p14:tracePt t="6586" x="4368800" y="2830513"/>
          <p14:tracePt t="6593" x="4351338" y="2846388"/>
          <p14:tracePt t="6601" x="4341813" y="2855913"/>
          <p14:tracePt t="6609" x="4341813" y="2863850"/>
          <p14:tracePt t="6615" x="4333875" y="2863850"/>
          <p14:tracePt t="6624" x="4316413" y="2871788"/>
          <p14:tracePt t="6632" x="4308475" y="2881313"/>
          <p14:tracePt t="6642" x="4300538" y="2889250"/>
          <p14:tracePt t="6645" x="4291013" y="2889250"/>
          <p14:tracePt t="6655" x="4291013" y="2897188"/>
          <p14:tracePt t="6659" x="4283075" y="2914650"/>
          <p14:tracePt t="6668" x="4275138" y="2914650"/>
          <p14:tracePt t="6766" x="4275138" y="2922588"/>
          <p14:tracePt t="6772" x="4275138" y="2940050"/>
          <p14:tracePt t="6781" x="4275138" y="2949575"/>
          <p14:tracePt t="6789" x="4275138" y="2957513"/>
          <p14:tracePt t="6794" x="4275138" y="2974975"/>
          <p14:tracePt t="6804" x="4275138" y="2982913"/>
          <p14:tracePt t="6809" x="4275138" y="2990850"/>
          <p14:tracePt t="6826" x="4283075" y="3000375"/>
          <p14:tracePt t="6832" x="4291013" y="3016250"/>
          <p14:tracePt t="6842" x="4316413" y="3025775"/>
          <p14:tracePt t="6848" x="4351338" y="3051175"/>
          <p14:tracePt t="6858" x="4384675" y="3067050"/>
          <p14:tracePt t="6864" x="4435475" y="3076575"/>
          <p14:tracePt t="6870" x="4445000" y="3076575"/>
          <p14:tracePt t="6877" x="4460875" y="3076575"/>
          <p14:tracePt t="6892" x="4478338" y="3076575"/>
          <p14:tracePt t="6900" x="4486275" y="3076575"/>
          <p14:tracePt t="6923" x="4495800" y="3076575"/>
          <p14:tracePt t="6938" x="4503738" y="3076575"/>
          <p14:tracePt t="6944" x="4513263" y="3076575"/>
          <p14:tracePt t="6968" x="4521200" y="3076575"/>
          <p14:tracePt t="6983" x="4529138" y="3076575"/>
          <p14:tracePt t="6998" x="4538663" y="3076575"/>
          <p14:tracePt t="7036" x="4546600" y="3076575"/>
          <p14:tracePt t="7042" x="4554538" y="3076575"/>
          <p14:tracePt t="7125" x="4564063" y="3076575"/>
          <p14:tracePt t="7130" x="4579938" y="3000375"/>
          <p14:tracePt t="7140" x="4579938" y="2982913"/>
          <p14:tracePt t="7147" x="4579938" y="2957513"/>
          <p14:tracePt t="7154" x="4579938" y="2932113"/>
          <p14:tracePt t="7161" x="4579938" y="2906713"/>
          <p14:tracePt t="7170" x="4579938" y="2881313"/>
          <p14:tracePt t="7175" x="4579938" y="2863850"/>
          <p14:tracePt t="7184" x="4579938" y="2846388"/>
          <p14:tracePt t="7192" x="4579938" y="2838450"/>
          <p14:tracePt t="7207" x="4579938" y="2813050"/>
          <p14:tracePt t="7213" x="4579938" y="2805113"/>
          <p14:tracePt t="7297" x="4579938" y="2795588"/>
          <p14:tracePt t="7312" x="4579938" y="2787650"/>
          <p14:tracePt t="7334" x="4579938" y="2778125"/>
          <p14:tracePt t="7357" x="4572000" y="2770188"/>
          <p14:tracePt t="7363" x="4564063" y="2762250"/>
          <p14:tracePt t="7378" x="4554538" y="2762250"/>
          <p14:tracePt t="7385" x="4538663" y="2762250"/>
          <p14:tracePt t="7394" x="4529138" y="2762250"/>
          <p14:tracePt t="7401" x="4503738" y="2752725"/>
          <p14:tracePt t="7409" x="4486275" y="2752725"/>
          <p14:tracePt t="7415" x="4470400" y="2752725"/>
          <p14:tracePt t="7424" x="4452938" y="2752725"/>
          <p14:tracePt t="7430" x="4435475" y="2752725"/>
          <p14:tracePt t="7440" x="4427538" y="2752725"/>
          <p14:tracePt t="7446" x="4410075" y="2762250"/>
          <p14:tracePt t="7454" x="4384675" y="2762250"/>
          <p14:tracePt t="7460" x="4384675" y="2770188"/>
          <p14:tracePt t="7468" x="4376738" y="2787650"/>
          <p14:tracePt t="7475" x="4359275" y="2805113"/>
          <p14:tracePt t="7483" x="4351338" y="2805113"/>
          <p14:tracePt t="7492" x="4351338" y="2830513"/>
          <p14:tracePt t="7499" x="4341813" y="2830513"/>
          <p14:tracePt t="7508" x="4325938" y="2838450"/>
          <p14:tracePt t="7512" x="4325938" y="2846388"/>
          <p14:tracePt t="7520" x="4316413" y="2855913"/>
          <p14:tracePt t="7527" x="4308475" y="2855913"/>
          <p14:tracePt t="7537" x="4300538" y="2863850"/>
          <p14:tracePt t="7542" x="4300538" y="2871788"/>
          <p14:tracePt t="7558" x="4300538" y="2889250"/>
          <p14:tracePt t="7564" x="4300538" y="2897188"/>
          <p14:tracePt t="7581" x="4300538" y="2906713"/>
          <p14:tracePt t="7589" x="4300538" y="2914650"/>
          <p14:tracePt t="7656" x="4300538" y="2922588"/>
          <p14:tracePt t="7677" x="4300538" y="2932113"/>
          <p14:tracePt t="7693" x="4300538" y="2940050"/>
          <p14:tracePt t="7699" x="4300538" y="2949575"/>
          <p14:tracePt t="7714" x="4300538" y="2957513"/>
          <p14:tracePt t="7723" x="4300538" y="2965450"/>
          <p14:tracePt t="7738" x="4300538" y="2974975"/>
          <p14:tracePt t="7744" x="4300538" y="2982913"/>
          <p14:tracePt t="7760" x="4300538" y="2990850"/>
          <p14:tracePt t="7850" x="4300538" y="3000375"/>
          <p14:tracePt t="7856" x="4300538" y="3008313"/>
          <p14:tracePt t="7864" x="4308475" y="3016250"/>
          <p14:tracePt t="7875" x="4316413" y="3025775"/>
          <p14:tracePt t="7880" x="4351338" y="3033713"/>
          <p14:tracePt t="7888" x="4368800" y="3041650"/>
          <p14:tracePt t="7893" x="4384675" y="3051175"/>
          <p14:tracePt t="7909" x="4394200" y="3051175"/>
          <p14:tracePt t="7917" x="4410075" y="3051175"/>
          <p14:tracePt t="7939" x="4419600" y="3051175"/>
          <p14:tracePt t="7946" x="4427538" y="3051175"/>
          <p14:tracePt t="7964" x="4435475" y="3051175"/>
          <p14:tracePt t="7970" x="4452938" y="3051175"/>
          <p14:tracePt t="7976" x="4470400" y="3051175"/>
          <p14:tracePt t="7984" x="4478338" y="3051175"/>
          <p14:tracePt t="7992" x="4486275" y="3051175"/>
          <p14:tracePt t="7999" x="4495800" y="3051175"/>
          <p14:tracePt t="8014" x="4503738" y="3051175"/>
          <p14:tracePt t="8037" x="4513263" y="3051175"/>
          <p14:tracePt t="8187" x="4513263" y="3033713"/>
          <p14:tracePt t="8194" x="4503738" y="2990850"/>
          <p14:tracePt t="8201" x="4478338" y="2940050"/>
          <p14:tracePt t="8208" x="4435475" y="2889250"/>
          <p14:tracePt t="8215" x="4419600" y="2871788"/>
          <p14:tracePt t="8224" x="4410075" y="2863850"/>
          <p14:tracePt t="8231" x="4410075" y="2855913"/>
          <p14:tracePt t="8241" x="4402138" y="2846388"/>
          <p14:tracePt t="8247" x="4394200" y="2846388"/>
          <p14:tracePt t="8254" x="4384675" y="2830513"/>
          <p14:tracePt t="8260" x="4384675" y="2813050"/>
          <p14:tracePt t="8268" x="4368800" y="2805113"/>
          <p14:tracePt t="8275" x="4359275" y="2805113"/>
          <p14:tracePt t="8322" x="4351338" y="2805113"/>
          <p14:tracePt t="8343" x="4341813" y="2805113"/>
          <p14:tracePt t="8351" x="4333875" y="2805113"/>
          <p14:tracePt t="8366" x="4325938" y="2805113"/>
          <p14:tracePt t="8373" x="4316413" y="2805113"/>
          <p14:tracePt t="8379" x="4308475" y="2805113"/>
          <p14:tracePt t="8389" x="4300538" y="2805113"/>
          <p14:tracePt t="8394" x="4291013" y="2805113"/>
          <p14:tracePt t="9263" x="4300538" y="2805113"/>
          <p14:tracePt t="9270" x="4316413" y="2813050"/>
          <p14:tracePt t="9277" x="4316413" y="2820988"/>
          <p14:tracePt t="9286" x="4325938" y="2830513"/>
          <p14:tracePt t="9292" x="4333875" y="2830513"/>
          <p14:tracePt t="9300" x="4333875" y="2838450"/>
          <p14:tracePt t="9307" x="4333875" y="2846388"/>
          <p14:tracePt t="9315" x="4333875" y="2855913"/>
          <p14:tracePt t="9323" x="4351338" y="2863850"/>
          <p14:tracePt t="9329" x="4359275" y="2871788"/>
          <p14:tracePt t="9338" x="4359275" y="2881313"/>
          <p14:tracePt t="9361" x="4359275" y="2889250"/>
          <p14:tracePt t="9374" x="4359275" y="2897188"/>
          <p14:tracePt t="9397" x="4368800" y="2897188"/>
          <p14:tracePt t="9436" x="4368800" y="2906713"/>
          <p14:tracePt t="9465" x="4368800" y="2922588"/>
          <p14:tracePt t="9495" x="4376738" y="2922588"/>
          <p14:tracePt t="10602" x="4384675" y="2922588"/>
          <p14:tracePt t="10616" x="4394200" y="2914650"/>
          <p14:tracePt t="10624" x="4394200" y="2906713"/>
          <p14:tracePt t="10631" x="4402138" y="2897188"/>
          <p14:tracePt t="10639" x="4410075" y="2889250"/>
          <p14:tracePt t="10651" x="4410075" y="2871788"/>
          <p14:tracePt t="10654" x="4419600" y="2863850"/>
          <p14:tracePt t="10661" x="4427538" y="2846388"/>
          <p14:tracePt t="10667" x="4445000" y="2846388"/>
          <p14:tracePt t="10676" x="4445000" y="2830513"/>
          <p14:tracePt t="10684" x="4452938" y="2820988"/>
          <p14:tracePt t="10691" x="4452938" y="2813050"/>
          <p14:tracePt t="10701" x="4460875" y="2805113"/>
          <p14:tracePt t="10706" x="4470400" y="2787650"/>
          <p14:tracePt t="10714" x="4486275" y="2752725"/>
          <p14:tracePt t="10720" x="4495800" y="2744788"/>
          <p14:tracePt t="10728" x="4503738" y="2719388"/>
          <p14:tracePt t="10735" x="4521200" y="2686050"/>
          <p14:tracePt t="10744" x="4521200" y="2660650"/>
          <p14:tracePt t="10750" x="4538663" y="2608263"/>
          <p14:tracePt t="10757" x="4538663" y="2574925"/>
          <p14:tracePt t="10767" x="4538663" y="2549525"/>
          <p14:tracePt t="10772" x="4538663" y="2541588"/>
          <p14:tracePt t="10788" x="4538663" y="2532063"/>
          <p14:tracePt t="10797" x="4538663" y="2524125"/>
          <p14:tracePt t="10802" x="4538663" y="2516188"/>
          <p14:tracePt t="11057" x="4538663" y="2506663"/>
          <p14:tracePt t="11072" x="4538663" y="2498725"/>
          <p14:tracePt t="11095" x="4538663" y="2489200"/>
          <p14:tracePt t="11118" x="4538663" y="2481263"/>
          <p14:tracePt t="11124" x="4538663" y="2473325"/>
          <p14:tracePt t="11207" x="4538663" y="2463800"/>
          <p14:tracePt t="11222" x="4529138" y="2455863"/>
          <p14:tracePt t="11245" x="4521200" y="2455863"/>
          <p14:tracePt t="11334" x="4513263" y="2455863"/>
          <p14:tracePt t="11424" x="4503738" y="2455863"/>
          <p14:tracePt t="11874" x="4460875" y="2447925"/>
          <p14:tracePt t="11879" x="4402138" y="2447925"/>
          <p14:tracePt t="11886" x="4394200" y="2447925"/>
          <p14:tracePt t="11898" x="4368800" y="2447925"/>
          <p14:tracePt t="11903" x="4359275" y="2447925"/>
          <p14:tracePt t="11909" x="4333875" y="2447925"/>
          <p14:tracePt t="11916" x="4316413" y="2447925"/>
          <p14:tracePt t="11925" x="4308475" y="2447925"/>
          <p14:tracePt t="11932" x="4291013" y="2447925"/>
          <p14:tracePt t="11940" x="4257675" y="2438400"/>
          <p14:tracePt t="11947" x="4249738" y="2438400"/>
          <p14:tracePt t="11955" x="4232275" y="2430463"/>
          <p14:tracePt t="11964" x="4206875" y="2422525"/>
          <p14:tracePt t="11970" x="4181475" y="2422525"/>
          <p14:tracePt t="11981" x="4171950" y="2422525"/>
          <p14:tracePt t="11985" x="4164013" y="2422525"/>
          <p14:tracePt t="11992" x="4156075" y="2422525"/>
          <p14:tracePt t="12007" x="4146550" y="2422525"/>
          <p14:tracePt t="12014" x="4138613" y="2422525"/>
          <p14:tracePt t="12031" x="4130675" y="2422525"/>
          <p14:tracePt t="12149" x="4130675" y="2413000"/>
          <p14:tracePt t="12163" x="4130675" y="2405063"/>
          <p14:tracePt t="12171" x="4146550" y="2397125"/>
          <p14:tracePt t="12178" x="4164013" y="2387600"/>
          <p14:tracePt t="12186" x="4171950" y="2387600"/>
          <p14:tracePt t="12194" x="4206875" y="2387600"/>
          <p14:tracePt t="12201" x="4232275" y="2387600"/>
          <p14:tracePt t="12209" x="4249738" y="2387600"/>
          <p14:tracePt t="12215" x="4257675" y="2397125"/>
          <p14:tracePt t="12224" x="4283075" y="2405063"/>
          <p14:tracePt t="12232" x="4300538" y="2413000"/>
          <p14:tracePt t="12239" x="4308475" y="2422525"/>
          <p14:tracePt t="12248" x="4325938" y="2430463"/>
          <p14:tracePt t="12254" x="4359275" y="2438400"/>
          <p14:tracePt t="12264" x="4394200" y="2447925"/>
          <p14:tracePt t="12268" x="4402138" y="2447925"/>
          <p14:tracePt t="12276" x="4410075" y="2447925"/>
          <p14:tracePt t="12283" x="4435475" y="2455863"/>
          <p14:tracePt t="12298" x="4445000" y="2455863"/>
          <p14:tracePt t="12307" x="4452938" y="2455863"/>
          <p14:tracePt t="12321" x="4478338" y="2463800"/>
          <p14:tracePt t="12331" x="4495800" y="2473325"/>
          <p14:tracePt t="12336" x="4521200" y="2481263"/>
          <p14:tracePt t="12344" x="4538663" y="2489200"/>
          <p14:tracePt t="12351" x="4572000" y="2498725"/>
          <p14:tracePt t="12358" x="4589463" y="2506663"/>
          <p14:tracePt t="12366" x="4597400" y="2506663"/>
          <p14:tracePt t="12373" x="4614863" y="2524125"/>
          <p14:tracePt t="12382" x="4622800" y="2532063"/>
          <p14:tracePt t="12389" x="4630738" y="2541588"/>
          <p14:tracePt t="12398" x="4640263" y="2541588"/>
          <p14:tracePt t="12402" x="4648200" y="2541588"/>
          <p14:tracePt t="12501" x="4648200" y="2549525"/>
          <p14:tracePt t="12523" x="4648200" y="2557463"/>
          <p14:tracePt t="12538" x="4614863" y="2557463"/>
          <p14:tracePt t="12545" x="4529138" y="2557463"/>
          <p14:tracePt t="12552" x="4478338" y="2541588"/>
          <p14:tracePt t="12561" x="4419600" y="2532063"/>
          <p14:tracePt t="12566" x="4376738" y="2524125"/>
          <p14:tracePt t="12576" x="4333875" y="2524125"/>
          <p14:tracePt t="12582" x="4308475" y="2516188"/>
          <p14:tracePt t="12591" x="4275138" y="2498725"/>
          <p14:tracePt t="12598" x="4249738" y="2489200"/>
          <p14:tracePt t="12606" x="4240213" y="2489200"/>
          <p14:tracePt t="12615" x="4224338" y="2489200"/>
          <p14:tracePt t="12622" x="4197350" y="2481263"/>
          <p14:tracePt t="12626" x="4181475" y="2473325"/>
          <p14:tracePt t="12635" x="4171950" y="2473325"/>
          <p14:tracePt t="12643" x="4156075" y="2473325"/>
          <p14:tracePt t="12650" x="4146550" y="2473325"/>
          <p14:tracePt t="12664" x="4130675" y="2473325"/>
          <p14:tracePt t="12680" x="4121150" y="2473325"/>
          <p14:tracePt t="12732" x="4121150" y="2463800"/>
          <p14:tracePt t="12740" x="4113213" y="2463800"/>
          <p14:tracePt t="12793" x="4121150" y="2455863"/>
          <p14:tracePt t="12799" x="4164013" y="2455863"/>
          <p14:tracePt t="12807" x="4189413" y="2455863"/>
          <p14:tracePt t="12814" x="4232275" y="2455863"/>
          <p14:tracePt t="12822" x="4265613" y="2463800"/>
          <p14:tracePt t="12831" x="4308475" y="2473325"/>
          <p14:tracePt t="12837" x="4341813" y="2481263"/>
          <p14:tracePt t="12847" x="4376738" y="2489200"/>
          <p14:tracePt t="12853" x="4410075" y="2498725"/>
          <p14:tracePt t="12860" x="4435475" y="2516188"/>
          <p14:tracePt t="12866" x="4452938" y="2524125"/>
          <p14:tracePt t="12875" x="4460875" y="2532063"/>
          <p14:tracePt t="12881" x="4470400" y="2541588"/>
          <p14:tracePt t="12888" x="4486275" y="2541588"/>
          <p14:tracePt t="12897" x="4486275" y="2549525"/>
          <p14:tracePt t="12904" x="4495800" y="2557463"/>
          <p14:tracePt t="12914" x="4513263" y="2557463"/>
          <p14:tracePt t="12919" x="4521200" y="2557463"/>
          <p14:tracePt t="12927" x="4529138" y="2566988"/>
          <p14:tracePt t="12934" x="4538663" y="2582863"/>
          <p14:tracePt t="12949" x="4546600" y="2592388"/>
          <p14:tracePt t="12987" x="4554538" y="2592388"/>
          <p14:tracePt t="13092" x="4554538" y="2600325"/>
          <p14:tracePt t="13128" x="4538663" y="2592388"/>
          <p14:tracePt t="13135" x="4486275" y="2549525"/>
          <p14:tracePt t="13144" x="4419600" y="2516188"/>
          <p14:tracePt t="13151" x="4402138" y="2506663"/>
          <p14:tracePt t="13158" x="4376738" y="2506663"/>
          <p14:tracePt t="13165" x="4325938" y="2473325"/>
          <p14:tracePt t="13174" x="4316413" y="2473325"/>
          <p14:tracePt t="13182" x="4300538" y="2473325"/>
          <p14:tracePt t="13189" x="4291013" y="2473325"/>
          <p14:tracePt t="13204" x="4283075" y="2473325"/>
          <p14:tracePt t="13211" x="4275138" y="2473325"/>
          <p14:tracePt t="13218" x="4265613" y="2473325"/>
          <p14:tracePt t="13308" x="4283075" y="2463800"/>
          <p14:tracePt t="13314" x="4333875" y="2455863"/>
          <p14:tracePt t="13323" x="4419600" y="2455863"/>
          <p14:tracePt t="13330" x="4452938" y="2455863"/>
          <p14:tracePt t="13338" x="4478338" y="2463800"/>
          <p14:tracePt t="13348" x="4495800" y="2463800"/>
          <p14:tracePt t="13353" x="4513263" y="2481263"/>
          <p14:tracePt t="13361" x="4529138" y="2489200"/>
          <p14:tracePt t="13376" x="4538663" y="2489200"/>
          <p14:tracePt t="13382" x="4546600" y="2489200"/>
          <p14:tracePt t="13928" x="4460875" y="2463800"/>
          <p14:tracePt t="13936" x="4351338" y="2438400"/>
          <p14:tracePt t="13943" x="4257675" y="2405063"/>
          <p14:tracePt t="13950" x="4171950" y="2371725"/>
          <p14:tracePt t="13959" x="4070350" y="2328863"/>
          <p14:tracePt t="13967" x="3943350" y="2243138"/>
          <p14:tracePt t="13976" x="3619500" y="2047875"/>
          <p14:tracePt t="13980" x="3314700" y="1885950"/>
          <p14:tracePt t="13989" x="3119438" y="1801813"/>
          <p14:tracePt t="13996" x="2660650" y="1631950"/>
          <p14:tracePt t="14004" x="2149475" y="1530350"/>
          <p14:tracePt t="14011" x="2047875" y="1520825"/>
          <p14:tracePt t="14018" x="1733550" y="1462088"/>
          <p14:tracePt t="14025" x="1477963" y="1393825"/>
          <p14:tracePt t="14034" x="1368425" y="1385888"/>
          <p14:tracePt t="14041" x="1308100" y="1376363"/>
          <p14:tracePt t="14049" x="1282700" y="1368425"/>
          <p14:tracePt t="14058" x="1266825" y="1368425"/>
          <p14:tracePt t="14062" x="1249363" y="1368425"/>
          <p14:tracePt t="14072" x="1241425" y="1368425"/>
          <p14:tracePt t="14077" x="1231900" y="1368425"/>
          <p14:tracePt t="14092" x="1223963" y="1368425"/>
          <p14:tracePt t="14116" x="1223963" y="1360488"/>
          <p14:tracePt t="14137" x="1223963" y="1350963"/>
          <p14:tracePt t="14430" x="993775" y="1189038"/>
          <p14:tracePt t="14440" x="755650" y="1019175"/>
          <p14:tracePt t="14444" x="76200" y="611188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B7A582AB-6287-407C-9CB5-2EA9FCBC48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850" y="1052513"/>
          <a:ext cx="4357688" cy="476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12619048" imgH="13813178" progId="MSPhotoEd.3">
                  <p:embed/>
                </p:oleObj>
              </mc:Choice>
              <mc:Fallback>
                <p:oleObj name="Fotografie" r:id="rId4" imgW="12619048" imgH="13813178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1052513"/>
                        <a:ext cx="4357688" cy="47688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>
            <a:extLst>
              <a:ext uri="{FF2B5EF4-FFF2-40B4-BE49-F238E27FC236}">
                <a16:creationId xmlns:a16="http://schemas.microsoft.com/office/drawing/2014/main" id="{352220D8-1D6C-4C6E-8092-B42C61B19D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48263" y="1916113"/>
          <a:ext cx="3529012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5866667" imgH="4885714" progId="MSPhotoEd.3">
                  <p:embed/>
                </p:oleObj>
              </mc:Choice>
              <mc:Fallback>
                <p:oleObj name="Fotografie" r:id="rId6" imgW="5866667" imgH="488571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263" y="1916113"/>
                        <a:ext cx="3529012" cy="29384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EFF0340-C448-4AA0-B5E6-063ADA532A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53"/>
    </mc:Choice>
    <mc:Fallback>
      <p:transition spd="slow" advTm="10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67" x="415925" y="2711450"/>
          <p14:tracePt t="1073" x="671513" y="2957513"/>
          <p14:tracePt t="1080" x="747713" y="3041650"/>
          <p14:tracePt t="1087" x="823913" y="3119438"/>
          <p14:tracePt t="1095" x="909638" y="3186113"/>
          <p14:tracePt t="1417" x="977900" y="3305175"/>
          <p14:tracePt t="1424" x="1019175" y="3355975"/>
          <p14:tracePt t="1431" x="1087438" y="3433763"/>
          <p14:tracePt t="1441" x="1138238" y="3467100"/>
          <p14:tracePt t="1447" x="1189038" y="3517900"/>
          <p14:tracePt t="1454" x="1241425" y="3552825"/>
          <p14:tracePt t="1461" x="1292225" y="3603625"/>
          <p14:tracePt t="1469" x="1360488" y="3662363"/>
          <p14:tracePt t="1475" x="1411288" y="3748088"/>
          <p14:tracePt t="1484" x="1520825" y="3841750"/>
          <p14:tracePt t="1491" x="1597025" y="3917950"/>
          <p14:tracePt t="1498" x="1725613" y="4019550"/>
          <p14:tracePt t="1509" x="1827213" y="4095750"/>
          <p14:tracePt t="1515" x="1903413" y="4146550"/>
          <p14:tracePt t="1521" x="1971675" y="4171950"/>
          <p14:tracePt t="1529" x="2055813" y="4224338"/>
          <p14:tracePt t="1536" x="2174875" y="4257675"/>
          <p14:tracePt t="1543" x="2278063" y="4291013"/>
          <p14:tracePt t="1551" x="2328863" y="4308475"/>
          <p14:tracePt t="1559" x="2413000" y="4341813"/>
          <p14:tracePt t="1565" x="2447925" y="4359275"/>
          <p14:tracePt t="1575" x="2506663" y="4376738"/>
          <p14:tracePt t="1582" x="2532063" y="4384675"/>
          <p14:tracePt t="1589" x="2549525" y="4384675"/>
          <p14:tracePt t="1595" x="2566988" y="4394200"/>
          <p14:tracePt t="1604" x="2592388" y="4394200"/>
          <p14:tracePt t="1611" x="2617788" y="4394200"/>
          <p14:tracePt t="1619" x="2633663" y="4394200"/>
          <p14:tracePt t="1626" x="2651125" y="4394200"/>
          <p14:tracePt t="1633" x="2686050" y="4394200"/>
          <p14:tracePt t="1641" x="2727325" y="4394200"/>
          <p14:tracePt t="1648" x="2762250" y="4394200"/>
          <p14:tracePt t="1659" x="2770188" y="4394200"/>
          <p14:tracePt t="1664" x="2813050" y="4384675"/>
          <p14:tracePt t="1672" x="2830513" y="4384675"/>
          <p14:tracePt t="1678" x="2846388" y="4384675"/>
          <p14:tracePt t="1692" x="2855913" y="4384675"/>
          <p14:tracePt t="1701" x="2871788" y="4384675"/>
          <p14:tracePt t="1769" x="2881313" y="4384675"/>
          <p14:tracePt t="1775" x="2889250" y="4368800"/>
          <p14:tracePt t="1783" x="2889250" y="4359275"/>
          <p14:tracePt t="1791" x="2906713" y="4333875"/>
          <p14:tracePt t="1798" x="2914650" y="4316413"/>
          <p14:tracePt t="1808" x="2922588" y="4275138"/>
          <p14:tracePt t="1814" x="2940050" y="4224338"/>
          <p14:tracePt t="1822" x="2940050" y="4164013"/>
          <p14:tracePt t="1827" x="2940050" y="4070350"/>
          <p14:tracePt t="1836" x="2940050" y="4011613"/>
          <p14:tracePt t="1842" x="2940050" y="3908425"/>
          <p14:tracePt t="1851" x="2932113" y="3867150"/>
          <p14:tracePt t="1858" x="2922588" y="3781425"/>
          <p14:tracePt t="1865" x="2922588" y="3679825"/>
          <p14:tracePt t="1876" x="2906713" y="3502025"/>
          <p14:tracePt t="1880" x="2906713" y="3330575"/>
          <p14:tracePt t="1887" x="2906713" y="3228975"/>
          <p14:tracePt t="1895" x="2906713" y="3186113"/>
          <p14:tracePt t="1904" x="2906713" y="3109913"/>
          <p14:tracePt t="1910" x="2906713" y="3025775"/>
          <p14:tracePt t="1917" x="2906713" y="2932113"/>
          <p14:tracePt t="1926" x="2906713" y="2813050"/>
          <p14:tracePt t="1933" x="2906713" y="2744788"/>
          <p14:tracePt t="1943" x="2906713" y="2701925"/>
          <p14:tracePt t="1949" x="2906713" y="2660650"/>
          <p14:tracePt t="1955" x="2906713" y="2608263"/>
          <p14:tracePt t="1962" x="2906713" y="2592388"/>
          <p14:tracePt t="1970" x="2906713" y="2566988"/>
          <p14:tracePt t="1977" x="2897188" y="2524125"/>
          <p14:tracePt t="1986" x="2889250" y="2489200"/>
          <p14:tracePt t="1992" x="2881313" y="2422525"/>
          <p14:tracePt t="2000" x="2871788" y="2319338"/>
          <p14:tracePt t="2009" x="2871788" y="2235200"/>
          <p14:tracePt t="2017" x="2863850" y="2159000"/>
          <p14:tracePt t="2025" x="2863850" y="2098675"/>
          <p14:tracePt t="2029" x="2863850" y="2073275"/>
          <p14:tracePt t="2038" x="2863850" y="2030413"/>
          <p14:tracePt t="2044" x="2863850" y="2014538"/>
          <p14:tracePt t="2052" x="2863850" y="1997075"/>
          <p14:tracePt t="2068" x="2863850" y="1989138"/>
          <p14:tracePt t="2074" x="2863850" y="1971675"/>
          <p14:tracePt t="2082" x="2855913" y="1954213"/>
          <p14:tracePt t="2092" x="2838450" y="1946275"/>
          <p14:tracePt t="2098" x="2830513" y="1938338"/>
          <p14:tracePt t="2105" x="2820988" y="1928813"/>
          <p14:tracePt t="2112" x="2820988" y="1920875"/>
          <p14:tracePt t="2119" x="2813050" y="1903413"/>
          <p14:tracePt t="2127" x="2805113" y="1903413"/>
          <p14:tracePt t="2135" x="2805113" y="1895475"/>
          <p14:tracePt t="2143" x="2795588" y="1885950"/>
          <p14:tracePt t="2150" x="2787650" y="1885950"/>
          <p14:tracePt t="2159" x="2778125" y="1885950"/>
          <p14:tracePt t="2165" x="2770188" y="1885950"/>
          <p14:tracePt t="2175" x="2752725" y="1885950"/>
          <p14:tracePt t="2179" x="2744788" y="1885950"/>
          <p14:tracePt t="2187" x="2727325" y="1885950"/>
          <p14:tracePt t="2194" x="2711450" y="1885950"/>
          <p14:tracePt t="2202" x="2701925" y="1885950"/>
          <p14:tracePt t="2209" x="2693988" y="1885950"/>
          <p14:tracePt t="2217" x="2686050" y="1885950"/>
          <p14:tracePt t="2240" x="2676525" y="1885950"/>
          <p14:tracePt t="2276" x="2668588" y="1885950"/>
          <p14:tracePt t="2292" x="2660650" y="1911350"/>
          <p14:tracePt t="2299" x="2660650" y="1963738"/>
          <p14:tracePt t="2306" x="2660650" y="2073275"/>
          <p14:tracePt t="2314" x="2668588" y="2174875"/>
          <p14:tracePt t="2323" x="2686050" y="2243138"/>
          <p14:tracePt t="2329" x="2693988" y="2293938"/>
          <p14:tracePt t="2336" x="2701925" y="2328863"/>
          <p14:tracePt t="2343" x="2711450" y="2344738"/>
          <p14:tracePt t="2352" x="2711450" y="2371725"/>
          <p14:tracePt t="2359" x="2736850" y="2397125"/>
          <p14:tracePt t="2367" x="2752725" y="2430463"/>
          <p14:tracePt t="2374" x="2770188" y="2463800"/>
          <p14:tracePt t="2382" x="2778125" y="2481263"/>
          <p14:tracePt t="2392" x="2795588" y="2516188"/>
          <p14:tracePt t="2396" x="2805113" y="2532063"/>
          <p14:tracePt t="2403" x="2820988" y="2541588"/>
          <p14:tracePt t="2410" x="2838450" y="2557463"/>
          <p14:tracePt t="2418" x="2846388" y="2582863"/>
          <p14:tracePt t="2426" x="2863850" y="2608263"/>
          <p14:tracePt t="2433" x="2871788" y="2633663"/>
          <p14:tracePt t="2441" x="2881313" y="2660650"/>
          <p14:tracePt t="2449" x="2897188" y="2686050"/>
          <p14:tracePt t="2459" x="2914650" y="2711450"/>
          <p14:tracePt t="2462" x="2922588" y="2727325"/>
          <p14:tracePt t="2472" x="2940050" y="2762250"/>
          <p14:tracePt t="2479" x="2949575" y="2770188"/>
          <p14:tracePt t="2486" x="2957513" y="2787650"/>
          <p14:tracePt t="2493" x="2965450" y="2805113"/>
          <p14:tracePt t="2501" x="2974975" y="2830513"/>
          <p14:tracePt t="2509" x="2982913" y="2838450"/>
          <p14:tracePt t="2518" x="2990850" y="2855913"/>
          <p14:tracePt t="2526" x="3008313" y="2871788"/>
          <p14:tracePt t="2531" x="3025775" y="2897188"/>
          <p14:tracePt t="2539" x="3041650" y="2906713"/>
          <p14:tracePt t="2545" x="3059113" y="2922588"/>
          <p14:tracePt t="2553" x="3076575" y="2940050"/>
          <p14:tracePt t="2561" x="3094038" y="2974975"/>
          <p14:tracePt t="2567" x="3109913" y="2990850"/>
          <p14:tracePt t="2575" x="3135313" y="3008313"/>
          <p14:tracePt t="2584" x="3144838" y="3016250"/>
          <p14:tracePt t="2592" x="3144838" y="3033713"/>
          <p14:tracePt t="2600" x="3152775" y="3059113"/>
          <p14:tracePt t="2605" x="3160713" y="3076575"/>
          <p14:tracePt t="2613" x="3170238" y="3084513"/>
          <p14:tracePt t="2622" x="3178175" y="3101975"/>
          <p14:tracePt t="2627" x="3186113" y="3119438"/>
          <p14:tracePt t="2635" x="3195638" y="3127375"/>
          <p14:tracePt t="2643" x="3211513" y="3152775"/>
          <p14:tracePt t="2651" x="3221038" y="3170238"/>
          <p14:tracePt t="2658" x="3228975" y="3195638"/>
          <p14:tracePt t="2666" x="3238500" y="3203575"/>
          <p14:tracePt t="2676" x="3246438" y="3221038"/>
          <p14:tracePt t="2680" x="3254375" y="3238500"/>
          <p14:tracePt t="2692" x="3254375" y="3246438"/>
          <p14:tracePt t="2695" x="3263900" y="3254375"/>
          <p14:tracePt t="2703" x="3279775" y="3271838"/>
          <p14:tracePt t="2710" x="3289300" y="3289300"/>
          <p14:tracePt t="2718" x="3297238" y="3289300"/>
          <p14:tracePt t="2726" x="3297238" y="3305175"/>
          <p14:tracePt t="2734" x="3305175" y="3330575"/>
          <p14:tracePt t="2742" x="3314700" y="3340100"/>
          <p14:tracePt t="2748" x="3330575" y="3365500"/>
          <p14:tracePt t="2754" x="3355975" y="3390900"/>
          <p14:tracePt t="2763" x="3390900" y="3449638"/>
          <p14:tracePt t="2770" x="3408363" y="3492500"/>
          <p14:tracePt t="2777" x="3416300" y="3517900"/>
          <p14:tracePt t="2785" x="3424238" y="3543300"/>
          <p14:tracePt t="2792" x="3424238" y="3568700"/>
          <p14:tracePt t="2800" x="3441700" y="3603625"/>
          <p14:tracePt t="2808" x="3449638" y="3629025"/>
          <p14:tracePt t="2814" x="3449638" y="3636963"/>
          <p14:tracePt t="2825" x="3449638" y="3654425"/>
          <p14:tracePt t="2831" x="3459163" y="3679825"/>
          <p14:tracePt t="2838" x="3467100" y="3687763"/>
          <p14:tracePt t="2845" x="3467100" y="3705225"/>
          <p14:tracePt t="2851" x="3475038" y="3730625"/>
          <p14:tracePt t="2859" x="3484563" y="3748088"/>
          <p14:tracePt t="2867" x="3492500" y="3763963"/>
          <p14:tracePt t="2875" x="3509963" y="3798888"/>
          <p14:tracePt t="2883" x="3535363" y="3849688"/>
          <p14:tracePt t="2892" x="3543300" y="3875088"/>
          <p14:tracePt t="2897" x="3560763" y="3925888"/>
          <p14:tracePt t="2905" x="3568700" y="3960813"/>
          <p14:tracePt t="2911" x="3578225" y="3994150"/>
          <p14:tracePt t="2919" x="3586163" y="4037013"/>
          <p14:tracePt t="2927" x="3594100" y="4062413"/>
          <p14:tracePt t="2935" x="3611563" y="4095750"/>
          <p14:tracePt t="2942" x="3611563" y="4130675"/>
          <p14:tracePt t="2949" x="3611563" y="4138613"/>
          <p14:tracePt t="2959" x="3611563" y="4156075"/>
          <p14:tracePt t="2964" x="3611563" y="4189413"/>
          <p14:tracePt t="2976" x="3611563" y="4197350"/>
          <p14:tracePt t="2979" x="3611563" y="4214813"/>
          <p14:tracePt t="2988" x="3611563" y="4232275"/>
          <p14:tracePt t="2993" x="3611563" y="4249738"/>
          <p14:tracePt t="3002" x="3619500" y="4275138"/>
          <p14:tracePt t="3009" x="3619500" y="4291013"/>
          <p14:tracePt t="3017" x="3619500" y="4316413"/>
          <p14:tracePt t="3025" x="3619500" y="4341813"/>
          <p14:tracePt t="3032" x="3619500" y="4368800"/>
          <p14:tracePt t="3041" x="3619500" y="4394200"/>
          <p14:tracePt t="3047" x="3619500" y="4419600"/>
          <p14:tracePt t="3055" x="3619500" y="4452938"/>
          <p14:tracePt t="3061" x="3619500" y="4486275"/>
          <p14:tracePt t="3070" x="3619500" y="4503738"/>
          <p14:tracePt t="3075" x="3619500" y="4529138"/>
          <p14:tracePt t="3084" x="3619500" y="4572000"/>
          <p14:tracePt t="3092" x="3619500" y="4589463"/>
          <p14:tracePt t="3099" x="3619500" y="4605338"/>
          <p14:tracePt t="3109" x="3619500" y="4630738"/>
          <p14:tracePt t="3114" x="3619500" y="4640263"/>
          <p14:tracePt t="3122" x="3619500" y="4657725"/>
          <p14:tracePt t="3129" x="3619500" y="4665663"/>
          <p14:tracePt t="3137" x="3619500" y="4673600"/>
          <p14:tracePt t="3143" x="3619500" y="4683125"/>
          <p14:tracePt t="3151" x="3619500" y="4699000"/>
          <p14:tracePt t="3159" x="3619500" y="4716463"/>
          <p14:tracePt t="3166" x="3619500" y="4733925"/>
          <p14:tracePt t="3181" x="3619500" y="4749800"/>
          <p14:tracePt t="3190" x="3619500" y="4775200"/>
          <p14:tracePt t="3196" x="3611563" y="4784725"/>
          <p14:tracePt t="3204" x="3611563" y="4802188"/>
          <p14:tracePt t="3211" x="3603625" y="4818063"/>
          <p14:tracePt t="3219" x="3603625" y="4835525"/>
          <p14:tracePt t="3226" x="3594100" y="4852988"/>
          <p14:tracePt t="3234" x="3594100" y="4868863"/>
          <p14:tracePt t="3241" x="3594100" y="4878388"/>
          <p14:tracePt t="3249" x="3594100" y="4886325"/>
          <p14:tracePt t="3258" x="3594100" y="4894263"/>
          <p14:tracePt t="3264" x="3594100" y="4903788"/>
          <p14:tracePt t="3272" x="3594100" y="4911725"/>
          <p14:tracePt t="3279" x="3586163" y="4919663"/>
          <p14:tracePt t="3292" x="3586163" y="4929188"/>
          <p14:tracePt t="3301" x="3586163" y="4937125"/>
          <p14:tracePt t="3316" x="3586163" y="4946650"/>
          <p14:tracePt t="3325" x="3578225" y="4954588"/>
          <p14:tracePt t="3331" x="3578225" y="4962525"/>
          <p14:tracePt t="3339" x="3578225" y="4972050"/>
          <p14:tracePt t="3345" x="3578225" y="4979988"/>
          <p14:tracePt t="3414" x="3578225" y="4987925"/>
          <p14:tracePt t="3960" x="3687763" y="4929188"/>
          <p14:tracePt t="3967" x="3756025" y="4860925"/>
          <p14:tracePt t="3974" x="3875088" y="4775200"/>
          <p14:tracePt t="3983" x="4044950" y="4716463"/>
          <p14:tracePt t="3988" x="4232275" y="4622800"/>
          <p14:tracePt t="3998" x="4359275" y="4589463"/>
          <p14:tracePt t="4004" x="4460875" y="4564063"/>
          <p14:tracePt t="4011" x="4554538" y="4546600"/>
          <p14:tracePt t="4018" x="4657725" y="4495800"/>
          <p14:tracePt t="4026" x="4759325" y="4460875"/>
          <p14:tracePt t="4034" x="4886325" y="4427538"/>
          <p14:tracePt t="4042" x="4979988" y="4384675"/>
          <p14:tracePt t="4051" x="5064125" y="4351338"/>
          <p14:tracePt t="4057" x="5157788" y="4316413"/>
          <p14:tracePt t="4064" x="5192713" y="4291013"/>
          <p14:tracePt t="4071" x="5260975" y="4249738"/>
          <p14:tracePt t="4078" x="5353050" y="4189413"/>
          <p14:tracePt t="4085" x="5405438" y="4146550"/>
          <p14:tracePt t="4094" x="5507038" y="4079875"/>
          <p14:tracePt t="4101" x="5583238" y="4044950"/>
          <p14:tracePt t="4108" x="5641975" y="4019550"/>
          <p14:tracePt t="4116" x="5702300" y="3994150"/>
          <p14:tracePt t="4125" x="5770563" y="3951288"/>
          <p14:tracePt t="4131" x="5803900" y="3935413"/>
          <p14:tracePt t="4137" x="5838825" y="3917950"/>
          <p14:tracePt t="4146" x="5889625" y="3900488"/>
          <p14:tracePt t="4151" x="5940425" y="3867150"/>
          <p14:tracePt t="4161" x="5983288" y="3857625"/>
          <p14:tracePt t="4167" x="6016625" y="3849688"/>
          <p14:tracePt t="4175" x="6059488" y="3841750"/>
          <p14:tracePt t="4184" x="6076950" y="3841750"/>
          <p14:tracePt t="4193" x="6092825" y="3841750"/>
          <p14:tracePt t="4200" x="6135688" y="3832225"/>
          <p14:tracePt t="4207" x="6143625" y="3832225"/>
          <p14:tracePt t="4214" x="6178550" y="3832225"/>
          <p14:tracePt t="4220" x="6211888" y="3832225"/>
          <p14:tracePt t="4228" x="6254750" y="3824288"/>
          <p14:tracePt t="4235" x="6272213" y="3824288"/>
          <p14:tracePt t="4243" x="6330950" y="3816350"/>
          <p14:tracePt t="4251" x="6348413" y="3816350"/>
          <p14:tracePt t="4259" x="6381750" y="3816350"/>
          <p14:tracePt t="4268" x="6416675" y="3806825"/>
          <p14:tracePt t="4273" x="6432550" y="3798888"/>
          <p14:tracePt t="4281" x="6457950" y="3798888"/>
          <p14:tracePt t="4287" x="6483350" y="3781425"/>
          <p14:tracePt t="4296" x="6492875" y="3773488"/>
          <p14:tracePt t="4302" x="6526213" y="3773488"/>
          <p14:tracePt t="4311" x="6543675" y="3773488"/>
          <p14:tracePt t="4317" x="6561138" y="3763963"/>
          <p14:tracePt t="4325" x="6569075" y="3763963"/>
          <p14:tracePt t="4334" x="6586538" y="3763963"/>
          <p14:tracePt t="4339" x="6594475" y="3763963"/>
          <p14:tracePt t="4350" x="6619875" y="3763963"/>
          <p14:tracePt t="4354" x="6627813" y="3763963"/>
          <p14:tracePt t="4372" x="6645275" y="3763963"/>
          <p14:tracePt t="4378" x="6654800" y="3763963"/>
          <p14:tracePt t="4385" x="6662738" y="3763963"/>
          <p14:tracePt t="4841" x="6680200" y="3763963"/>
          <p14:tracePt t="4848" x="6705600" y="3773488"/>
          <p14:tracePt t="4856" x="6746875" y="3790950"/>
          <p14:tracePt t="4865" x="6781800" y="3806825"/>
          <p14:tracePt t="4871" x="6807200" y="3816350"/>
          <p14:tracePt t="4880" x="6858000" y="3824288"/>
          <p14:tracePt t="4889" x="6951663" y="3849688"/>
          <p14:tracePt t="4894" x="6969125" y="3857625"/>
          <p14:tracePt t="4902" x="7078663" y="3867150"/>
          <p14:tracePt t="4909" x="7104063" y="3867150"/>
          <p14:tracePt t="4915" x="7146925" y="3867150"/>
          <p14:tracePt t="4923" x="7164388" y="3867150"/>
          <p14:tracePt t="4938" x="7172325" y="3867150"/>
          <p14:tracePt t="4946" x="7180263" y="3867150"/>
          <p14:tracePt t="4955" x="7189788" y="3867150"/>
          <p14:tracePt t="4961" x="7197725" y="3867150"/>
          <p14:tracePt t="5447" x="7258050" y="3798888"/>
          <p14:tracePt t="5454" x="7342188" y="3738563"/>
          <p14:tracePt t="5462" x="7418388" y="3687763"/>
          <p14:tracePt t="5469" x="7469188" y="3654425"/>
          <p14:tracePt t="5476" x="7546975" y="3603625"/>
          <p14:tracePt t="5485" x="7648575" y="3535363"/>
          <p14:tracePt t="5492" x="7742238" y="3475038"/>
          <p14:tracePt t="5499" x="7800975" y="3424238"/>
          <p14:tracePt t="5507" x="7851775" y="3398838"/>
          <p14:tracePt t="5516" x="7894638" y="3365500"/>
          <p14:tracePt t="5525" x="7945438" y="3314700"/>
          <p14:tracePt t="5529" x="7970838" y="3289300"/>
          <p14:tracePt t="5537" x="7996238" y="3263900"/>
          <p14:tracePt t="5543" x="8005763" y="3246438"/>
          <p14:tracePt t="5551" x="8047038" y="3203575"/>
          <p14:tracePt t="5558" x="8056563" y="3195638"/>
          <p14:tracePt t="5566" x="8074025" y="3160713"/>
          <p14:tracePt t="5575" x="8081963" y="3144838"/>
          <p14:tracePt t="5584" x="8107363" y="3119438"/>
          <p14:tracePt t="5591" x="8124825" y="3094038"/>
          <p14:tracePt t="5600" x="8140700" y="3051175"/>
          <p14:tracePt t="5611" x="8175625" y="2965450"/>
          <p14:tracePt t="5618" x="8208963" y="2906713"/>
          <p14:tracePt t="5626" x="8218488" y="2855913"/>
          <p14:tracePt t="5633" x="8226425" y="2820988"/>
          <p14:tracePt t="5642" x="8226425" y="2795588"/>
          <p14:tracePt t="5649" x="8226425" y="2778125"/>
          <p14:tracePt t="5659" x="8226425" y="2744788"/>
          <p14:tracePt t="5664" x="8226425" y="2736850"/>
          <p14:tracePt t="5672" x="8226425" y="2711450"/>
          <p14:tracePt t="5677" x="8226425" y="2693988"/>
          <p14:tracePt t="5686" x="8226425" y="2686050"/>
          <p14:tracePt t="5694" x="8226425" y="2676525"/>
          <p14:tracePt t="5701" x="8226425" y="2668588"/>
          <p14:tracePt t="5716" x="8226425" y="2651125"/>
          <p14:tracePt t="5739" x="8218488" y="2651125"/>
          <p14:tracePt t="5745" x="8208963" y="2643188"/>
          <p14:tracePt t="5755" x="8191500" y="2633663"/>
          <p14:tracePt t="5760" x="8175625" y="2633663"/>
          <p14:tracePt t="5770" x="8124825" y="2633663"/>
          <p14:tracePt t="5775" x="8074025" y="2643188"/>
          <p14:tracePt t="5784" x="8013700" y="2676525"/>
          <p14:tracePt t="5792" x="7962900" y="2719388"/>
          <p14:tracePt t="5799" x="7894638" y="2778125"/>
          <p14:tracePt t="5808" x="7843838" y="2863850"/>
          <p14:tracePt t="5813" x="7800975" y="2914650"/>
          <p14:tracePt t="5821" x="7775575" y="2932113"/>
          <p14:tracePt t="5827" x="7758113" y="2957513"/>
          <p14:tracePt t="5838" x="7742238" y="2982913"/>
          <p14:tracePt t="5843" x="7716838" y="3008313"/>
          <p14:tracePt t="5852" x="7699375" y="3025775"/>
          <p14:tracePt t="5858" x="7691438" y="3051175"/>
          <p14:tracePt t="5867" x="7673975" y="3084513"/>
          <p14:tracePt t="5875" x="7623175" y="3119438"/>
          <p14:tracePt t="5880" x="7605713" y="3152775"/>
          <p14:tracePt t="5891" x="7580313" y="3178175"/>
          <p14:tracePt t="5895" x="7529513" y="3221038"/>
          <p14:tracePt t="5904" x="7486650" y="3263900"/>
          <p14:tracePt t="5910" x="7435850" y="3289300"/>
          <p14:tracePt t="5918" x="7410450" y="3314700"/>
          <p14:tracePt t="5925" x="7392988" y="3330575"/>
          <p14:tracePt t="5933" x="7350125" y="3355975"/>
          <p14:tracePt t="5941" x="7334250" y="3373438"/>
          <p14:tracePt t="5949" x="7308850" y="3390900"/>
          <p14:tracePt t="5958" x="7291388" y="3398838"/>
          <p14:tracePt t="5963" x="7273925" y="3398838"/>
          <p14:tracePt t="5971" x="7265988" y="3408363"/>
          <p14:tracePt t="5976" x="7248525" y="3424238"/>
          <p14:tracePt t="5985" x="7223125" y="3433763"/>
          <p14:tracePt t="5993" x="7205663" y="3441700"/>
          <p14:tracePt t="5999" x="7189788" y="3459163"/>
          <p14:tracePt t="6008" x="7172325" y="3467100"/>
          <p14:tracePt t="6019" x="7146925" y="3475038"/>
          <p14:tracePt t="6030" x="7121525" y="3484563"/>
          <p14:tracePt t="6039" x="7113588" y="3502025"/>
          <p14:tracePt t="6045" x="7104063" y="3509963"/>
          <p14:tracePt t="6062" x="7078663" y="3517900"/>
          <p14:tracePt t="6067" x="7035800" y="3535363"/>
          <p14:tracePt t="6075" x="7019925" y="3543300"/>
          <p14:tracePt t="6082" x="6994525" y="3543300"/>
          <p14:tracePt t="6090" x="6985000" y="3552825"/>
          <p14:tracePt t="6097" x="6943725" y="3560763"/>
          <p14:tracePt t="6108" x="6916738" y="3578225"/>
          <p14:tracePt t="6114" x="6900863" y="3586163"/>
          <p14:tracePt t="6120" x="6891338" y="3586163"/>
          <p14:tracePt t="6134" x="6883400" y="3594100"/>
          <p14:tracePt t="6141" x="6875463" y="3594100"/>
          <p14:tracePt t="6157" x="6865938" y="3594100"/>
          <p14:tracePt t="6164" x="6858000" y="3603625"/>
          <p14:tracePt t="6175" x="6850063" y="3611563"/>
          <p14:tracePt t="6179" x="6840538" y="3611563"/>
          <p14:tracePt t="6188" x="6824663" y="3629025"/>
          <p14:tracePt t="6194" x="6807200" y="3662363"/>
          <p14:tracePt t="6201" x="6799263" y="3687763"/>
          <p14:tracePt t="6209" x="6789738" y="3705225"/>
          <p14:tracePt t="6217" x="6781800" y="3730625"/>
          <p14:tracePt t="6225" x="6772275" y="3756025"/>
          <p14:tracePt t="6234" x="6764338" y="3773488"/>
          <p14:tracePt t="6242" x="6756400" y="3773488"/>
          <p14:tracePt t="6246" x="6756400" y="3781425"/>
          <p14:tracePt t="6258" x="6756400" y="3790950"/>
          <p14:tracePt t="6261" x="6746875" y="3798888"/>
          <p14:tracePt t="6277" x="6746875" y="3806825"/>
          <p14:tracePt t="6315" x="6746875" y="3816350"/>
          <p14:tracePt t="6321" x="6738938" y="3816350"/>
          <p14:tracePt t="6329" x="6738938" y="3824288"/>
          <p14:tracePt t="6336" x="6738938" y="3832225"/>
          <p14:tracePt t="6344" x="6738938" y="3841750"/>
          <p14:tracePt t="6358" x="6738938" y="3849688"/>
          <p14:tracePt t="6419" x="6713538" y="3857625"/>
          <p14:tracePt t="6426" x="6696075" y="3867150"/>
          <p14:tracePt t="6433" x="6680200" y="3875088"/>
          <p14:tracePt t="6442" x="6670675" y="3875088"/>
          <p14:tracePt t="6458" x="6627813" y="3875088"/>
          <p14:tracePt t="6464" x="6543675" y="3867150"/>
          <p14:tracePt t="6471" x="6510338" y="3857625"/>
          <p14:tracePt t="6478" x="6467475" y="3841750"/>
          <p14:tracePt t="6488" x="6424613" y="3824288"/>
          <p14:tracePt t="6493" x="6391275" y="3798888"/>
          <p14:tracePt t="6501" x="6356350" y="3773488"/>
          <p14:tracePt t="6508" x="6305550" y="3730625"/>
          <p14:tracePt t="6515" x="6288088" y="3713163"/>
          <p14:tracePt t="6524" x="6272213" y="3687763"/>
          <p14:tracePt t="6531" x="6262688" y="3662363"/>
          <p14:tracePt t="6541" x="6246813" y="3662363"/>
          <p14:tracePt t="6546" x="6246813" y="3646488"/>
          <p14:tracePt t="6554" x="6237288" y="3636963"/>
          <p14:tracePt t="6560" x="6221413" y="3629025"/>
          <p14:tracePt t="6569" x="6221413" y="3619500"/>
          <p14:tracePt t="6575" x="6211888" y="3594100"/>
          <p14:tracePt t="6584" x="6194425" y="3586163"/>
          <p14:tracePt t="6591" x="6178550" y="3568700"/>
          <p14:tracePt t="6598" x="6161088" y="3543300"/>
          <p14:tracePt t="6608" x="6143625" y="3502025"/>
          <p14:tracePt t="6615" x="6135688" y="3484563"/>
          <p14:tracePt t="6621" x="6127750" y="3467100"/>
          <p14:tracePt t="6628" x="6127750" y="3441700"/>
          <p14:tracePt t="6637" x="6118225" y="3424238"/>
          <p14:tracePt t="6643" x="6102350" y="3408363"/>
          <p14:tracePt t="6650" x="6092825" y="3382963"/>
          <p14:tracePt t="6658" x="6092825" y="3365500"/>
          <p14:tracePt t="6665" x="6092825" y="3340100"/>
          <p14:tracePt t="6674" x="6084888" y="3322638"/>
          <p14:tracePt t="6681" x="6084888" y="3314700"/>
          <p14:tracePt t="6690" x="6084888" y="3289300"/>
          <p14:tracePt t="6696" x="6084888" y="3279775"/>
          <p14:tracePt t="6710" x="6084888" y="3271838"/>
          <p14:tracePt t="6793" x="6084888" y="3263900"/>
          <p14:tracePt t="6801" x="6084888" y="3254375"/>
          <p14:tracePt t="6807" x="6084888" y="3246438"/>
          <p14:tracePt t="6814" x="6084888" y="3211513"/>
          <p14:tracePt t="6825" x="6084888" y="3203575"/>
          <p14:tracePt t="6830" x="6084888" y="3195638"/>
          <p14:tracePt t="6838" x="6084888" y="3186113"/>
          <p14:tracePt t="6854" x="6084888" y="3178175"/>
          <p14:tracePt t="6860" x="6084888" y="3170238"/>
          <p14:tracePt t="6868" x="6084888" y="3160713"/>
          <p14:tracePt t="6876" x="6084888" y="3144838"/>
          <p14:tracePt t="6883" x="6084888" y="3135313"/>
          <p14:tracePt t="6897" x="6084888" y="3127375"/>
          <p14:tracePt t="6908" x="6084888" y="3119438"/>
          <p14:tracePt t="6913" x="6084888" y="3109913"/>
          <p14:tracePt t="6920" x="6092825" y="3109913"/>
          <p14:tracePt t="6926" x="6110288" y="3101975"/>
          <p14:tracePt t="6935" x="6118225" y="3084513"/>
          <p14:tracePt t="6941" x="6135688" y="3076575"/>
          <p14:tracePt t="6949" x="6143625" y="3067050"/>
          <p14:tracePt t="6958" x="6161088" y="3067050"/>
          <p14:tracePt t="6965" x="6186488" y="3067050"/>
          <p14:tracePt t="6975" x="6203950" y="3067050"/>
          <p14:tracePt t="6979" x="6221413" y="3067050"/>
          <p14:tracePt t="6987" x="6237288" y="3067050"/>
          <p14:tracePt t="6995" x="6254750" y="3076575"/>
          <p14:tracePt t="7003" x="6272213" y="3094038"/>
          <p14:tracePt t="7009" x="6288088" y="3101975"/>
          <p14:tracePt t="7025" x="6297613" y="3109913"/>
          <p14:tracePt t="7033" x="6305550" y="3109913"/>
          <p14:tracePt t="7041" x="6313488" y="3119438"/>
          <p14:tracePt t="7047" x="6330950" y="3127375"/>
          <p14:tracePt t="7055" x="6348413" y="3135313"/>
          <p14:tracePt t="7061" x="6356350" y="3144838"/>
          <p14:tracePt t="7069" x="6365875" y="3160713"/>
          <p14:tracePt t="7076" x="6399213" y="3178175"/>
          <p14:tracePt t="7084" x="6424613" y="3203575"/>
          <p14:tracePt t="7091" x="6442075" y="3221038"/>
          <p14:tracePt t="7099" x="6457950" y="3254375"/>
          <p14:tracePt t="7107" x="6483350" y="3279775"/>
          <p14:tracePt t="7117" x="6518275" y="3314700"/>
          <p14:tracePt t="7122" x="6535738" y="3340100"/>
          <p14:tracePt t="7129" x="6551613" y="3365500"/>
          <p14:tracePt t="7137" x="6577013" y="3382963"/>
          <p14:tracePt t="7143" x="6594475" y="3390900"/>
          <p14:tracePt t="7152" x="6602413" y="3416300"/>
          <p14:tracePt t="7158" x="6611938" y="3433763"/>
          <p14:tracePt t="7167" x="6627813" y="3449638"/>
          <p14:tracePt t="7174" x="6654800" y="3459163"/>
          <p14:tracePt t="7183" x="6670675" y="3475038"/>
          <p14:tracePt t="7191" x="6696075" y="3502025"/>
          <p14:tracePt t="7196" x="6731000" y="3517900"/>
          <p14:tracePt t="7205" x="6738938" y="3535363"/>
          <p14:tracePt t="7210" x="6746875" y="3543300"/>
          <p14:tracePt t="7218" x="6764338" y="3552825"/>
          <p14:tracePt t="7226" x="6772275" y="3568700"/>
          <p14:tracePt t="7234" x="6772275" y="3578225"/>
          <p14:tracePt t="7241" x="6781800" y="3586163"/>
          <p14:tracePt t="7249" x="6799263" y="3603625"/>
          <p14:tracePt t="7259" x="6807200" y="3619500"/>
          <p14:tracePt t="7264" x="6815138" y="3646488"/>
          <p14:tracePt t="7271" x="6824663" y="3654425"/>
          <p14:tracePt t="7278" x="6832600" y="3679825"/>
          <p14:tracePt t="7287" x="6850063" y="3705225"/>
          <p14:tracePt t="7293" x="6858000" y="3738563"/>
          <p14:tracePt t="7301" x="6865938" y="3748088"/>
          <p14:tracePt t="7309" x="6883400" y="3773488"/>
          <p14:tracePt t="7316" x="6883400" y="3790950"/>
          <p14:tracePt t="7324" x="6883400" y="3798888"/>
          <p14:tracePt t="7332" x="6891338" y="3816350"/>
          <p14:tracePt t="7340" x="6891338" y="3832225"/>
          <p14:tracePt t="7355" x="6891338" y="3849688"/>
          <p14:tracePt t="7362" x="6891338" y="3857625"/>
          <p14:tracePt t="7376" x="6891338" y="3867150"/>
          <p14:tracePt t="7383" x="6891338" y="3875088"/>
          <p14:tracePt t="7398" x="6891338" y="3883025"/>
          <p14:tracePt t="7408" x="6891338" y="3892550"/>
          <p14:tracePt t="7413" x="6891338" y="3900488"/>
          <p14:tracePt t="7421" x="6891338" y="3908425"/>
          <p14:tracePt t="7465" x="6875463" y="3917950"/>
          <p14:tracePt t="7473" x="6832600" y="3925888"/>
          <p14:tracePt t="7481" x="6815138" y="3935413"/>
          <p14:tracePt t="7488" x="6807200" y="3935413"/>
          <p14:tracePt t="7494" x="6781800" y="3935413"/>
          <p14:tracePt t="7504" x="6772275" y="3935413"/>
          <p14:tracePt t="7517" x="6764338" y="3935413"/>
          <p14:tracePt t="7525" x="6756400" y="3935413"/>
          <p14:tracePt t="7542" x="6746875" y="3935413"/>
          <p14:tracePt t="7558" x="6713538" y="3925888"/>
          <p14:tracePt t="7562" x="6696075" y="3917950"/>
          <p14:tracePt t="7569" x="6654800" y="3857625"/>
          <p14:tracePt t="7577" x="6594475" y="3798888"/>
          <p14:tracePt t="7585" x="6561138" y="3756025"/>
          <p14:tracePt t="7592" x="6510338" y="3713163"/>
          <p14:tracePt t="7600" x="6483350" y="3697288"/>
          <p14:tracePt t="7608" x="6467475" y="3671888"/>
          <p14:tracePt t="7616" x="6442075" y="3654425"/>
          <p14:tracePt t="7625" x="6424613" y="3629025"/>
          <p14:tracePt t="7631" x="6416675" y="3611563"/>
          <p14:tracePt t="7636" x="6399213" y="3603625"/>
          <p14:tracePt t="7644" x="6381750" y="3586163"/>
          <p14:tracePt t="7653" x="6356350" y="3560763"/>
          <p14:tracePt t="7660" x="6338888" y="3543300"/>
          <p14:tracePt t="7668" x="6323013" y="3517900"/>
          <p14:tracePt t="7675" x="6288088" y="3467100"/>
          <p14:tracePt t="7683" x="6254750" y="3433763"/>
          <p14:tracePt t="7690" x="6229350" y="3398838"/>
          <p14:tracePt t="7699" x="6211888" y="3348038"/>
          <p14:tracePt t="7707" x="6203950" y="3330575"/>
          <p14:tracePt t="7713" x="6203950" y="3322638"/>
          <p14:tracePt t="7719" x="6186488" y="3314700"/>
          <p14:tracePt t="7727" x="6186488" y="3297238"/>
          <p14:tracePt t="7810" x="6186488" y="3289300"/>
          <p14:tracePt t="7832" x="6178550" y="3279775"/>
          <p14:tracePt t="7862" x="6178550" y="3271838"/>
          <p14:tracePt t="7892" x="6178550" y="3263900"/>
          <p14:tracePt t="7944" x="6178550" y="3254375"/>
          <p14:tracePt t="8005" x="6178550" y="3238500"/>
          <p14:tracePt t="8011" x="6178550" y="3228975"/>
          <p14:tracePt t="8026" x="6169025" y="3221038"/>
          <p14:tracePt t="8035" x="6169025" y="3211513"/>
          <p14:tracePt t="8041" x="6169025" y="3203575"/>
          <p14:tracePt t="8058" x="6194425" y="3195638"/>
          <p14:tracePt t="8064" x="6221413" y="3195638"/>
          <p14:tracePt t="8072" x="6254750" y="3195638"/>
          <p14:tracePt t="8078" x="6305550" y="3211513"/>
          <p14:tracePt t="8086" x="6338888" y="3228975"/>
          <p14:tracePt t="8092" x="6391275" y="3271838"/>
          <p14:tracePt t="8102" x="6424613" y="3297238"/>
          <p14:tracePt t="8109" x="6450013" y="3322638"/>
          <p14:tracePt t="8118" x="6475413" y="3340100"/>
          <p14:tracePt t="8123" x="6492875" y="3365500"/>
          <p14:tracePt t="8133" x="6510338" y="3382963"/>
          <p14:tracePt t="8141" x="6510338" y="3390900"/>
          <p14:tracePt t="8147" x="6518275" y="3408363"/>
          <p14:tracePt t="8154" x="6526213" y="3433763"/>
          <p14:tracePt t="8160" x="6543675" y="3441700"/>
          <p14:tracePt t="8167" x="6551613" y="3441700"/>
          <p14:tracePt t="8175" x="6551613" y="3449638"/>
          <p14:tracePt t="8184" x="6561138" y="3459163"/>
          <p14:tracePt t="8191" x="6569075" y="3459163"/>
          <p14:tracePt t="8198" x="6569075" y="3467100"/>
          <p14:tracePt t="8209" x="6577013" y="3475038"/>
          <p14:tracePt t="8214" x="6586538" y="3484563"/>
          <p14:tracePt t="8221" x="6594475" y="3502025"/>
          <p14:tracePt t="8227" x="6602413" y="3509963"/>
          <p14:tracePt t="8236" x="6602413" y="3517900"/>
          <p14:tracePt t="8250" x="6602413" y="3527425"/>
          <p14:tracePt t="8258" x="6602413" y="3535363"/>
          <p14:tracePt t="8280" x="6611938" y="3543300"/>
          <p14:tracePt t="8310" x="6611938" y="3560763"/>
          <p14:tracePt t="8348" x="6611938" y="3568700"/>
          <p14:tracePt t="8401" x="6619875" y="3578225"/>
          <p14:tracePt t="8406" x="6627813" y="3586163"/>
          <p14:tracePt t="9201" x="6102350" y="3238500"/>
          <p14:tracePt t="9207" x="5710238" y="2846388"/>
          <p14:tracePt t="9215" x="4962525" y="2354263"/>
          <p14:tracePt t="9222" x="4197350" y="1885950"/>
          <p14:tracePt t="9230" x="3925888" y="1657350"/>
          <p14:tracePt t="9240" x="2982913" y="1104900"/>
          <p14:tracePt t="9245" x="2949575" y="1079500"/>
          <p14:tracePt t="9253" x="2608263" y="952500"/>
          <p14:tracePt t="9259" x="2354263" y="815975"/>
          <p14:tracePt t="9267" x="2235200" y="747713"/>
          <p14:tracePt t="9274" x="2149475" y="704850"/>
          <p14:tracePt t="9283" x="2082800" y="646113"/>
          <p14:tracePt t="9290" x="2022475" y="620713"/>
          <p14:tracePt t="9298" x="1997075" y="603250"/>
          <p14:tracePt t="9307" x="1938338" y="560388"/>
          <p14:tracePt t="9314" x="1911350" y="534988"/>
          <p14:tracePt t="9604" x="1257300" y="357188"/>
          <p14:tracePt t="9610" x="1147763" y="322263"/>
          <p14:tracePt t="9618" x="739775" y="152400"/>
          <p14:tracePt t="9627" x="331788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6" name="Object 2">
            <a:extLst>
              <a:ext uri="{FF2B5EF4-FFF2-40B4-BE49-F238E27FC236}">
                <a16:creationId xmlns:a16="http://schemas.microsoft.com/office/drawing/2014/main" id="{F9F38D2A-AAA3-4528-8928-1564D2E6A6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76600" y="1052513"/>
          <a:ext cx="2663825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2523810" imgH="1371429" progId="MSPhotoEd.3">
                  <p:embed/>
                </p:oleObj>
              </mc:Choice>
              <mc:Fallback>
                <p:oleObj name="Fotografie" r:id="rId4" imgW="2523810" imgH="137142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052513"/>
                        <a:ext cx="2663825" cy="14478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BEBE1EC5-8D6A-4B55-88ED-9F29AF7B1D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7763" y="1052513"/>
          <a:ext cx="2663825" cy="147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591162" imgH="1438095" progId="MSPhotoEd.3">
                  <p:embed/>
                </p:oleObj>
              </mc:Choice>
              <mc:Fallback>
                <p:oleObj name="Fotografie" r:id="rId6" imgW="2591162" imgH="143809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7763" y="1052513"/>
                        <a:ext cx="2663825" cy="147955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4">
            <a:extLst>
              <a:ext uri="{FF2B5EF4-FFF2-40B4-BE49-F238E27FC236}">
                <a16:creationId xmlns:a16="http://schemas.microsoft.com/office/drawing/2014/main" id="{E3F7BD02-C11C-48EA-BF35-9A6B78CCE6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052513"/>
          <a:ext cx="2592387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8" imgW="2324424" imgH="1314286" progId="MSPhotoEd.3">
                  <p:embed/>
                </p:oleObj>
              </mc:Choice>
              <mc:Fallback>
                <p:oleObj name="Fotografie" r:id="rId8" imgW="2324424" imgH="1314286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052513"/>
                        <a:ext cx="2592387" cy="143986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9" name="Object 5">
            <a:extLst>
              <a:ext uri="{FF2B5EF4-FFF2-40B4-BE49-F238E27FC236}">
                <a16:creationId xmlns:a16="http://schemas.microsoft.com/office/drawing/2014/main" id="{96461902-E44A-4FB6-B6CB-1514560F67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03575" y="3644900"/>
          <a:ext cx="2736850" cy="15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10" imgW="3115110" imgH="1809524" progId="MSPhotoEd.3">
                  <p:embed/>
                </p:oleObj>
              </mc:Choice>
              <mc:Fallback>
                <p:oleObj name="Fotografie" r:id="rId10" imgW="3115110" imgH="1809524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3644900"/>
                        <a:ext cx="2736850" cy="15906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0" name="Object 6">
            <a:extLst>
              <a:ext uri="{FF2B5EF4-FFF2-40B4-BE49-F238E27FC236}">
                <a16:creationId xmlns:a16="http://schemas.microsoft.com/office/drawing/2014/main" id="{373860D4-CE74-4A65-B3F3-133476AB6D5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3644900"/>
          <a:ext cx="2808287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12" imgW="2123810" imgH="1228571" progId="MSPhotoEd.3">
                  <p:embed/>
                </p:oleObj>
              </mc:Choice>
              <mc:Fallback>
                <p:oleObj name="Fotografie" r:id="rId12" imgW="2123810" imgH="1228571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3644900"/>
                        <a:ext cx="2808287" cy="15843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51" name="Object 7">
            <a:extLst>
              <a:ext uri="{FF2B5EF4-FFF2-40B4-BE49-F238E27FC236}">
                <a16:creationId xmlns:a16="http://schemas.microsoft.com/office/drawing/2014/main" id="{0A0805A2-DEF2-49D3-A2FF-2B71658998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56325" y="3644900"/>
          <a:ext cx="2736850" cy="158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14" imgW="2180952" imgH="1257476" progId="MSPhotoEd.3">
                  <p:embed/>
                </p:oleObj>
              </mc:Choice>
              <mc:Fallback>
                <p:oleObj name="Fotografie" r:id="rId14" imgW="2180952" imgH="1257476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lum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56325" y="3644900"/>
                        <a:ext cx="2736850" cy="15843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A5F80E70-F9D2-4748-B9D0-8723A980C1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160"/>
    </mc:Choice>
    <mc:Fallback>
      <p:transition spd="slow" advTm="25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198" x="3390900" y="6318250"/>
          <p14:tracePt t="19317" x="2974975" y="6203950"/>
          <p14:tracePt t="19326" x="2974975" y="6135688"/>
          <p14:tracePt t="19332" x="3059113" y="5651500"/>
          <p14:tracePt t="19340" x="3119438" y="5235575"/>
          <p14:tracePt t="19348" x="3127375" y="5149850"/>
          <p14:tracePt t="19355" x="3228975" y="4792663"/>
          <p14:tracePt t="19362" x="3373438" y="4164013"/>
          <p14:tracePt t="19373" x="3390900" y="4095750"/>
          <p14:tracePt t="19379" x="3408363" y="3976688"/>
          <p14:tracePt t="19385" x="3552825" y="3475038"/>
          <p14:tracePt t="19392" x="3586163" y="3330575"/>
          <p14:tracePt t="19400" x="3611563" y="3246438"/>
          <p14:tracePt t="19407" x="3636963" y="3170238"/>
          <p14:tracePt t="19415" x="3738563" y="2949575"/>
          <p14:tracePt t="19422" x="3816350" y="2744788"/>
          <p14:tracePt t="19429" x="3849688" y="2608263"/>
          <p14:tracePt t="19439" x="3875088" y="2524125"/>
          <p14:tracePt t="19447" x="3883025" y="2489200"/>
          <p14:tracePt t="19455" x="3892550" y="2430463"/>
          <p14:tracePt t="19459" x="3925888" y="2328863"/>
          <p14:tracePt t="19467" x="3951288" y="2227263"/>
          <p14:tracePt t="19473" x="3960813" y="2184400"/>
          <p14:tracePt t="19481" x="3976688" y="2108200"/>
          <p14:tracePt t="19488" x="3986213" y="2073275"/>
          <p14:tracePt t="19497" x="3986213" y="2039938"/>
          <p14:tracePt t="19512" x="3986213" y="2030413"/>
          <p14:tracePt t="19522" x="3986213" y="2022475"/>
          <p14:tracePt t="19527" x="3986213" y="2014538"/>
          <p14:tracePt t="19542" x="3986213" y="2005013"/>
          <p14:tracePt t="19549" x="3986213" y="1989138"/>
          <p14:tracePt t="19556" x="3986213" y="1979613"/>
          <p14:tracePt t="19565" x="3976688" y="1971675"/>
          <p14:tracePt t="19572" x="3968750" y="1954213"/>
          <p14:tracePt t="19579" x="3960813" y="1946275"/>
          <p14:tracePt t="19588" x="3951288" y="1920875"/>
          <p14:tracePt t="19595" x="3935413" y="1903413"/>
          <p14:tracePt t="19605" x="3935413" y="1895475"/>
          <p14:tracePt t="19608" x="3935413" y="1870075"/>
          <p14:tracePt t="19617" x="3935413" y="1835150"/>
          <p14:tracePt t="19624" x="3925888" y="1801813"/>
          <p14:tracePt t="19632" x="3925888" y="1758950"/>
          <p14:tracePt t="19638" x="3925888" y="1725613"/>
          <p14:tracePt t="19646" x="3925888" y="1674813"/>
          <p14:tracePt t="19654" x="3925888" y="1649413"/>
          <p14:tracePt t="19661" x="3925888" y="1639888"/>
          <p14:tracePt t="19672" x="3925888" y="1631950"/>
          <p14:tracePt t="19676" x="3925888" y="1622425"/>
          <p14:tracePt t="19699" x="3925888" y="1606550"/>
          <p14:tracePt t="19706" x="3925888" y="1597025"/>
          <p14:tracePt t="19721" x="3943350" y="1597025"/>
          <p14:tracePt t="19743" x="3951288" y="1597025"/>
          <p14:tracePt t="19754" x="3960813" y="1597025"/>
          <p14:tracePt t="19767" x="3968750" y="1597025"/>
          <p14:tracePt t="19773" x="3986213" y="1597025"/>
          <p14:tracePt t="19781" x="4002088" y="1597025"/>
          <p14:tracePt t="19789" x="4044950" y="1606550"/>
          <p14:tracePt t="19796" x="4095750" y="1606550"/>
          <p14:tracePt t="19804" x="4138613" y="1622425"/>
          <p14:tracePt t="19811" x="4214813" y="1622425"/>
          <p14:tracePt t="19820" x="4283075" y="1622425"/>
          <p14:tracePt t="19827" x="4341813" y="1622425"/>
          <p14:tracePt t="19833" x="4410075" y="1622425"/>
          <p14:tracePt t="19840" x="4445000" y="1622425"/>
          <p14:tracePt t="19849" x="4495800" y="1622425"/>
          <p14:tracePt t="19856" x="4521200" y="1622425"/>
          <p14:tracePt t="19863" x="4572000" y="1622425"/>
          <p14:tracePt t="19872" x="4622800" y="1622425"/>
          <p14:tracePt t="19878" x="4673600" y="1622425"/>
          <p14:tracePt t="19889" x="4749800" y="1631950"/>
          <p14:tracePt t="19894" x="4792663" y="1639888"/>
          <p14:tracePt t="19902" x="4886325" y="1657350"/>
          <p14:tracePt t="19907" x="4911725" y="1657350"/>
          <p14:tracePt t="19916" x="4962525" y="1674813"/>
          <p14:tracePt t="19922" x="4972050" y="1674813"/>
          <p14:tracePt t="19930" x="4997450" y="1674813"/>
          <p14:tracePt t="19939" x="5005388" y="1674813"/>
          <p14:tracePt t="19945" x="5013325" y="1674813"/>
          <p14:tracePt t="20037" x="5013325" y="1682750"/>
          <p14:tracePt t="20042" x="5013325" y="1690688"/>
          <p14:tracePt t="20050" x="5013325" y="1700213"/>
          <p14:tracePt t="20058" x="5013325" y="1708150"/>
          <p14:tracePt t="20066" x="4987925" y="1725613"/>
          <p14:tracePt t="20072" x="4911725" y="1758950"/>
          <p14:tracePt t="20081" x="4802188" y="1776413"/>
          <p14:tracePt t="20088" x="4699000" y="1809750"/>
          <p14:tracePt t="20096" x="4579938" y="1835150"/>
          <p14:tracePt t="20105" x="4419600" y="1878013"/>
          <p14:tracePt t="20111" x="4316413" y="1885950"/>
          <p14:tracePt t="20119" x="4214813" y="1895475"/>
          <p14:tracePt t="20125" x="4156075" y="1920875"/>
          <p14:tracePt t="20133" x="4121150" y="1920875"/>
          <p14:tracePt t="20140" x="4105275" y="1920875"/>
          <p14:tracePt t="20147" x="4087813" y="1920875"/>
          <p14:tracePt t="20155" x="4070350" y="1920875"/>
          <p14:tracePt t="20162" x="4052888" y="1920875"/>
          <p14:tracePt t="20173" x="4044950" y="1920875"/>
          <p14:tracePt t="20178" x="4037013" y="1920875"/>
          <p14:tracePt t="20192" x="4027488" y="1920875"/>
          <p14:tracePt t="20200" x="4019550" y="1920875"/>
          <p14:tracePt t="20207" x="4011613" y="1920875"/>
          <p14:tracePt t="20223" x="4011613" y="1911350"/>
          <p14:tracePt t="20230" x="4011613" y="1903413"/>
          <p14:tracePt t="20245" x="4011613" y="1885950"/>
          <p14:tracePt t="20254" x="4027488" y="1852613"/>
          <p14:tracePt t="20260" x="4095750" y="1801813"/>
          <p14:tracePt t="20267" x="4146550" y="1766888"/>
          <p14:tracePt t="20274" x="4181475" y="1751013"/>
          <p14:tracePt t="20282" x="4232275" y="1733550"/>
          <p14:tracePt t="20290" x="4265613" y="1725613"/>
          <p14:tracePt t="20297" x="4291013" y="1716088"/>
          <p14:tracePt t="20306" x="4308475" y="1716088"/>
          <p14:tracePt t="20312" x="4325938" y="1716088"/>
          <p14:tracePt t="20328" x="4333875" y="1716088"/>
          <p14:tracePt t="20335" x="4341813" y="1716088"/>
          <p14:tracePt t="20357" x="4351338" y="1716088"/>
          <p14:tracePt t="20725" x="4341813" y="1827213"/>
          <p14:tracePt t="20730" x="4333875" y="1946275"/>
          <p14:tracePt t="20739" x="4316413" y="1989138"/>
          <p14:tracePt t="20749" x="4300538" y="2065338"/>
          <p14:tracePt t="20753" x="4275138" y="2209800"/>
          <p14:tracePt t="20762" x="4249738" y="2319338"/>
          <p14:tracePt t="20767" x="4232275" y="2481263"/>
          <p14:tracePt t="20776" x="4214813" y="2557463"/>
          <p14:tracePt t="20783" x="4206875" y="2625725"/>
          <p14:tracePt t="20791" x="4197350" y="2676525"/>
          <p14:tracePt t="20799" x="4189413" y="2744788"/>
          <p14:tracePt t="20806" x="4164013" y="2906713"/>
          <p14:tracePt t="20814" x="4121150" y="3127375"/>
          <p14:tracePt t="20822" x="4105275" y="3314700"/>
          <p14:tracePt t="20832" x="4105275" y="3373438"/>
          <p14:tracePt t="20836" x="4095750" y="3416300"/>
          <p14:tracePt t="20844" x="4095750" y="3527425"/>
          <p14:tracePt t="20849" x="4087813" y="3705225"/>
          <p14:tracePt t="20858" x="4087813" y="3883025"/>
          <p14:tracePt t="20865" x="4087813" y="3968750"/>
          <p14:tracePt t="20872" x="4087813" y="4011613"/>
          <p14:tracePt t="20881" x="4087813" y="4052888"/>
          <p14:tracePt t="20888" x="4087813" y="4079875"/>
          <p14:tracePt t="20899" x="4087813" y="4095750"/>
          <p14:tracePt t="20902" x="4087813" y="4130675"/>
          <p14:tracePt t="20911" x="4087813" y="4164013"/>
          <p14:tracePt t="20918" x="4087813" y="4206875"/>
          <p14:tracePt t="20925" x="4095750" y="4257675"/>
          <p14:tracePt t="20932" x="4095750" y="4308475"/>
          <p14:tracePt t="20940" x="4105275" y="4359275"/>
          <p14:tracePt t="20948" x="4105275" y="4419600"/>
          <p14:tracePt t="20955" x="4105275" y="4445000"/>
          <p14:tracePt t="20966" x="4105275" y="4478338"/>
          <p14:tracePt t="20971" x="4105275" y="4521200"/>
          <p14:tracePt t="20979" x="4105275" y="4538663"/>
          <p14:tracePt t="20984" x="4105275" y="4554538"/>
          <p14:tracePt t="20992" x="4105275" y="4572000"/>
          <p14:tracePt t="20999" x="4105275" y="4579938"/>
          <p14:tracePt t="21008" x="4105275" y="4589463"/>
          <p14:tracePt t="21015" x="4105275" y="4597400"/>
          <p14:tracePt t="21022" x="4105275" y="4605338"/>
          <p14:tracePt t="21037" x="4105275" y="4622800"/>
          <p14:tracePt t="21048" x="4105275" y="4630738"/>
          <p14:tracePt t="21308" x="4095750" y="4630738"/>
          <p14:tracePt t="21313" x="4079875" y="4630738"/>
          <p14:tracePt t="21321" x="4062413" y="4630738"/>
          <p14:tracePt t="21330" x="4052888" y="4630738"/>
          <p14:tracePt t="21339" x="4044950" y="4630738"/>
          <p14:tracePt t="21344" x="4027488" y="4630738"/>
          <p14:tracePt t="21352" x="4019550" y="4630738"/>
          <p14:tracePt t="21358" x="4002088" y="4630738"/>
          <p14:tracePt t="21368" x="3986213" y="4630738"/>
          <p14:tracePt t="21382" x="3968750" y="4630738"/>
          <p14:tracePt t="21388" x="3960813" y="4630738"/>
          <p14:tracePt t="21396" x="3935413" y="4630738"/>
          <p14:tracePt t="21405" x="3917950" y="4630738"/>
          <p14:tracePt t="21422" x="3900488" y="4630738"/>
          <p14:tracePt t="21426" x="3892550" y="4630738"/>
          <p14:tracePt t="21441" x="3875088" y="4630738"/>
          <p14:tracePt t="21449" x="3867150" y="4630738"/>
          <p14:tracePt t="21479" x="3857625" y="4630738"/>
          <p14:tracePt t="21486" x="3849688" y="4630738"/>
          <p14:tracePt t="21493" x="3841750" y="4630738"/>
          <p14:tracePt t="21502" x="3824288" y="4630738"/>
          <p14:tracePt t="21508" x="3816350" y="4630738"/>
          <p14:tracePt t="21517" x="3806825" y="4630738"/>
          <p14:tracePt t="21523" x="3798888" y="4630738"/>
          <p14:tracePt t="21531" x="3790950" y="4630738"/>
          <p14:tracePt t="21644" x="3790950" y="4622800"/>
          <p14:tracePt t="21650" x="3790950" y="4589463"/>
          <p14:tracePt t="21658" x="3816350" y="4529138"/>
          <p14:tracePt t="21666" x="3841750" y="4478338"/>
          <p14:tracePt t="21674" x="3867150" y="4427538"/>
          <p14:tracePt t="21681" x="3883025" y="4394200"/>
          <p14:tracePt t="21688" x="3900488" y="4359275"/>
          <p14:tracePt t="21695" x="3935413" y="4333875"/>
          <p14:tracePt t="21705" x="3960813" y="4308475"/>
          <p14:tracePt t="21710" x="3976688" y="4291013"/>
          <p14:tracePt t="21718" x="4011613" y="4265613"/>
          <p14:tracePt t="21725" x="4037013" y="4249738"/>
          <p14:tracePt t="21732" x="4052888" y="4232275"/>
          <p14:tracePt t="21740" x="4087813" y="4214813"/>
          <p14:tracePt t="21747" x="4105275" y="4214813"/>
          <p14:tracePt t="21756" x="4130675" y="4197350"/>
          <p14:tracePt t="21763" x="4146550" y="4189413"/>
          <p14:tracePt t="21771" x="4171950" y="4189413"/>
          <p14:tracePt t="21778" x="4197350" y="4189413"/>
          <p14:tracePt t="21788" x="4214813" y="4189413"/>
          <p14:tracePt t="21794" x="4240213" y="4189413"/>
          <p14:tracePt t="21801" x="4265613" y="4189413"/>
          <p14:tracePt t="21807" x="4291013" y="4189413"/>
          <p14:tracePt t="21815" x="4300538" y="4189413"/>
          <p14:tracePt t="21822" x="4333875" y="4189413"/>
          <p14:tracePt t="21832" x="4359275" y="4189413"/>
          <p14:tracePt t="21841" x="4376738" y="4189413"/>
          <p14:tracePt t="21849" x="4410075" y="4189413"/>
          <p14:tracePt t="21856" x="4445000" y="4189413"/>
          <p14:tracePt t="21861" x="4486275" y="4189413"/>
          <p14:tracePt t="21866" x="4564063" y="4206875"/>
          <p14:tracePt t="21874" x="4622800" y="4224338"/>
          <p14:tracePt t="21883" x="4699000" y="4240213"/>
          <p14:tracePt t="21889" x="4724400" y="4249738"/>
          <p14:tracePt t="21898" x="4775200" y="4257675"/>
          <p14:tracePt t="21905" x="4802188" y="4265613"/>
          <p14:tracePt t="21913" x="4818063" y="4275138"/>
          <p14:tracePt t="21922" x="4843463" y="4283075"/>
          <p14:tracePt t="21927" x="4868863" y="4300538"/>
          <p14:tracePt t="21935" x="4886325" y="4308475"/>
          <p14:tracePt t="21941" x="4894263" y="4308475"/>
          <p14:tracePt t="21950" x="4903788" y="4308475"/>
          <p14:tracePt t="21957" x="4911725" y="4308475"/>
          <p14:tracePt t="21973" x="4929188" y="4308475"/>
          <p14:tracePt t="22101" x="4937125" y="4316413"/>
          <p14:tracePt t="22106" x="4937125" y="4325938"/>
          <p14:tracePt t="22121" x="4929188" y="4325938"/>
          <p14:tracePt t="22129" x="4878388" y="4325938"/>
          <p14:tracePt t="22140" x="4792663" y="4325938"/>
          <p14:tracePt t="22144" x="4716463" y="4316413"/>
          <p14:tracePt t="22152" x="4657725" y="4308475"/>
          <p14:tracePt t="22159" x="4614863" y="4300538"/>
          <p14:tracePt t="22167" x="4564063" y="4300538"/>
          <p14:tracePt t="22173" x="4521200" y="4291013"/>
          <p14:tracePt t="22182" x="4445000" y="4265613"/>
          <p14:tracePt t="22189" x="4402138" y="4265613"/>
          <p14:tracePt t="22196" x="4359275" y="4265613"/>
          <p14:tracePt t="22204" x="4300538" y="4265613"/>
          <p14:tracePt t="22211" x="4257675" y="4265613"/>
          <p14:tracePt t="22223" x="4197350" y="4283075"/>
          <p14:tracePt t="22226" x="4171950" y="4283075"/>
          <p14:tracePt t="22234" x="4138613" y="4283075"/>
          <p14:tracePt t="22241" x="4130675" y="4283075"/>
          <p14:tracePt t="22249" x="4121150" y="4283075"/>
          <p14:tracePt t="22256" x="4113213" y="4283075"/>
          <p14:tracePt t="22263" x="4105275" y="4283075"/>
          <p14:tracePt t="22279" x="4095750" y="4283075"/>
          <p14:tracePt t="23999" x="3892550" y="4079875"/>
          <p14:tracePt t="24005" x="3560763" y="3763963"/>
          <p14:tracePt t="24013" x="3195638" y="3398838"/>
          <p14:tracePt t="24021" x="2846388" y="3152775"/>
          <p14:tracePt t="24029" x="2293938" y="2727325"/>
          <p14:tracePt t="24039" x="1860550" y="2260600"/>
          <p14:tracePt t="24042" x="1597025" y="2039938"/>
          <p14:tracePt t="24052" x="900113" y="1462088"/>
          <p14:tracePt t="24058" x="476250" y="909638"/>
          <p14:tracePt t="24066" x="161925" y="67945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B120CDB0-A071-4A3A-9F19-B8F5524A16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7016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4000"/>
              <a:t> </a:t>
            </a:r>
            <a:r>
              <a:rPr lang="cs-CZ" altLang="cs-CZ" sz="3200"/>
              <a:t>Orthodontics brackets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2688DB9A-00BC-40A8-B0FF-4265624298B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125538"/>
            <a:ext cx="8229600" cy="5000625"/>
          </a:xfrm>
        </p:spPr>
        <p:txBody>
          <a:bodyPr/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en-US" altLang="cs-CZ" sz="2800" dirty="0">
                <a:solidFill>
                  <a:srgbClr val="FF0000"/>
                </a:solidFill>
              </a:rPr>
              <a:t>Stainless steel brackets</a:t>
            </a:r>
            <a:endParaRPr lang="cs-CZ" altLang="cs-CZ" sz="28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8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fontAlgn="auto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en-US" altLang="cs-CZ" sz="2400" dirty="0">
                <a:solidFill>
                  <a:srgbClr val="FFFF00"/>
                </a:solidFill>
              </a:rPr>
              <a:t>Advantages</a:t>
            </a:r>
            <a:r>
              <a:rPr lang="cs-CZ" altLang="cs-CZ" sz="2400" dirty="0">
                <a:solidFill>
                  <a:srgbClr val="FFFF00"/>
                </a:solidFill>
              </a:rPr>
              <a:t> </a:t>
            </a:r>
            <a:r>
              <a:rPr lang="en-US" altLang="cs-CZ" sz="2400" dirty="0">
                <a:solidFill>
                  <a:srgbClr val="FFFF00"/>
                </a:solidFill>
              </a:rPr>
              <a:t>                                 Disadvantages</a:t>
            </a:r>
            <a:r>
              <a:rPr lang="cs-CZ" altLang="cs-CZ" sz="2400" dirty="0"/>
              <a:t>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sz="2400" dirty="0"/>
              <a:t>   </a:t>
            </a:r>
            <a:r>
              <a:rPr lang="cs-CZ" altLang="cs-CZ" sz="2400" dirty="0"/>
              <a:t>- </a:t>
            </a:r>
            <a:r>
              <a:rPr lang="cs-CZ" altLang="cs-CZ" sz="2400" dirty="0" err="1"/>
              <a:t>strong</a:t>
            </a:r>
            <a:r>
              <a:rPr lang="cs-CZ" altLang="cs-CZ" sz="2400" dirty="0"/>
              <a:t>, do not </a:t>
            </a:r>
            <a:r>
              <a:rPr lang="cs-CZ" altLang="cs-CZ" sz="2400" dirty="0" err="1"/>
              <a:t>crack</a:t>
            </a:r>
            <a:r>
              <a:rPr lang="cs-CZ" altLang="cs-CZ" sz="2400" dirty="0"/>
              <a:t>                    - </a:t>
            </a:r>
            <a:r>
              <a:rPr lang="cs-CZ" altLang="cs-CZ" sz="2400" dirty="0" err="1"/>
              <a:t>Aesthetic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smooth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 profile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recyclable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low</a:t>
            </a:r>
            <a:r>
              <a:rPr lang="cs-CZ" altLang="cs-CZ" sz="2400" dirty="0"/>
              <a:t> </a:t>
            </a:r>
            <a:r>
              <a:rPr lang="cs-CZ" altLang="cs-CZ" sz="2400" dirty="0" err="1"/>
              <a:t>friction</a:t>
            </a:r>
            <a:br>
              <a:rPr lang="cs-CZ" altLang="cs-CZ" sz="2400" dirty="0"/>
            </a:br>
            <a:r>
              <a:rPr lang="cs-CZ" altLang="cs-CZ" sz="2400" dirty="0"/>
              <a:t>- </a:t>
            </a:r>
            <a:r>
              <a:rPr lang="cs-CZ" altLang="cs-CZ" sz="2400" dirty="0" err="1"/>
              <a:t>price</a:t>
            </a:r>
            <a:r>
              <a:rPr lang="cs-CZ" altLang="cs-CZ" sz="2400" dirty="0"/>
              <a:t> </a:t>
            </a:r>
          </a:p>
        </p:txBody>
      </p:sp>
      <p:pic>
        <p:nvPicPr>
          <p:cNvPr id="8196" name="Picture 4" descr="kovove_zamky_151940">
            <a:extLst>
              <a:ext uri="{FF2B5EF4-FFF2-40B4-BE49-F238E27FC236}">
                <a16:creationId xmlns:a16="http://schemas.microsoft.com/office/drawing/2014/main" id="{A9B20FC9-F088-4FAF-8FE8-E2E16D3EB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036" y="1817946"/>
            <a:ext cx="2152116" cy="175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rovnatka39">
            <a:extLst>
              <a:ext uri="{FF2B5EF4-FFF2-40B4-BE49-F238E27FC236}">
                <a16:creationId xmlns:a16="http://schemas.microsoft.com/office/drawing/2014/main" id="{13126015-EC6A-44AE-9210-708B31C42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49" y="1902650"/>
            <a:ext cx="3209552" cy="1602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7" descr="rovnatka41">
            <a:extLst>
              <a:ext uri="{FF2B5EF4-FFF2-40B4-BE49-F238E27FC236}">
                <a16:creationId xmlns:a16="http://schemas.microsoft.com/office/drawing/2014/main" id="{21A0F75E-54DE-48DA-A86A-351DF8B29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051" y="1902650"/>
            <a:ext cx="3177485" cy="158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68BFFF8C-DBEA-4707-9CCA-6E7258F22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001"/>
    </mc:Choice>
    <mc:Fallback>
      <p:transition spd="slow" advTm="29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1" name="Object 3">
            <a:extLst>
              <a:ext uri="{FF2B5EF4-FFF2-40B4-BE49-F238E27FC236}">
                <a16:creationId xmlns:a16="http://schemas.microsoft.com/office/drawing/2014/main" id="{A8E4BF63-8BE4-48A6-8ED5-45A2B6989192}"/>
              </a:ext>
            </a:extLst>
          </p:cNvPr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527849583"/>
              </p:ext>
            </p:extLst>
          </p:nvPr>
        </p:nvGraphicFramePr>
        <p:xfrm>
          <a:off x="4572000" y="2068512"/>
          <a:ext cx="3036887" cy="176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3115110" imgH="1809524" progId="MSPhotoEd.3">
                  <p:embed/>
                </p:oleObj>
              </mc:Choice>
              <mc:Fallback>
                <p:oleObj name="Fotografie" r:id="rId4" imgW="3115110" imgH="1809524" progId="MSPhotoEd.3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lum bright="6000" contras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2068512"/>
                        <a:ext cx="3036887" cy="17653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Rectangle 4">
            <a:extLst>
              <a:ext uri="{FF2B5EF4-FFF2-40B4-BE49-F238E27FC236}">
                <a16:creationId xmlns:a16="http://schemas.microsoft.com/office/drawing/2014/main" id="{34FE5C9B-4928-49B1-BE08-535CD0B9499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1066800" y="4560888"/>
            <a:ext cx="7543800" cy="1535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2400" dirty="0" err="1"/>
              <a:t>Treatment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time</a:t>
            </a:r>
            <a:r>
              <a:rPr lang="cs-CZ" altLang="cs-CZ" sz="2400" dirty="0"/>
              <a:t> – 11 </a:t>
            </a:r>
            <a:r>
              <a:rPr lang="cs-CZ" altLang="cs-CZ" sz="2400" dirty="0" err="1"/>
              <a:t>months</a:t>
            </a:r>
            <a:endParaRPr lang="cs-CZ" altLang="cs-CZ" sz="2400" dirty="0"/>
          </a:p>
        </p:txBody>
      </p:sp>
      <p:graphicFrame>
        <p:nvGraphicFramePr>
          <p:cNvPr id="32773" name="Object 5">
            <a:extLst>
              <a:ext uri="{FF2B5EF4-FFF2-40B4-BE49-F238E27FC236}">
                <a16:creationId xmlns:a16="http://schemas.microsoft.com/office/drawing/2014/main" id="{BE2D1969-34E0-4D3C-9B70-37AB495D8252}"/>
              </a:ext>
            </a:extLst>
          </p:cNvPr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66854383"/>
              </p:ext>
            </p:extLst>
          </p:nvPr>
        </p:nvGraphicFramePr>
        <p:xfrm>
          <a:off x="1048810" y="2084387"/>
          <a:ext cx="3100388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3381847" imgH="1924319" progId="MSPhotoEd.3">
                  <p:embed/>
                </p:oleObj>
              </mc:Choice>
              <mc:Fallback>
                <p:oleObj name="Fotografie" r:id="rId6" imgW="3381847" imgH="19243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6000" contras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810" y="2084387"/>
                        <a:ext cx="3100388" cy="174942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89E42EE-5C40-4922-9982-4E37BD310D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76"/>
    </mc:Choice>
    <mc:Fallback>
      <p:transition spd="slow" advTm="49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88EFA293-8D30-4271-A162-80D1E6E5B9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32363" y="3284538"/>
          <a:ext cx="3743325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2876190" imgH="1457143" progId="MSPhotoEd.3">
                  <p:embed/>
                </p:oleObj>
              </mc:Choice>
              <mc:Fallback>
                <p:oleObj name="Fotografie" r:id="rId4" imgW="2876190" imgH="1457143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3284538"/>
                        <a:ext cx="3743325" cy="18954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>
            <a:extLst>
              <a:ext uri="{FF2B5EF4-FFF2-40B4-BE49-F238E27FC236}">
                <a16:creationId xmlns:a16="http://schemas.microsoft.com/office/drawing/2014/main" id="{3EF051D3-D21C-48CD-BBF0-DF7045298A5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32138" y="981075"/>
          <a:ext cx="3241675" cy="191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2095793" imgH="1238423" progId="MSPhotoEd.3">
                  <p:embed/>
                </p:oleObj>
              </mc:Choice>
              <mc:Fallback>
                <p:oleObj name="Fotografie" r:id="rId6" imgW="2095793" imgH="123842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lum bright="-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2138" y="981075"/>
                        <a:ext cx="3241675" cy="1916113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6" name="Object 4">
            <a:extLst>
              <a:ext uri="{FF2B5EF4-FFF2-40B4-BE49-F238E27FC236}">
                <a16:creationId xmlns:a16="http://schemas.microsoft.com/office/drawing/2014/main" id="{9EA23328-F3A9-4637-82CC-0F0F276EB3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3284538"/>
          <a:ext cx="3671887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8" imgW="2771429" imgH="1409897" progId="MSPhotoEd.3">
                  <p:embed/>
                </p:oleObj>
              </mc:Choice>
              <mc:Fallback>
                <p:oleObj name="Fotografie" r:id="rId8" imgW="2771429" imgH="140989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bright="-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284538"/>
                        <a:ext cx="3671887" cy="18669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AE3B51-C839-4032-873C-EEEC12FD9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87"/>
    </mc:Choice>
    <mc:Fallback>
      <p:transition spd="slow" advTm="10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40" x="3467100" y="6178550"/>
          <p14:tracePt t="6590" x="3041650" y="6627813"/>
          <p14:tracePt t="6595" x="3041650" y="6518275"/>
          <p14:tracePt t="6602" x="3041650" y="6416675"/>
          <p14:tracePt t="6609" x="3041650" y="6381750"/>
          <p14:tracePt t="6618" x="3041650" y="6348413"/>
          <p14:tracePt t="6624" x="3041650" y="6313488"/>
          <p14:tracePt t="6634" x="3041650" y="6237288"/>
          <p14:tracePt t="6638" x="3041650" y="6169025"/>
          <p14:tracePt t="6647" x="3041650" y="6067425"/>
          <p14:tracePt t="6653" x="3041650" y="5999163"/>
          <p14:tracePt t="6662" x="3041650" y="5940425"/>
          <p14:tracePt t="6668" x="3041650" y="5880100"/>
          <p14:tracePt t="6677" x="3041650" y="5846763"/>
          <p14:tracePt t="6685" x="3041650" y="5803900"/>
          <p14:tracePt t="6692" x="3041650" y="5770563"/>
          <p14:tracePt t="6699" x="3041650" y="5761038"/>
          <p14:tracePt t="6706" x="3041650" y="5719763"/>
          <p14:tracePt t="6715" x="3051175" y="5641975"/>
          <p14:tracePt t="6721" x="3051175" y="5575300"/>
          <p14:tracePt t="6729" x="3051175" y="5497513"/>
          <p14:tracePt t="6736" x="3067050" y="5405438"/>
          <p14:tracePt t="6743" x="3067050" y="5370513"/>
          <p14:tracePt t="6751" x="3067050" y="5311775"/>
          <p14:tracePt t="6760" x="3067050" y="5286375"/>
          <p14:tracePt t="6770" x="3067050" y="5251450"/>
          <p14:tracePt t="6774" x="3067050" y="5235575"/>
          <p14:tracePt t="6782" x="3067050" y="5226050"/>
          <p14:tracePt t="6789" x="3067050" y="5208588"/>
          <p14:tracePt t="6796" x="3067050" y="5175250"/>
          <p14:tracePt t="6803" x="3067050" y="5157788"/>
          <p14:tracePt t="6811" x="3067050" y="5091113"/>
          <p14:tracePt t="6818" x="3067050" y="5048250"/>
          <p14:tracePt t="6826" x="3067050" y="4946650"/>
          <p14:tracePt t="6835" x="3067050" y="4878388"/>
          <p14:tracePt t="6842" x="3076575" y="4792663"/>
          <p14:tracePt t="6849" x="3076575" y="4759325"/>
          <p14:tracePt t="6856" x="3076575" y="4691063"/>
          <p14:tracePt t="6863" x="3076575" y="4665663"/>
          <p14:tracePt t="6870" x="3076575" y="4614863"/>
          <p14:tracePt t="6879" x="3076575" y="4546600"/>
          <p14:tracePt t="6886" x="3067050" y="4445000"/>
          <p14:tracePt t="6894" x="3067050" y="4384675"/>
          <p14:tracePt t="6900" x="3051175" y="4316413"/>
          <p14:tracePt t="6909" x="3051175" y="4275138"/>
          <p14:tracePt t="6917" x="3051175" y="4240213"/>
          <p14:tracePt t="6924" x="3051175" y="4197350"/>
          <p14:tracePt t="6930" x="3051175" y="4171950"/>
          <p14:tracePt t="6939" x="3041650" y="4130675"/>
          <p14:tracePt t="6947" x="3041650" y="4121150"/>
          <p14:tracePt t="6952" x="3041650" y="4105275"/>
          <p14:tracePt t="6963" x="3041650" y="4087813"/>
          <p14:tracePt t="6968" x="3025775" y="4044950"/>
          <p14:tracePt t="6986" x="3008313" y="3986213"/>
          <p14:tracePt t="6990" x="3000375" y="3968750"/>
          <p14:tracePt t="6999" x="3000375" y="3935413"/>
          <p14:tracePt t="7005" x="3000375" y="3917950"/>
          <p14:tracePt t="7013" x="3000375" y="3908425"/>
          <p14:tracePt t="7020" x="2990850" y="3908425"/>
          <p14:tracePt t="7028" x="2982913" y="3883025"/>
          <p14:tracePt t="7036" x="2974975" y="3883025"/>
          <p14:tracePt t="7043" x="2974975" y="3875088"/>
          <p14:tracePt t="7051" x="2965450" y="3857625"/>
          <p14:tracePt t="7058" x="2940050" y="3841750"/>
          <p14:tracePt t="7068" x="2922588" y="3841750"/>
          <p14:tracePt t="7073" x="2906713" y="3816350"/>
          <p14:tracePt t="7080" x="2897188" y="3806825"/>
          <p14:tracePt t="7087" x="2881313" y="3798888"/>
          <p14:tracePt t="7096" x="2846388" y="3781425"/>
          <p14:tracePt t="7105" x="2820988" y="3773488"/>
          <p14:tracePt t="7110" x="2770188" y="3763963"/>
          <p14:tracePt t="7118" x="2719388" y="3756025"/>
          <p14:tracePt t="7124" x="2668588" y="3756025"/>
          <p14:tracePt t="7134" x="2617788" y="3756025"/>
          <p14:tracePt t="7140" x="2574925" y="3756025"/>
          <p14:tracePt t="7149" x="2557463" y="3763963"/>
          <p14:tracePt t="7155" x="2541588" y="3773488"/>
          <p14:tracePt t="7164" x="2524125" y="3781425"/>
          <p14:tracePt t="7172" x="2498725" y="3790950"/>
          <p14:tracePt t="7178" x="2489200" y="3790950"/>
          <p14:tracePt t="7193" x="2481263" y="3790950"/>
          <p14:tracePt t="7201" x="2473325" y="3790950"/>
          <p14:tracePt t="7218" x="2463800" y="3798888"/>
          <p14:tracePt t="7223" x="2455863" y="3806825"/>
          <p14:tracePt t="7230" x="2447925" y="3816350"/>
          <p14:tracePt t="7238" x="2430463" y="3824288"/>
          <p14:tracePt t="7245" x="2413000" y="3841750"/>
          <p14:tracePt t="7255" x="2397125" y="3857625"/>
          <p14:tracePt t="7259" x="2379663" y="3867150"/>
          <p14:tracePt t="7268" x="2362200" y="3875088"/>
          <p14:tracePt t="7275" x="2354263" y="3892550"/>
          <p14:tracePt t="7284" x="2344738" y="3900488"/>
          <p14:tracePt t="7289" x="2336800" y="3908425"/>
          <p14:tracePt t="7305" x="2328863" y="3917950"/>
          <p14:tracePt t="7312" x="2328863" y="3925888"/>
          <p14:tracePt t="7328" x="2328863" y="3935413"/>
          <p14:tracePt t="7335" x="2328863" y="3943350"/>
          <p14:tracePt t="7342" x="2328863" y="3951288"/>
          <p14:tracePt t="7352" x="2328863" y="3960813"/>
          <p14:tracePt t="7357" x="2328863" y="3968750"/>
          <p14:tracePt t="7367" x="2336800" y="3968750"/>
          <p14:tracePt t="7371" x="2354263" y="3976688"/>
          <p14:tracePt t="7381" x="2371725" y="3986213"/>
          <p14:tracePt t="7388" x="2387600" y="3994150"/>
          <p14:tracePt t="7395" x="2405063" y="4002088"/>
          <p14:tracePt t="7403" x="2438400" y="4011613"/>
          <p14:tracePt t="7409" x="2481263" y="4011613"/>
          <p14:tracePt t="7418" x="2516188" y="4011613"/>
          <p14:tracePt t="7425" x="2557463" y="4011613"/>
          <p14:tracePt t="7434" x="2574925" y="4019550"/>
          <p14:tracePt t="7439" x="2617788" y="4019550"/>
          <p14:tracePt t="7448" x="2651125" y="4037013"/>
          <p14:tracePt t="7457" x="2676525" y="4037013"/>
          <p14:tracePt t="7460" x="2727325" y="4037013"/>
          <p14:tracePt t="7471" x="2752725" y="4044950"/>
          <p14:tracePt t="7477" x="2795588" y="4044950"/>
          <p14:tracePt t="7484" x="2820988" y="4052888"/>
          <p14:tracePt t="7492" x="2846388" y="4052888"/>
          <p14:tracePt t="7501" x="2871788" y="4062413"/>
          <p14:tracePt t="7506" x="2906713" y="4062413"/>
          <p14:tracePt t="7515" x="2940050" y="4070350"/>
          <p14:tracePt t="7522" x="2974975" y="4070350"/>
          <p14:tracePt t="7528" x="3000375" y="4070350"/>
          <p14:tracePt t="7537" x="3059113" y="4070350"/>
          <p14:tracePt t="7544" x="3101975" y="4070350"/>
          <p14:tracePt t="7551" x="3135313" y="4070350"/>
          <p14:tracePt t="7559" x="3160713" y="4070350"/>
          <p14:tracePt t="7568" x="3203575" y="4070350"/>
          <p14:tracePt t="7574" x="3221038" y="4070350"/>
          <p14:tracePt t="7582" x="3254375" y="4070350"/>
          <p14:tracePt t="7588" x="3271838" y="4070350"/>
          <p14:tracePt t="7597" x="3289300" y="4070350"/>
          <p14:tracePt t="7604" x="3305175" y="4070350"/>
          <p14:tracePt t="7611" x="3322638" y="4070350"/>
          <p14:tracePt t="7618" x="3348038" y="4070350"/>
          <p14:tracePt t="7627" x="3365500" y="4070350"/>
          <p14:tracePt t="7635" x="3373438" y="4070350"/>
          <p14:tracePt t="7640" x="3382963" y="4070350"/>
          <p14:tracePt t="7650" x="3390900" y="4070350"/>
          <p14:tracePt t="7695" x="3408363" y="4070350"/>
          <p14:tracePt t="7731" x="3408363" y="4062413"/>
          <p14:tracePt t="7739" x="3408363" y="4052888"/>
          <p14:tracePt t="7753" x="3398838" y="4027488"/>
          <p14:tracePt t="7762" x="3390900" y="4011613"/>
          <p14:tracePt t="7768" x="3365500" y="3994150"/>
          <p14:tracePt t="7776" x="3279775" y="3968750"/>
          <p14:tracePt t="7784" x="3170238" y="3935413"/>
          <p14:tracePt t="7791" x="3119438" y="3925888"/>
          <p14:tracePt t="7798" x="3051175" y="3925888"/>
          <p14:tracePt t="7806" x="3016250" y="3925888"/>
          <p14:tracePt t="7813" x="3000375" y="3925888"/>
          <p14:tracePt t="7819" x="2965450" y="3925888"/>
          <p14:tracePt t="7827" x="2932113" y="3925888"/>
          <p14:tracePt t="7834" x="2906713" y="3925888"/>
          <p14:tracePt t="7843" x="2889250" y="3925888"/>
          <p14:tracePt t="7850" x="2855913" y="3925888"/>
          <p14:tracePt t="7857" x="2830513" y="3925888"/>
          <p14:tracePt t="7865" x="2813050" y="3925888"/>
          <p14:tracePt t="7872" x="2778125" y="3943350"/>
          <p14:tracePt t="7880" x="2762250" y="3943350"/>
          <p14:tracePt t="7886" x="2736850" y="3951288"/>
          <p14:tracePt t="7895" x="2719388" y="3951288"/>
          <p14:tracePt t="7902" x="2686050" y="3960813"/>
          <p14:tracePt t="7910" x="2651125" y="3968750"/>
          <p14:tracePt t="7918" x="2600325" y="3976688"/>
          <p14:tracePt t="7925" x="2582863" y="3986213"/>
          <p14:tracePt t="7933" x="2566988" y="3986213"/>
          <p14:tracePt t="7939" x="2557463" y="3986213"/>
          <p14:tracePt t="7947" x="2549525" y="3986213"/>
          <p14:tracePt t="7955" x="2541588" y="3986213"/>
          <p14:tracePt t="7970" x="2532063" y="3986213"/>
          <p14:tracePt t="8036" x="2557463" y="3986213"/>
          <p14:tracePt t="8044" x="2617788" y="3986213"/>
          <p14:tracePt t="8052" x="2668588" y="3986213"/>
          <p14:tracePt t="8059" x="2719388" y="3986213"/>
          <p14:tracePt t="8068" x="2762250" y="3986213"/>
          <p14:tracePt t="8074" x="2795588" y="3986213"/>
          <p14:tracePt t="8083" x="2830513" y="3986213"/>
          <p14:tracePt t="8089" x="2871788" y="3986213"/>
          <p14:tracePt t="8096" x="2914650" y="3986213"/>
          <p14:tracePt t="8103" x="2949575" y="3986213"/>
          <p14:tracePt t="8111" x="3000375" y="3986213"/>
          <p14:tracePt t="8120" x="3041650" y="3986213"/>
          <p14:tracePt t="8126" x="3067050" y="3986213"/>
          <p14:tracePt t="8134" x="3101975" y="3986213"/>
          <p14:tracePt t="8141" x="3119438" y="3986213"/>
          <p14:tracePt t="8150" x="3152775" y="3986213"/>
          <p14:tracePt t="8156" x="3170238" y="3986213"/>
          <p14:tracePt t="8163" x="3178175" y="3986213"/>
          <p14:tracePt t="8171" x="3195638" y="3986213"/>
          <p14:tracePt t="8178" x="3221038" y="3986213"/>
          <p14:tracePt t="8186" x="3228975" y="3986213"/>
          <p14:tracePt t="8193" x="3238500" y="3986213"/>
          <p14:tracePt t="8201" x="3246438" y="3986213"/>
          <p14:tracePt t="8208" x="3254375" y="3986213"/>
          <p14:tracePt t="8217" x="3271838" y="3986213"/>
          <p14:tracePt t="8223" x="3297238" y="3976688"/>
          <p14:tracePt t="8231" x="3305175" y="3976688"/>
          <p14:tracePt t="8238" x="3322638" y="3968750"/>
          <p14:tracePt t="8246" x="3330575" y="3968750"/>
          <p14:tracePt t="8253" x="3340100" y="3968750"/>
          <p14:tracePt t="8261" x="3355975" y="3968750"/>
          <p14:tracePt t="8299" x="3355975" y="3960813"/>
          <p14:tracePt t="8305" x="3355975" y="3951288"/>
          <p14:tracePt t="8313" x="3355975" y="3935413"/>
          <p14:tracePt t="8320" x="3355975" y="3908425"/>
          <p14:tracePt t="8328" x="3348038" y="3883025"/>
          <p14:tracePt t="8335" x="3305175" y="3849688"/>
          <p14:tracePt t="8343" x="3246438" y="3816350"/>
          <p14:tracePt t="8350" x="3186113" y="3798888"/>
          <p14:tracePt t="8359" x="3127375" y="3790950"/>
          <p14:tracePt t="8367" x="3101975" y="3790950"/>
          <p14:tracePt t="8373" x="3076575" y="3790950"/>
          <p14:tracePt t="8380" x="3059113" y="3790950"/>
          <p14:tracePt t="8388" x="3041650" y="3790950"/>
          <p14:tracePt t="8395" x="3033713" y="3790950"/>
          <p14:tracePt t="8403" x="3025775" y="3790950"/>
          <p14:tracePt t="8419" x="3016250" y="3790950"/>
          <p14:tracePt t="8426" x="3008313" y="3790950"/>
          <p14:tracePt t="8455" x="3000375" y="3790950"/>
          <p14:tracePt t="8463" x="2990850" y="3790950"/>
          <p14:tracePt t="9084" x="3160713" y="3671888"/>
          <p14:tracePt t="9092" x="3322638" y="3586163"/>
          <p14:tracePt t="9099" x="3509963" y="3502025"/>
          <p14:tracePt t="9106" x="3603625" y="3459163"/>
          <p14:tracePt t="9114" x="3883025" y="3330575"/>
          <p14:tracePt t="9121" x="4105275" y="3289300"/>
          <p14:tracePt t="9130" x="4257675" y="3238500"/>
          <p14:tracePt t="9136" x="4376738" y="3211513"/>
          <p14:tracePt t="9144" x="4572000" y="3203575"/>
          <p14:tracePt t="9152" x="4868863" y="3170238"/>
          <p14:tracePt t="9159" x="5013325" y="3170238"/>
          <p14:tracePt t="9168" x="5106988" y="3170238"/>
          <p14:tracePt t="9173" x="5226050" y="3170238"/>
          <p14:tracePt t="9181" x="5353050" y="3195638"/>
          <p14:tracePt t="9188" x="5557838" y="3246438"/>
          <p14:tracePt t="9198" x="5694363" y="3271838"/>
          <p14:tracePt t="9204" x="5753100" y="3289300"/>
          <p14:tracePt t="9211" x="5821363" y="3305175"/>
          <p14:tracePt t="9218" x="5915025" y="3322638"/>
          <p14:tracePt t="9226" x="5999163" y="3348038"/>
          <p14:tracePt t="9236" x="6102350" y="3382963"/>
          <p14:tracePt t="9241" x="6153150" y="3390900"/>
          <p14:tracePt t="9250" x="6211888" y="3398838"/>
          <p14:tracePt t="9256" x="6229350" y="3408363"/>
          <p14:tracePt t="9264" x="6254750" y="3416300"/>
          <p14:tracePt t="9270" x="6262688" y="3424238"/>
          <p14:tracePt t="9644" x="6016625" y="3305175"/>
          <p14:tracePt t="9652" x="5005388" y="2965450"/>
          <p14:tracePt t="9659" x="4775200" y="2906713"/>
          <p14:tracePt t="9669" x="3654425" y="2463800"/>
          <p14:tracePt t="9677" x="3390900" y="2293938"/>
          <p14:tracePt t="9686" x="2379663" y="1835150"/>
          <p14:tracePt t="9691" x="2278063" y="1809750"/>
          <p14:tracePt t="9698" x="1563688" y="1649413"/>
          <p14:tracePt t="9704" x="1444625" y="1597025"/>
          <p14:tracePt t="9712" x="1292225" y="1520825"/>
          <p14:tracePt t="9720" x="841375" y="1274763"/>
          <p14:tracePt t="9727" x="671513" y="1189038"/>
          <p14:tracePt t="9736" x="611188" y="1147763"/>
          <p14:tracePt t="9742" x="544513" y="1096963"/>
          <p14:tracePt t="9750" x="484188" y="1062038"/>
          <p14:tracePt t="9757" x="466725" y="1054100"/>
          <p14:tracePt t="9766" x="441325" y="1036638"/>
          <p14:tracePt t="9771" x="415925" y="985838"/>
          <p14:tracePt t="9780" x="357188" y="909638"/>
          <p14:tracePt t="9788" x="357188" y="892175"/>
          <p14:tracePt t="10034" x="152400" y="722313"/>
          <p14:tracePt t="10041" x="17463" y="585788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ct 2">
            <a:extLst>
              <a:ext uri="{FF2B5EF4-FFF2-40B4-BE49-F238E27FC236}">
                <a16:creationId xmlns:a16="http://schemas.microsoft.com/office/drawing/2014/main" id="{00D25561-D096-4D7C-A999-4201C4F8F1E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55650" y="1484313"/>
          <a:ext cx="7488238" cy="360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22095238" imgH="10638095" progId="MSPhotoEd.3">
                  <p:embed/>
                </p:oleObj>
              </mc:Choice>
              <mc:Fallback>
                <p:oleObj name="Fotografie" r:id="rId4" imgW="22095238" imgH="10638095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1484313"/>
                        <a:ext cx="7488238" cy="3605212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CC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5647ABA-6FB5-4520-96E1-3ABDF4946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11"/>
    </mc:Choice>
    <mc:Fallback>
      <p:transition spd="slow" advTm="10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73" x="3556000" y="6343650"/>
          <p14:tracePt t="4133" x="3390900" y="6680200"/>
          <p14:tracePt t="4140" x="3449638" y="6551613"/>
          <p14:tracePt t="4148" x="3509963" y="6416675"/>
          <p14:tracePt t="4155" x="3568700" y="6323013"/>
          <p14:tracePt t="4163" x="3594100" y="6288088"/>
          <p14:tracePt t="4170" x="3646488" y="6221413"/>
          <p14:tracePt t="4177" x="3722688" y="6135688"/>
          <p14:tracePt t="4185" x="3824288" y="5973763"/>
          <p14:tracePt t="4192" x="3892550" y="5854700"/>
          <p14:tracePt t="4200" x="3943350" y="5753100"/>
          <p14:tracePt t="4207" x="3960813" y="5710238"/>
          <p14:tracePt t="4215" x="3976688" y="5668963"/>
          <p14:tracePt t="4222" x="4002088" y="5626100"/>
          <p14:tracePt t="4230" x="4037013" y="5583238"/>
          <p14:tracePt t="4237" x="4062413" y="5540375"/>
          <p14:tracePt t="4245" x="4130675" y="5438775"/>
          <p14:tracePt t="4251" x="4189413" y="5337175"/>
          <p14:tracePt t="4260" x="4265613" y="5226050"/>
          <p14:tracePt t="4270" x="4308475" y="5167313"/>
          <p14:tracePt t="4274" x="4359275" y="5073650"/>
          <p14:tracePt t="4283" x="4376738" y="5048250"/>
          <p14:tracePt t="4289" x="4402138" y="5005388"/>
          <p14:tracePt t="4298" x="4445000" y="4962525"/>
          <p14:tracePt t="4304" x="4460875" y="4937125"/>
          <p14:tracePt t="4312" x="4486275" y="4919663"/>
          <p14:tracePt t="4319" x="4503738" y="4894263"/>
          <p14:tracePt t="4327" x="4538663" y="4843463"/>
          <p14:tracePt t="4336" x="4579938" y="4792663"/>
          <p14:tracePt t="4341" x="4597400" y="4759325"/>
          <p14:tracePt t="4350" x="4648200" y="4691063"/>
          <p14:tracePt t="4355" x="4657725" y="4683125"/>
          <p14:tracePt t="4366" x="4665663" y="4673600"/>
          <p14:tracePt t="4372" x="4673600" y="4657725"/>
          <p14:tracePt t="4380" x="4673600" y="4648200"/>
          <p14:tracePt t="4387" x="4673600" y="4640263"/>
          <p14:tracePt t="4402" x="4673600" y="4630738"/>
          <p14:tracePt t="4409" x="4673600" y="4622800"/>
          <p14:tracePt t="4417" x="4699000" y="4605338"/>
          <p14:tracePt t="4423" x="4708525" y="4579938"/>
          <p14:tracePt t="4432" x="4724400" y="4546600"/>
          <p14:tracePt t="4438" x="4733925" y="4538663"/>
          <p14:tracePt t="4447" x="4741863" y="4503738"/>
          <p14:tracePt t="4454" x="4749800" y="4486275"/>
          <p14:tracePt t="4462" x="4759325" y="4470400"/>
          <p14:tracePt t="4470" x="4759325" y="4460875"/>
          <p14:tracePt t="4477" x="4775200" y="4435475"/>
          <p14:tracePt t="4485" x="4784725" y="4410075"/>
          <p14:tracePt t="4491" x="4792663" y="4394200"/>
          <p14:tracePt t="4499" x="4802188" y="4333875"/>
          <p14:tracePt t="4506" x="4810125" y="4275138"/>
          <p14:tracePt t="4515" x="4810125" y="4171950"/>
          <p14:tracePt t="4521" x="4827588" y="4070350"/>
          <p14:tracePt t="4529" x="4835525" y="3986213"/>
          <p14:tracePt t="4537" x="4835525" y="3951288"/>
          <p14:tracePt t="4543" x="4843463" y="3908425"/>
          <p14:tracePt t="4552" x="4852988" y="3832225"/>
          <p14:tracePt t="4557" x="4860925" y="3773488"/>
          <p14:tracePt t="4566" x="4860925" y="3705225"/>
          <p14:tracePt t="4573" x="4860925" y="3662363"/>
          <p14:tracePt t="4582" x="4860925" y="3636963"/>
          <p14:tracePt t="4587" x="4860925" y="3629025"/>
          <p14:tracePt t="4596" x="4860925" y="3619500"/>
          <p14:tracePt t="4603" x="4860925" y="3611563"/>
          <p14:tracePt t="4918" x="4860925" y="3603625"/>
          <p14:tracePt t="4926" x="4835525" y="3594100"/>
          <p14:tracePt t="4933" x="4818063" y="3594100"/>
          <p14:tracePt t="4939" x="4802188" y="3586163"/>
          <p14:tracePt t="4947" x="4784725" y="3578225"/>
          <p14:tracePt t="4954" x="4767263" y="3578225"/>
          <p14:tracePt t="4963" x="4767263" y="3568700"/>
          <p14:tracePt t="4979" x="4741863" y="3560763"/>
          <p14:tracePt t="4986" x="4724400" y="3543300"/>
          <p14:tracePt t="4994" x="4708525" y="3527425"/>
          <p14:tracePt t="5001" x="4691063" y="3509963"/>
          <p14:tracePt t="5006" x="4683125" y="3509963"/>
          <p14:tracePt t="5015" x="4657725" y="3492500"/>
          <p14:tracePt t="5022" x="4648200" y="3484563"/>
          <p14:tracePt t="5031" x="4640263" y="3467100"/>
          <p14:tracePt t="5037" x="4630738" y="3459163"/>
          <p14:tracePt t="5045" x="4630738" y="3449638"/>
          <p14:tracePt t="5051" x="4614863" y="3433763"/>
          <p14:tracePt t="5060" x="4605338" y="3424238"/>
          <p14:tracePt t="5067" x="4605338" y="3416300"/>
          <p14:tracePt t="5075" x="4589463" y="3408363"/>
          <p14:tracePt t="5082" x="4579938" y="3398838"/>
          <p14:tracePt t="5089" x="4579938" y="3390900"/>
          <p14:tracePt t="5098" x="4579938" y="3382963"/>
          <p14:tracePt t="5113" x="4572000" y="3365500"/>
          <p14:tracePt t="5119" x="4564063" y="3355975"/>
          <p14:tracePt t="5134" x="4554538" y="3340100"/>
          <p14:tracePt t="5141" x="4554538" y="3330575"/>
          <p14:tracePt t="5202" x="4554538" y="3322638"/>
          <p14:tracePt t="5208" x="4546600" y="3305175"/>
          <p14:tracePt t="5225" x="4546600" y="3297238"/>
          <p14:tracePt t="5231" x="4538663" y="3289300"/>
          <p14:tracePt t="5238" x="4529138" y="3289300"/>
          <p14:tracePt t="5247" x="4529138" y="3271838"/>
          <p14:tracePt t="5269" x="4521200" y="3271838"/>
          <p14:tracePt t="5277" x="4521200" y="3263900"/>
          <p14:tracePt t="5283" x="4513263" y="3254375"/>
          <p14:tracePt t="5375" x="4503738" y="3254375"/>
          <p14:tracePt t="5628" x="4529138" y="3228975"/>
          <p14:tracePt t="5636" x="4564063" y="3203575"/>
          <p14:tracePt t="5642" x="4605338" y="3186113"/>
          <p14:tracePt t="5652" x="4640263" y="3170238"/>
          <p14:tracePt t="5658" x="4673600" y="3135313"/>
          <p14:tracePt t="5666" x="4691063" y="3135313"/>
          <p14:tracePt t="5672" x="4708525" y="3127375"/>
          <p14:tracePt t="5681" x="4716463" y="3127375"/>
          <p14:tracePt t="5687" x="4733925" y="3119438"/>
          <p14:tracePt t="5695" x="4741863" y="3109913"/>
          <p14:tracePt t="5704" x="4759325" y="3101975"/>
          <p14:tracePt t="5710" x="4775200" y="3101975"/>
          <p14:tracePt t="5720" x="4784725" y="3094038"/>
          <p14:tracePt t="5725" x="4792663" y="3094038"/>
          <p14:tracePt t="5732" x="4810125" y="3084513"/>
          <p14:tracePt t="5739" x="4818063" y="3067050"/>
          <p14:tracePt t="5748" x="4843463" y="3051175"/>
          <p14:tracePt t="5755" x="4860925" y="3033713"/>
          <p14:tracePt t="5762" x="4868863" y="3033713"/>
          <p14:tracePt t="5770" x="4878388" y="3016250"/>
          <p14:tracePt t="5777" x="4886325" y="3008313"/>
          <p14:tracePt t="5786" x="4903788" y="2990850"/>
          <p14:tracePt t="5792" x="4911725" y="2974975"/>
          <p14:tracePt t="5800" x="4911725" y="2957513"/>
          <p14:tracePt t="5807" x="4919663" y="2949575"/>
          <p14:tracePt t="5815" x="4929188" y="2932113"/>
          <p14:tracePt t="5824" x="4937125" y="2914650"/>
          <p14:tracePt t="5830" x="4946650" y="2906713"/>
          <p14:tracePt t="5837" x="4946650" y="2897188"/>
          <p14:tracePt t="5844" x="4954588" y="2889250"/>
          <p14:tracePt t="5860" x="4954588" y="2881313"/>
          <p14:tracePt t="5868" x="4954588" y="2863850"/>
          <p14:tracePt t="5875" x="4954588" y="2855913"/>
          <p14:tracePt t="5882" x="4954588" y="2846388"/>
          <p14:tracePt t="5890" x="4954588" y="2838450"/>
          <p14:tracePt t="5912" x="4954588" y="2830513"/>
          <p14:tracePt t="6242" x="4954588" y="2846388"/>
          <p14:tracePt t="6248" x="4946650" y="2871788"/>
          <p14:tracePt t="6256" x="4937125" y="2889250"/>
          <p14:tracePt t="6263" x="4929188" y="2897188"/>
          <p14:tracePt t="6270" x="4919663" y="2914650"/>
          <p14:tracePt t="6279" x="4911725" y="2922588"/>
          <p14:tracePt t="6286" x="4903788" y="2932113"/>
          <p14:tracePt t="6293" x="4894263" y="2940050"/>
          <p14:tracePt t="6301" x="4894263" y="2949575"/>
          <p14:tracePt t="6307" x="4894263" y="2957513"/>
          <p14:tracePt t="6323" x="4894263" y="2965450"/>
          <p14:tracePt t="6331" x="4886325" y="2965450"/>
          <p14:tracePt t="6346" x="4886325" y="2974975"/>
          <p14:tracePt t="6352" x="4878388" y="2974975"/>
          <p14:tracePt t="6359" x="4868863" y="2982913"/>
          <p14:tracePt t="6367" x="4860925" y="2990850"/>
          <p14:tracePt t="6375" x="4860925" y="3000375"/>
          <p14:tracePt t="6384" x="4843463" y="3008313"/>
          <p14:tracePt t="6390" x="4835525" y="3016250"/>
          <p14:tracePt t="6397" x="4835525" y="3025775"/>
          <p14:tracePt t="6404" x="4827588" y="3025775"/>
          <p14:tracePt t="6412" x="4818063" y="3025775"/>
          <p14:tracePt t="6419" x="4810125" y="3025775"/>
          <p14:tracePt t="6435" x="4810125" y="3033713"/>
          <p14:tracePt t="6442" x="4802188" y="3041650"/>
          <p14:tracePt t="6450" x="4792663" y="3051175"/>
          <p14:tracePt t="6457" x="4767263" y="3076575"/>
          <p14:tracePt t="6467" x="4759325" y="3094038"/>
          <p14:tracePt t="6472" x="4749800" y="3109913"/>
          <p14:tracePt t="6481" x="4733925" y="3119438"/>
          <p14:tracePt t="6488" x="4724400" y="3144838"/>
          <p14:tracePt t="6495" x="4716463" y="3160713"/>
          <p14:tracePt t="6504" x="4699000" y="3170238"/>
          <p14:tracePt t="6510" x="4699000" y="3178175"/>
          <p14:tracePt t="6518" x="4691063" y="3186113"/>
          <p14:tracePt t="6525" x="4683125" y="3195638"/>
          <p14:tracePt t="6534" x="4673600" y="3203575"/>
          <p14:tracePt t="6548" x="4665663" y="3221038"/>
          <p14:tracePt t="6554" x="4648200" y="3228975"/>
          <p14:tracePt t="6562" x="4640263" y="3238500"/>
          <p14:tracePt t="6570" x="4622800" y="3238500"/>
          <p14:tracePt t="6577" x="4614863" y="3246438"/>
          <p14:tracePt t="6586" x="4605338" y="3254375"/>
          <p14:tracePt t="6592" x="4597400" y="3263900"/>
          <p14:tracePt t="6600" x="4579938" y="3263900"/>
          <p14:tracePt t="6607" x="4564063" y="3263900"/>
          <p14:tracePt t="6617" x="4546600" y="3263900"/>
          <p14:tracePt t="6622" x="4538663" y="3263900"/>
          <p14:tracePt t="6637" x="4529138" y="3263900"/>
          <p14:tracePt t="6645" x="4521200" y="3263900"/>
          <p14:tracePt t="6660" x="4503738" y="3263900"/>
          <p14:tracePt t="6728" x="4495800" y="3263900"/>
          <p14:tracePt t="6795" x="4486275" y="3263900"/>
          <p14:tracePt t="6801" x="4478338" y="3263900"/>
          <p14:tracePt t="6854" x="4470400" y="3263900"/>
          <p14:tracePt t="6876" x="4470400" y="3254375"/>
          <p14:tracePt t="6883" x="4470400" y="3246438"/>
          <p14:tracePt t="6892" x="4478338" y="3228975"/>
          <p14:tracePt t="6901" x="4503738" y="3195638"/>
          <p14:tracePt t="6906" x="4546600" y="3170238"/>
          <p14:tracePt t="6913" x="4554538" y="3152775"/>
          <p14:tracePt t="6921" x="4579938" y="3119438"/>
          <p14:tracePt t="6929" x="4605338" y="3101975"/>
          <p14:tracePt t="6938" x="4622800" y="3084513"/>
          <p14:tracePt t="6944" x="4640263" y="3067050"/>
          <p14:tracePt t="6952" x="4657725" y="3051175"/>
          <p14:tracePt t="6968" x="4691063" y="3033713"/>
          <p14:tracePt t="6973" x="4708525" y="3025775"/>
          <p14:tracePt t="6981" x="4716463" y="3016250"/>
          <p14:tracePt t="6989" x="4724400" y="3008313"/>
          <p14:tracePt t="6996" x="4733925" y="3008313"/>
          <p14:tracePt t="7004" x="4741863" y="3008313"/>
          <p14:tracePt t="7011" x="4749800" y="3008313"/>
          <p14:tracePt t="7019" x="4775200" y="2990850"/>
          <p14:tracePt t="7024" x="4810125" y="2965450"/>
          <p14:tracePt t="7034" x="4843463" y="2949575"/>
          <p14:tracePt t="7040" x="4878388" y="2922588"/>
          <p14:tracePt t="7048" x="4894263" y="2922588"/>
          <p14:tracePt t="7055" x="4929188" y="2906713"/>
          <p14:tracePt t="7063" x="4954588" y="2881313"/>
          <p14:tracePt t="7072" x="4972050" y="2863850"/>
          <p14:tracePt t="7078" x="5005388" y="2838450"/>
          <p14:tracePt t="7087" x="5022850" y="2820988"/>
          <p14:tracePt t="7093" x="5030788" y="2805113"/>
          <p14:tracePt t="7101" x="5056188" y="2770188"/>
          <p14:tracePt t="7107" x="5064125" y="2762250"/>
          <p14:tracePt t="7117" x="5081588" y="2744788"/>
          <p14:tracePt t="7122" x="5099050" y="2727325"/>
          <p14:tracePt t="7130" x="5106988" y="2711450"/>
          <p14:tracePt t="7147" x="5116513" y="2701925"/>
          <p14:tracePt t="7154" x="5116513" y="2693988"/>
          <p14:tracePt t="7160" x="5116513" y="2686050"/>
          <p14:tracePt t="7288" x="5116513" y="2693988"/>
          <p14:tracePt t="7295" x="5116513" y="2701925"/>
          <p14:tracePt t="7310" x="5116513" y="2727325"/>
          <p14:tracePt t="7317" x="5099050" y="2744788"/>
          <p14:tracePt t="7325" x="5091113" y="2770188"/>
          <p14:tracePt t="7335" x="5073650" y="2805113"/>
          <p14:tracePt t="7339" x="5056188" y="2820988"/>
          <p14:tracePt t="7348" x="5038725" y="2838450"/>
          <p14:tracePt t="7354" x="5022850" y="2855913"/>
          <p14:tracePt t="7363" x="4987925" y="2889250"/>
          <p14:tracePt t="7371" x="4962525" y="2906713"/>
          <p14:tracePt t="7376" x="4937125" y="2932113"/>
          <p14:tracePt t="7385" x="4929188" y="2940050"/>
          <p14:tracePt t="7392" x="4903788" y="2965450"/>
          <p14:tracePt t="7401" x="4886325" y="2974975"/>
          <p14:tracePt t="7407" x="4878388" y="2982913"/>
          <p14:tracePt t="7416" x="4868863" y="2990850"/>
          <p14:tracePt t="7421" x="4860925" y="2990850"/>
          <p14:tracePt t="7428" x="4852988" y="3000375"/>
          <p14:tracePt t="7437" x="4843463" y="3008313"/>
          <p14:tracePt t="7445" x="4827588" y="3025775"/>
          <p14:tracePt t="7454" x="4810125" y="3041650"/>
          <p14:tracePt t="7459" x="4802188" y="3051175"/>
          <p14:tracePt t="7466" x="4802188" y="3059113"/>
          <p14:tracePt t="7474" x="4784725" y="3067050"/>
          <p14:tracePt t="7485" x="4759325" y="3094038"/>
          <p14:tracePt t="7490" x="4741863" y="3119438"/>
          <p14:tracePt t="7498" x="4733925" y="3135313"/>
          <p14:tracePt t="7507" x="4733925" y="3144838"/>
          <p14:tracePt t="7510" x="4724400" y="3152775"/>
          <p14:tracePt t="7521" x="4716463" y="3160713"/>
          <p14:tracePt t="7526" x="4716463" y="3170238"/>
          <p14:tracePt t="7535" x="4691063" y="3186113"/>
          <p14:tracePt t="7542" x="4683125" y="3195638"/>
          <p14:tracePt t="7550" x="4683125" y="3203575"/>
          <p14:tracePt t="7556" x="4673600" y="3203575"/>
          <p14:tracePt t="7565" x="4648200" y="3221038"/>
          <p14:tracePt t="7571" x="4614863" y="3238500"/>
          <p14:tracePt t="7579" x="4605338" y="3246438"/>
          <p14:tracePt t="7586" x="4597400" y="3254375"/>
          <p14:tracePt t="7594" x="4589463" y="3263900"/>
          <p14:tracePt t="7602" x="4579938" y="3271838"/>
          <p14:tracePt t="7608" x="4579938" y="3279775"/>
          <p14:tracePt t="7617" x="4572000" y="3279775"/>
          <p14:tracePt t="7633" x="4554538" y="3279775"/>
          <p14:tracePt t="7683" x="4546600" y="3289300"/>
          <p14:tracePt t="7691" x="4538663" y="3289300"/>
          <p14:tracePt t="7826" x="4529138" y="3289300"/>
          <p14:tracePt t="7841" x="4529138" y="3279775"/>
          <p14:tracePt t="7848" x="4538663" y="3238500"/>
          <p14:tracePt t="7855" x="4605338" y="3127375"/>
          <p14:tracePt t="7863" x="4622800" y="3094038"/>
          <p14:tracePt t="7872" x="4657725" y="3059113"/>
          <p14:tracePt t="7878" x="4691063" y="3008313"/>
          <p14:tracePt t="7887" x="4733925" y="2974975"/>
          <p14:tracePt t="7893" x="4792663" y="2922588"/>
          <p14:tracePt t="7900" x="4835525" y="2897188"/>
          <p14:tracePt t="7908" x="4860925" y="2881313"/>
          <p14:tracePt t="7916" x="4894263" y="2863850"/>
          <p14:tracePt t="7923" x="4894263" y="2855913"/>
          <p14:tracePt t="7931" x="4911725" y="2846388"/>
          <p14:tracePt t="7939" x="4919663" y="2838450"/>
          <p14:tracePt t="7946" x="4919663" y="2830513"/>
          <p14:tracePt t="7967" x="4946650" y="2820988"/>
          <p14:tracePt t="8177" x="4919663" y="2855913"/>
          <p14:tracePt t="8184" x="4894263" y="2863850"/>
          <p14:tracePt t="8192" x="4860925" y="2881313"/>
          <p14:tracePt t="8199" x="4852988" y="2889250"/>
          <p14:tracePt t="8207" x="4843463" y="2897188"/>
          <p14:tracePt t="8215" x="4835525" y="2906713"/>
          <p14:tracePt t="8223" x="4827588" y="2914650"/>
          <p14:tracePt t="8229" x="4827588" y="2922588"/>
          <p14:tracePt t="8236" x="4810125" y="2932113"/>
          <p14:tracePt t="8244" x="4802188" y="2940050"/>
          <p14:tracePt t="8357" x="4827588" y="2897188"/>
          <p14:tracePt t="8363" x="4868863" y="2846388"/>
          <p14:tracePt t="8371" x="4937125" y="2778125"/>
          <p14:tracePt t="8378" x="4972050" y="2744788"/>
          <p14:tracePt t="8388" x="4987925" y="2727325"/>
          <p14:tracePt t="8394" x="5022850" y="2701925"/>
          <p14:tracePt t="8403" x="5038725" y="2686050"/>
          <p14:tracePt t="8408" x="5048250" y="2676525"/>
          <p14:tracePt t="8423" x="5056188" y="2676525"/>
          <p14:tracePt t="8544" x="5030788" y="2693988"/>
          <p14:tracePt t="8550" x="4972050" y="2727325"/>
          <p14:tracePt t="8558" x="4954588" y="2744788"/>
          <p14:tracePt t="8566" x="4919663" y="2762250"/>
          <p14:tracePt t="8573" x="4903788" y="2770188"/>
          <p14:tracePt t="8581" x="4886325" y="2778125"/>
          <p14:tracePt t="8589" x="4868863" y="2795588"/>
          <p14:tracePt t="8602" x="4860925" y="2805113"/>
          <p14:tracePt t="8611" x="4843463" y="2813050"/>
          <p14:tracePt t="8619" x="4843463" y="2820988"/>
          <p14:tracePt t="8625" x="4835525" y="2820988"/>
          <p14:tracePt t="8634" x="4827588" y="2830513"/>
          <p14:tracePt t="8641" x="4827588" y="2838450"/>
          <p14:tracePt t="8649" x="4775200" y="2889250"/>
          <p14:tracePt t="8655" x="4759325" y="2897188"/>
          <p14:tracePt t="8663" x="4741863" y="2914650"/>
          <p14:tracePt t="8672" x="4724400" y="2932113"/>
          <p14:tracePt t="8678" x="4716463" y="2949575"/>
          <p14:tracePt t="8687" x="4699000" y="2965450"/>
          <p14:tracePt t="8693" x="4683125" y="2974975"/>
          <p14:tracePt t="8701" x="4673600" y="2982913"/>
          <p14:tracePt t="8707" x="4665663" y="2990850"/>
          <p14:tracePt t="8723" x="4657725" y="3000375"/>
          <p14:tracePt t="8730" x="4648200" y="3000375"/>
          <p14:tracePt t="9336" x="4513263" y="2990850"/>
          <p14:tracePt t="9343" x="3943350" y="2863850"/>
          <p14:tracePt t="9350" x="3713163" y="2805113"/>
          <p14:tracePt t="9358" x="3135313" y="2633663"/>
          <p14:tracePt t="9368" x="2608263" y="2549525"/>
          <p14:tracePt t="9373" x="2354263" y="2506663"/>
          <p14:tracePt t="9380" x="1343025" y="2141538"/>
          <p14:tracePt t="9387" x="1223963" y="2082800"/>
          <p14:tracePt t="9396" x="585788" y="1716088"/>
          <p14:tracePt t="9405" x="390525" y="1631950"/>
          <p14:tracePt t="9410" x="306388" y="1597025"/>
          <p14:tracePt t="9417" x="187325" y="1512888"/>
          <p14:tracePt t="9425" x="7938" y="1401763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_ERM_K_TELE_RTG">
            <a:extLst>
              <a:ext uri="{FF2B5EF4-FFF2-40B4-BE49-F238E27FC236}">
                <a16:creationId xmlns:a16="http://schemas.microsoft.com/office/drawing/2014/main" id="{52E12DA4-3D67-4DB9-9446-C01431BD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00050"/>
            <a:ext cx="5221288" cy="6059488"/>
          </a:xfrm>
          <a:prstGeom prst="rect">
            <a:avLst/>
          </a:prstGeom>
          <a:noFill/>
          <a:ln w="19050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212BF5C-E659-4E25-9CCC-41FB5F1037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90"/>
    </mc:Choice>
    <mc:Fallback>
      <p:transition spd="slow" advTm="4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9" x="3000375" y="5013325"/>
          <p14:tracePt t="2525" x="2940050" y="4954588"/>
          <p14:tracePt t="2532" x="2889250" y="4868863"/>
          <p14:tracePt t="2541" x="2838450" y="4827588"/>
          <p14:tracePt t="2548" x="2805113" y="4784725"/>
          <p14:tracePt t="2557" x="2787650" y="4724400"/>
          <p14:tracePt t="2562" x="2762250" y="4691063"/>
          <p14:tracePt t="2571" x="2752725" y="4614863"/>
          <p14:tracePt t="2578" x="2744788" y="4597400"/>
          <p14:tracePt t="2585" x="2744788" y="4538663"/>
          <p14:tracePt t="2594" x="2744788" y="4503738"/>
          <p14:tracePt t="2601" x="2752725" y="4478338"/>
          <p14:tracePt t="2608" x="2778125" y="4435475"/>
          <p14:tracePt t="2615" x="2795588" y="4394200"/>
          <p14:tracePt t="2625" x="2820988" y="4351338"/>
          <p14:tracePt t="2629" x="2914650" y="4283075"/>
          <p14:tracePt t="2639" x="3033713" y="4197350"/>
          <p14:tracePt t="2646" x="3340100" y="4037013"/>
          <p14:tracePt t="2653" x="3416300" y="4011613"/>
          <p14:tracePt t="2661" x="3433763" y="4002088"/>
          <p14:tracePt t="3012" x="2949575" y="3459163"/>
          <p14:tracePt t="3019" x="2855913" y="3398838"/>
          <p14:tracePt t="3027" x="2159000" y="2838450"/>
          <p14:tracePt t="3034" x="1920875" y="2566988"/>
          <p14:tracePt t="3041" x="1036638" y="1963738"/>
          <p14:tracePt t="3050" x="790575" y="1665288"/>
          <p14:tracePt t="3056" x="357188" y="1173163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_ERM_K_PAVEL_CT3">
            <a:extLst>
              <a:ext uri="{FF2B5EF4-FFF2-40B4-BE49-F238E27FC236}">
                <a16:creationId xmlns:a16="http://schemas.microsoft.com/office/drawing/2014/main" id="{B54C9822-0F8C-4664-A0A4-374AA216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81075"/>
            <a:ext cx="2808288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 descr="_ERM_K_PAVEL_CT4">
            <a:extLst>
              <a:ext uri="{FF2B5EF4-FFF2-40B4-BE49-F238E27FC236}">
                <a16:creationId xmlns:a16="http://schemas.microsoft.com/office/drawing/2014/main" id="{D6A1B297-DE36-45FA-A6C7-52B465E286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981075"/>
            <a:ext cx="27368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_ERM_K_PAVEL_CT6">
            <a:extLst>
              <a:ext uri="{FF2B5EF4-FFF2-40B4-BE49-F238E27FC236}">
                <a16:creationId xmlns:a16="http://schemas.microsoft.com/office/drawing/2014/main" id="{36AF47B5-D1D5-4598-909A-0CBEFAA98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81075"/>
            <a:ext cx="2879725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_ERM_K_PAVEL_SSD4">
            <a:extLst>
              <a:ext uri="{FF2B5EF4-FFF2-40B4-BE49-F238E27FC236}">
                <a16:creationId xmlns:a16="http://schemas.microsoft.com/office/drawing/2014/main" id="{51339C68-CD14-43CC-AE1A-EED4326C3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221163"/>
            <a:ext cx="273685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 descr="Čerm sk1">
            <a:extLst>
              <a:ext uri="{FF2B5EF4-FFF2-40B4-BE49-F238E27FC236}">
                <a16:creationId xmlns:a16="http://schemas.microsoft.com/office/drawing/2014/main" id="{5AAC705C-8C67-4545-A351-2D96BDFF3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860800"/>
            <a:ext cx="2808287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7" descr="_ERM_K_PAVEL_4D2">
            <a:extLst>
              <a:ext uri="{FF2B5EF4-FFF2-40B4-BE49-F238E27FC236}">
                <a16:creationId xmlns:a16="http://schemas.microsoft.com/office/drawing/2014/main" id="{ED7ADE86-70A8-431D-864F-3AC882160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92600"/>
            <a:ext cx="2879725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A75CDA7-6E26-4C21-8EA5-EADCBFDCAC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08"/>
    </mc:Choice>
    <mc:Fallback>
      <p:transition spd="slow" advTm="16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19" x="2108200" y="3892550"/>
          <p14:tracePt t="1525" x="2098675" y="3867150"/>
          <p14:tracePt t="1533" x="2090738" y="3849688"/>
          <p14:tracePt t="1540" x="2082800" y="3806825"/>
          <p14:tracePt t="1548" x="2073275" y="3773488"/>
          <p14:tracePt t="1556" x="2065338" y="3730625"/>
          <p14:tracePt t="1563" x="2055813" y="3671888"/>
          <p14:tracePt t="1572" x="2022475" y="3594100"/>
          <p14:tracePt t="1579" x="1997075" y="3492500"/>
          <p14:tracePt t="1588" x="1989138" y="3433763"/>
          <p14:tracePt t="1593" x="1979613" y="3390900"/>
          <p14:tracePt t="1600" x="1971675" y="3340100"/>
          <p14:tracePt t="1607" x="1971675" y="3314700"/>
          <p14:tracePt t="1616" x="1971675" y="3289300"/>
          <p14:tracePt t="1624" x="1971675" y="3246438"/>
          <p14:tracePt t="1630" x="1963738" y="3186113"/>
          <p14:tracePt t="1639" x="1963738" y="3109913"/>
          <p14:tracePt t="1645" x="1963738" y="3041650"/>
          <p14:tracePt t="1655" x="1963738" y="2974975"/>
          <p14:tracePt t="1660" x="1963738" y="2922588"/>
          <p14:tracePt t="1668" x="1963738" y="2881313"/>
          <p14:tracePt t="1675" x="1963738" y="2838450"/>
          <p14:tracePt t="1684" x="1963738" y="2813050"/>
          <p14:tracePt t="1690" x="1963738" y="2795588"/>
          <p14:tracePt t="1698" x="1963738" y="2770188"/>
          <p14:tracePt t="1706" x="1963738" y="2762250"/>
          <p14:tracePt t="1712" x="1963738" y="2744788"/>
          <p14:tracePt t="1722" x="1963738" y="2701925"/>
          <p14:tracePt t="1727" x="1963738" y="2676525"/>
          <p14:tracePt t="1736" x="1963738" y="2651125"/>
          <p14:tracePt t="1743" x="1963738" y="2608263"/>
          <p14:tracePt t="1753" x="1954213" y="2574925"/>
          <p14:tracePt t="1759" x="1954213" y="2516188"/>
          <p14:tracePt t="1765" x="1954213" y="2481263"/>
          <p14:tracePt t="1773" x="1954213" y="2438400"/>
          <p14:tracePt t="1784" x="1954213" y="2405063"/>
          <p14:tracePt t="1789" x="1954213" y="2362200"/>
          <p14:tracePt t="1795" x="1954213" y="2354263"/>
          <p14:tracePt t="1803" x="1954213" y="2328863"/>
          <p14:tracePt t="1810" x="1963738" y="2303463"/>
          <p14:tracePt t="1818" x="1971675" y="2278063"/>
          <p14:tracePt t="1824" x="1989138" y="2235200"/>
          <p14:tracePt t="1832" x="1997075" y="2209800"/>
          <p14:tracePt t="1841" x="2005013" y="2184400"/>
          <p14:tracePt t="1847" x="2022475" y="2141538"/>
          <p14:tracePt t="1857" x="2022475" y="2090738"/>
          <p14:tracePt t="1862" x="2022475" y="2073275"/>
          <p14:tracePt t="1871" x="2022475" y="2030413"/>
          <p14:tracePt t="1877" x="2014538" y="2014538"/>
          <p14:tracePt t="1885" x="2005013" y="1997075"/>
          <p14:tracePt t="1891" x="1997075" y="1989138"/>
          <p14:tracePt t="1899" x="1989138" y="1963738"/>
          <p14:tracePt t="1908" x="1979613" y="1938338"/>
          <p14:tracePt t="1914" x="1979613" y="1920875"/>
          <p14:tracePt t="1923" x="1963738" y="1911350"/>
          <p14:tracePt t="1929" x="1954213" y="1903413"/>
          <p14:tracePt t="1938" x="1938338" y="1878013"/>
          <p14:tracePt t="1943" x="1938338" y="1870075"/>
          <p14:tracePt t="1954" x="1928813" y="1860550"/>
          <p14:tracePt t="1971" x="1911350" y="1844675"/>
          <p14:tracePt t="1974" x="1903413" y="1819275"/>
          <p14:tracePt t="1981" x="1903413" y="1809750"/>
          <p14:tracePt t="1996" x="1895475" y="1793875"/>
          <p14:tracePt t="2005" x="1885950" y="1776413"/>
          <p14:tracePt t="2011" x="1870075" y="1758950"/>
          <p14:tracePt t="2021" x="1860550" y="1741488"/>
          <p14:tracePt t="2026" x="1852613" y="1725613"/>
          <p14:tracePt t="2035" x="1852613" y="1708150"/>
          <p14:tracePt t="2044" x="1844675" y="1708150"/>
          <p14:tracePt t="2049" x="1827213" y="1690688"/>
          <p14:tracePt t="2058" x="1809750" y="1665288"/>
          <p14:tracePt t="2064" x="1793875" y="1657350"/>
          <p14:tracePt t="2072" x="1776413" y="1639888"/>
          <p14:tracePt t="2079" x="1758950" y="1639888"/>
          <p14:tracePt t="2088" x="1758950" y="1631950"/>
          <p14:tracePt t="2093" x="1741488" y="1622425"/>
          <p14:tracePt t="2101" x="1716088" y="1614488"/>
          <p14:tracePt t="2108" x="1708150" y="1614488"/>
          <p14:tracePt t="2116" x="1708150" y="1597025"/>
          <p14:tracePt t="2124" x="1700213" y="1589088"/>
          <p14:tracePt t="2130" x="1690688" y="1589088"/>
          <p14:tracePt t="2138" x="1690688" y="1581150"/>
          <p14:tracePt t="2147" x="1674813" y="1571625"/>
          <p14:tracePt t="2154" x="1665288" y="1563688"/>
          <p14:tracePt t="2161" x="1649413" y="1563688"/>
          <p14:tracePt t="2169" x="1631950" y="1555750"/>
          <p14:tracePt t="2176" x="1622425" y="1546225"/>
          <p14:tracePt t="2183" x="1614488" y="1530350"/>
          <p14:tracePt t="2191" x="1606550" y="1530350"/>
          <p14:tracePt t="2199" x="1597025" y="1520825"/>
          <p14:tracePt t="2206" x="1589088" y="1512888"/>
          <p14:tracePt t="2214" x="1571625" y="1504950"/>
          <p14:tracePt t="2222" x="1563688" y="1504950"/>
          <p14:tracePt t="2228" x="1555750" y="1495425"/>
          <p14:tracePt t="2237" x="1546225" y="1495425"/>
          <p14:tracePt t="2243" x="1538288" y="1487488"/>
          <p14:tracePt t="2251" x="1512888" y="1487488"/>
          <p14:tracePt t="2259" x="1495425" y="1477963"/>
          <p14:tracePt t="2266" x="1487488" y="1477963"/>
          <p14:tracePt t="2274" x="1470025" y="1477963"/>
          <p14:tracePt t="2281" x="1444625" y="1477963"/>
          <p14:tracePt t="2288" x="1436688" y="1477963"/>
          <p14:tracePt t="2296" x="1427163" y="1477963"/>
          <p14:tracePt t="2305" x="1419225" y="1477963"/>
          <p14:tracePt t="2310" x="1411288" y="1477963"/>
          <p14:tracePt t="2319" x="1401763" y="1477963"/>
          <p14:tracePt t="2325" x="1393825" y="1477963"/>
          <p14:tracePt t="2341" x="1376363" y="1477963"/>
          <p14:tracePt t="2349" x="1368425" y="1477963"/>
          <p14:tracePt t="2364" x="1360488" y="1477963"/>
          <p14:tracePt t="2372" x="1350963" y="1477963"/>
          <p14:tracePt t="2377" x="1333500" y="1477963"/>
          <p14:tracePt t="2387" x="1308100" y="1487488"/>
          <p14:tracePt t="2394" x="1300163" y="1487488"/>
          <p14:tracePt t="2401" x="1300163" y="1495425"/>
          <p14:tracePt t="2409" x="1292225" y="1495425"/>
          <p14:tracePt t="2415" x="1282700" y="1495425"/>
          <p14:tracePt t="2430" x="1274763" y="1495425"/>
          <p14:tracePt t="2439" x="1266825" y="1495425"/>
          <p14:tracePt t="2460" x="1257300" y="1495425"/>
          <p14:tracePt t="2469" x="1249363" y="1504950"/>
          <p14:tracePt t="2475" x="1231900" y="1512888"/>
          <p14:tracePt t="2483" x="1216025" y="1530350"/>
          <p14:tracePt t="2492" x="1206500" y="1546225"/>
          <p14:tracePt t="2496" x="1189038" y="1546225"/>
          <p14:tracePt t="2506" x="1173163" y="1555750"/>
          <p14:tracePt t="2513" x="1163638" y="1563688"/>
          <p14:tracePt t="2522" x="1163638" y="1571625"/>
          <p14:tracePt t="2527" x="1155700" y="1571625"/>
          <p14:tracePt t="2536" x="1147763" y="1571625"/>
          <p14:tracePt t="2626" x="1138238" y="1581150"/>
          <p14:tracePt t="2715" x="1147763" y="1581150"/>
          <p14:tracePt t="2722" x="1155700" y="1581150"/>
          <p14:tracePt t="2738" x="1163638" y="1581150"/>
          <p14:tracePt t="2744" x="1181100" y="1581150"/>
          <p14:tracePt t="2759" x="1189038" y="1581150"/>
          <p14:tracePt t="2768" x="1198563" y="1581150"/>
          <p14:tracePt t="2773" x="1198563" y="1571625"/>
          <p14:tracePt t="2782" x="1206500" y="1571625"/>
          <p14:tracePt t="2789" x="1216025" y="1571625"/>
          <p14:tracePt t="2797" x="1223963" y="1563688"/>
          <p14:tracePt t="2811" x="1241425" y="1563688"/>
          <p14:tracePt t="2820" x="1249363" y="1563688"/>
          <p14:tracePt t="2835" x="1257300" y="1563688"/>
          <p14:tracePt t="2841" x="1274763" y="1555750"/>
          <p14:tracePt t="2849" x="1282700" y="1555750"/>
          <p14:tracePt t="2857" x="1308100" y="1555750"/>
          <p14:tracePt t="2864" x="1325563" y="1555750"/>
          <p14:tracePt t="2872" x="1350963" y="1555750"/>
          <p14:tracePt t="2879" x="1393825" y="1555750"/>
          <p14:tracePt t="2888" x="1419225" y="1555750"/>
          <p14:tracePt t="2894" x="1452563" y="1555750"/>
          <p14:tracePt t="2902" x="1470025" y="1555750"/>
          <p14:tracePt t="2909" x="1504950" y="1555750"/>
          <p14:tracePt t="2916" x="1530350" y="1555750"/>
          <p14:tracePt t="2923" x="1571625" y="1555750"/>
          <p14:tracePt t="2931" x="1581150" y="1555750"/>
          <p14:tracePt t="2939" x="1589088" y="1555750"/>
          <p14:tracePt t="2946" x="1597025" y="1555750"/>
          <p14:tracePt t="3081" x="1606550" y="1555750"/>
          <p14:tracePt t="3088" x="1622425" y="1555750"/>
          <p14:tracePt t="3095" x="1631950" y="1555750"/>
          <p14:tracePt t="3106" x="1639888" y="1555750"/>
          <p14:tracePt t="3111" x="1649413" y="1555750"/>
          <p14:tracePt t="3126" x="1674813" y="1555750"/>
          <p14:tracePt t="3470" x="1589088" y="1690688"/>
          <p14:tracePt t="3477" x="1512888" y="1809750"/>
          <p14:tracePt t="3485" x="1470025" y="1911350"/>
          <p14:tracePt t="3492" x="1436688" y="1979613"/>
          <p14:tracePt t="3500" x="1419225" y="2047875"/>
          <p14:tracePt t="3507" x="1385888" y="2192338"/>
          <p14:tracePt t="3514" x="1317625" y="2524125"/>
          <p14:tracePt t="3523" x="1292225" y="2744788"/>
          <p14:tracePt t="3529" x="1274763" y="2855913"/>
          <p14:tracePt t="3538" x="1249363" y="3076575"/>
          <p14:tracePt t="3544" x="1249363" y="3543300"/>
          <p14:tracePt t="3552" x="1249363" y="3654425"/>
          <p14:tracePt t="3560" x="1249363" y="3722688"/>
          <p14:tracePt t="3567" x="1249363" y="3841750"/>
          <p14:tracePt t="3574" x="1266825" y="4121150"/>
          <p14:tracePt t="3582" x="1282700" y="4300538"/>
          <p14:tracePt t="3590" x="1282700" y="4376738"/>
          <p14:tracePt t="3597" x="1292225" y="4435475"/>
          <p14:tracePt t="3605" x="1300163" y="4470400"/>
          <p14:tracePt t="3611" x="1317625" y="4529138"/>
          <p14:tracePt t="3621" x="1343025" y="4572000"/>
          <p14:tracePt t="3626" x="1376363" y="4665663"/>
          <p14:tracePt t="3635" x="1393825" y="4724400"/>
          <p14:tracePt t="3643" x="1452563" y="4843463"/>
          <p14:tracePt t="3649" x="1470025" y="4903788"/>
          <p14:tracePt t="3659" x="1495425" y="4962525"/>
          <p14:tracePt t="3663" x="1504950" y="4997450"/>
          <p14:tracePt t="3672" x="1504950" y="5013325"/>
          <p14:tracePt t="3679" x="1520825" y="5048250"/>
          <p14:tracePt t="3688" x="1530350" y="5064125"/>
          <p14:tracePt t="3693" x="1538288" y="5073650"/>
          <p14:tracePt t="3702" x="1546225" y="5106988"/>
          <p14:tracePt t="3710" x="1555750" y="5132388"/>
          <p14:tracePt t="3716" x="1563688" y="5149850"/>
          <p14:tracePt t="3726" x="1563688" y="5157788"/>
          <p14:tracePt t="3731" x="1571625" y="5183188"/>
          <p14:tracePt t="3738" x="1571625" y="5192713"/>
          <p14:tracePt t="3756" x="1571625" y="5200650"/>
          <p14:tracePt t="3761" x="1571625" y="5208588"/>
          <p14:tracePt t="3771" x="1581150" y="5218113"/>
          <p14:tracePt t="3776" x="1581150" y="5226050"/>
          <p14:tracePt t="3785" x="1589088" y="5251450"/>
          <p14:tracePt t="3790" x="1606550" y="5268913"/>
          <p14:tracePt t="3798" x="1614488" y="5276850"/>
          <p14:tracePt t="3807" x="1622425" y="5294313"/>
          <p14:tracePt t="3813" x="1631950" y="5327650"/>
          <p14:tracePt t="3821" x="1639888" y="5345113"/>
          <p14:tracePt t="3828" x="1639888" y="5353050"/>
          <p14:tracePt t="3838" x="1657350" y="5370513"/>
          <p14:tracePt t="3843" x="1665288" y="5387975"/>
          <p14:tracePt t="3852" x="1665288" y="5395913"/>
          <p14:tracePt t="3859" x="1665288" y="5405438"/>
          <p14:tracePt t="3867" x="1665288" y="5413375"/>
          <p14:tracePt t="3874" x="1665288" y="5421313"/>
          <p14:tracePt t="3940" x="1649413" y="5405438"/>
          <p14:tracePt t="3948" x="1631950" y="5353050"/>
          <p14:tracePt t="3955" x="1606550" y="5311775"/>
          <p14:tracePt t="3964" x="1589088" y="5268913"/>
          <p14:tracePt t="3971" x="1571625" y="5251450"/>
          <p14:tracePt t="3979" x="1563688" y="5243513"/>
          <p14:tracePt t="3987" x="1546225" y="5226050"/>
          <p14:tracePt t="3992" x="1546225" y="5208588"/>
          <p14:tracePt t="4001" x="1538288" y="5200650"/>
          <p14:tracePt t="4009" x="1520825" y="5183188"/>
          <p14:tracePt t="4016" x="1512888" y="5175250"/>
          <p14:tracePt t="4025" x="1504950" y="5175250"/>
          <p14:tracePt t="4030" x="1495425" y="5167313"/>
          <p14:tracePt t="4038" x="1487488" y="5157788"/>
          <p14:tracePt t="4045" x="1487488" y="5149850"/>
          <p14:tracePt t="4055" x="1477963" y="5149850"/>
          <p14:tracePt t="4059" x="1470025" y="5141913"/>
          <p14:tracePt t="4067" x="1462088" y="5132388"/>
          <p14:tracePt t="4083" x="1444625" y="5124450"/>
          <p14:tracePt t="4091" x="1444625" y="5116513"/>
          <p14:tracePt t="4098" x="1436688" y="5106988"/>
          <p14:tracePt t="4106" x="1427163" y="5106988"/>
          <p14:tracePt t="4122" x="1419225" y="5099050"/>
          <p14:tracePt t="4149" x="1419225" y="5081588"/>
          <p14:tracePt t="4202" x="1411288" y="5081588"/>
          <p14:tracePt t="4224" x="1401763" y="5081588"/>
          <p14:tracePt t="4232" x="1393825" y="5081588"/>
          <p14:tracePt t="4247" x="1385888" y="5073650"/>
          <p14:tracePt t="4285" x="1376363" y="5073650"/>
          <p14:tracePt t="4322" x="1368425" y="5073650"/>
          <p14:tracePt t="4381" x="1360488" y="5073650"/>
          <p14:tracePt t="4404" x="1350963" y="5073650"/>
          <p14:tracePt t="4494" x="1350963" y="5091113"/>
          <p14:tracePt t="4509" x="1350963" y="5099050"/>
          <p14:tracePt t="4515" x="1350963" y="5106988"/>
          <p14:tracePt t="4523" x="1350963" y="5116513"/>
          <p14:tracePt t="4539" x="1350963" y="5124450"/>
          <p14:tracePt t="4561" x="1350963" y="5132388"/>
          <p14:tracePt t="4576" x="1360488" y="5149850"/>
          <p14:tracePt t="4583" x="1376363" y="5157788"/>
          <p14:tracePt t="4591" x="1393825" y="5157788"/>
          <p14:tracePt t="4598" x="1411288" y="5157788"/>
          <p14:tracePt t="4605" x="1427163" y="5157788"/>
          <p14:tracePt t="4614" x="1470025" y="5157788"/>
          <p14:tracePt t="4622" x="1504950" y="5157788"/>
          <p14:tracePt t="4627" x="1530350" y="5157788"/>
          <p14:tracePt t="4638" x="1571625" y="5157788"/>
          <p14:tracePt t="4642" x="1597025" y="5157788"/>
          <p14:tracePt t="4651" x="1606550" y="5157788"/>
          <p14:tracePt t="4657" x="1614488" y="5157788"/>
          <p14:tracePt t="4666" x="1622425" y="5157788"/>
          <p14:tracePt t="4710" x="1639888" y="5157788"/>
          <p14:tracePt t="4718" x="1639888" y="5167313"/>
          <p14:tracePt t="4725" x="1657350" y="5167313"/>
          <p14:tracePt t="4732" x="1682750" y="5167313"/>
          <p14:tracePt t="4747" x="1708150" y="5167313"/>
          <p14:tracePt t="4755" x="1716088" y="5167313"/>
          <p14:tracePt t="4763" x="1758950" y="5167313"/>
          <p14:tracePt t="4771" x="1793875" y="5167313"/>
          <p14:tracePt t="4778" x="1809750" y="5167313"/>
          <p14:tracePt t="4787" x="1852613" y="5167313"/>
          <p14:tracePt t="4793" x="1870075" y="5157788"/>
          <p14:tracePt t="4800" x="1903413" y="5141913"/>
          <p14:tracePt t="4808" x="1920875" y="5141913"/>
          <p14:tracePt t="4815" x="1938338" y="5141913"/>
          <p14:tracePt t="4822" x="1946275" y="5141913"/>
          <p14:tracePt t="4898" x="1946275" y="5132388"/>
          <p14:tracePt t="4904" x="1946275" y="5124450"/>
          <p14:tracePt t="4920" x="1938338" y="5124450"/>
          <p14:tracePt t="4927" x="1928813" y="5116513"/>
          <p14:tracePt t="4935" x="1928813" y="5106988"/>
          <p14:tracePt t="4942" x="1911350" y="5099050"/>
          <p14:tracePt t="4949" x="1895475" y="5099050"/>
          <p14:tracePt t="4973" x="1852613" y="5022850"/>
          <p14:tracePt t="4979" x="1827213" y="4987925"/>
          <p14:tracePt t="4989" x="1809750" y="4972050"/>
          <p14:tracePt t="4994" x="1801813" y="4962525"/>
          <p14:tracePt t="5004" x="1784350" y="4946650"/>
          <p14:tracePt t="5009" x="1751013" y="4919663"/>
          <p14:tracePt t="5018" x="1733550" y="4894263"/>
          <p14:tracePt t="5026" x="1725613" y="4878388"/>
          <p14:tracePt t="5032" x="1708150" y="4868863"/>
          <p14:tracePt t="5039" x="1674813" y="4860925"/>
          <p14:tracePt t="5046" x="1649413" y="4852988"/>
          <p14:tracePt t="5055" x="1622425" y="4843463"/>
          <p14:tracePt t="5061" x="1614488" y="4843463"/>
          <p14:tracePt t="5071" x="1597025" y="4843463"/>
          <p14:tracePt t="5076" x="1589088" y="4843463"/>
          <p14:tracePt t="5085" x="1571625" y="4843463"/>
          <p14:tracePt t="5091" x="1555750" y="4843463"/>
          <p14:tracePt t="5099" x="1538288" y="4843463"/>
          <p14:tracePt t="5106" x="1530350" y="4843463"/>
          <p14:tracePt t="5115" x="1520825" y="4843463"/>
          <p14:tracePt t="5122" x="1512888" y="4843463"/>
          <p14:tracePt t="5129" x="1504950" y="4843463"/>
          <p14:tracePt t="5138" x="1495425" y="4843463"/>
          <p14:tracePt t="5152" x="1477963" y="4843463"/>
          <p14:tracePt t="5167" x="1470025" y="4843463"/>
          <p14:tracePt t="5173" x="1462088" y="4843463"/>
          <p14:tracePt t="5181" x="1452563" y="4843463"/>
          <p14:tracePt t="5196" x="1444625" y="4843463"/>
          <p14:tracePt t="5205" x="1436688" y="4843463"/>
          <p14:tracePt t="5221" x="1419225" y="4843463"/>
          <p14:tracePt t="5226" x="1411288" y="4843463"/>
          <p14:tracePt t="5249" x="1401763" y="4843463"/>
          <p14:tracePt t="5256" x="1401763" y="4852988"/>
          <p14:tracePt t="5264" x="1393825" y="4860925"/>
          <p14:tracePt t="5272" x="1385888" y="4868863"/>
          <p14:tracePt t="5278" x="1368425" y="4886325"/>
          <p14:tracePt t="5291" x="1343025" y="4919663"/>
          <p14:tracePt t="5295" x="1325563" y="4946650"/>
          <p14:tracePt t="5301" x="1317625" y="4962525"/>
          <p14:tracePt t="5310" x="1308100" y="4972050"/>
          <p14:tracePt t="5316" x="1300163" y="4997450"/>
          <p14:tracePt t="5325" x="1300163" y="5005388"/>
          <p14:tracePt t="5331" x="1292225" y="5013325"/>
          <p14:tracePt t="5339" x="1292225" y="5022850"/>
          <p14:tracePt t="5346" x="1292225" y="5030788"/>
          <p14:tracePt t="5361" x="1292225" y="5038725"/>
          <p14:tracePt t="5371" x="1292225" y="5064125"/>
          <p14:tracePt t="5383" x="1292225" y="5073650"/>
          <p14:tracePt t="5390" x="1292225" y="5081588"/>
          <p14:tracePt t="5398" x="1292225" y="5099050"/>
          <p14:tracePt t="5405" x="1292225" y="5124450"/>
          <p14:tracePt t="5422" x="1292225" y="5132388"/>
          <p14:tracePt t="5428" x="1292225" y="5149850"/>
          <p14:tracePt t="5435" x="1300163" y="5157788"/>
          <p14:tracePt t="5443" x="1308100" y="5167313"/>
          <p14:tracePt t="5451" x="1308100" y="5175250"/>
          <p14:tracePt t="5458" x="1308100" y="5183188"/>
          <p14:tracePt t="5466" x="1317625" y="5200650"/>
          <p14:tracePt t="5474" x="1325563" y="5218113"/>
          <p14:tracePt t="5481" x="1333500" y="5218113"/>
          <p14:tracePt t="5489" x="1343025" y="5235575"/>
          <p14:tracePt t="5495" x="1350963" y="5260975"/>
          <p14:tracePt t="5504" x="1360488" y="5268913"/>
          <p14:tracePt t="5510" x="1376363" y="5276850"/>
          <p14:tracePt t="5518" x="1393825" y="5294313"/>
          <p14:tracePt t="5527" x="1401763" y="5302250"/>
          <p14:tracePt t="5533" x="1436688" y="5311775"/>
          <p14:tracePt t="5543" x="1452563" y="5319713"/>
          <p14:tracePt t="5547" x="1470025" y="5337175"/>
          <p14:tracePt t="5556" x="1495425" y="5337175"/>
          <p14:tracePt t="5562" x="1520825" y="5337175"/>
          <p14:tracePt t="5571" x="1555750" y="5337175"/>
          <p14:tracePt t="5578" x="1589088" y="5337175"/>
          <p14:tracePt t="5587" x="1622425" y="5327650"/>
          <p14:tracePt t="5592" x="1639888" y="5319713"/>
          <p14:tracePt t="5601" x="1665288" y="5311775"/>
          <p14:tracePt t="5609" x="1682750" y="5302250"/>
          <p14:tracePt t="5615" x="1700213" y="5294313"/>
          <p14:tracePt t="5630" x="1716088" y="5294313"/>
          <p14:tracePt t="5638" x="1716088" y="5286375"/>
          <p14:tracePt t="5645" x="1733550" y="5286375"/>
          <p14:tracePt t="5654" x="1751013" y="5268913"/>
          <p14:tracePt t="5659" x="1758950" y="5251450"/>
          <p14:tracePt t="5667" x="1758950" y="5243513"/>
          <p14:tracePt t="5674" x="1784350" y="5235575"/>
          <p14:tracePt t="5683" x="1793875" y="5218113"/>
          <p14:tracePt t="5691" x="1801813" y="5200650"/>
          <p14:tracePt t="5697" x="1809750" y="5175250"/>
          <p14:tracePt t="5705" x="1819275" y="5167313"/>
          <p14:tracePt t="5711" x="1835150" y="5141913"/>
          <p14:tracePt t="5721" x="1860550" y="5116513"/>
          <p14:tracePt t="5727" x="1878013" y="5081588"/>
          <p14:tracePt t="5736" x="1895475" y="5048250"/>
          <p14:tracePt t="5744" x="1903413" y="5030788"/>
          <p14:tracePt t="5750" x="1911350" y="5005388"/>
          <p14:tracePt t="5765" x="1911350" y="4997450"/>
          <p14:tracePt t="5801" x="1911350" y="4979988"/>
          <p14:tracePt t="5809" x="1911350" y="4972050"/>
          <p14:tracePt t="5817" x="1911350" y="4946650"/>
          <p14:tracePt t="5824" x="1903413" y="4929188"/>
          <p14:tracePt t="5832" x="1885950" y="4911725"/>
          <p14:tracePt t="5840" x="1870075" y="4894263"/>
          <p14:tracePt t="5846" x="1852613" y="4878388"/>
          <p14:tracePt t="5855" x="1835150" y="4860925"/>
          <p14:tracePt t="5861" x="1819275" y="4852988"/>
          <p14:tracePt t="5870" x="1809750" y="4852988"/>
          <p14:tracePt t="5876" x="1801813" y="4843463"/>
          <p14:tracePt t="5883" x="1776413" y="4843463"/>
          <p14:tracePt t="5891" x="1766888" y="4835525"/>
          <p14:tracePt t="5898" x="1741488" y="4827588"/>
          <p14:tracePt t="5908" x="1708150" y="4818063"/>
          <p14:tracePt t="5914" x="1682750" y="4810125"/>
          <p14:tracePt t="5923" x="1649413" y="4810125"/>
          <p14:tracePt t="5928" x="1622425" y="4810125"/>
          <p14:tracePt t="5938" x="1597025" y="4810125"/>
          <p14:tracePt t="5943" x="1563688" y="4810125"/>
          <p14:tracePt t="5952" x="1555750" y="4810125"/>
          <p14:tracePt t="5974" x="1512888" y="4810125"/>
          <p14:tracePt t="5982" x="1487488" y="4810125"/>
          <p14:tracePt t="5988" x="1477963" y="4810125"/>
          <p14:tracePt t="6005" x="1470025" y="4810125"/>
          <p14:tracePt t="6012" x="1462088" y="4810125"/>
          <p14:tracePt t="6026" x="1462088" y="4818063"/>
          <p14:tracePt t="6034" x="1444625" y="4827588"/>
          <p14:tracePt t="6041" x="1427163" y="4827588"/>
          <p14:tracePt t="6049" x="1427163" y="4835525"/>
          <p14:tracePt t="6057" x="1419225" y="4843463"/>
          <p14:tracePt t="6064" x="1411288" y="4852988"/>
          <p14:tracePt t="6071" x="1401763" y="4852988"/>
          <p14:tracePt t="6087" x="1393825" y="4852988"/>
          <p14:tracePt t="6093" x="1385888" y="4852988"/>
          <p14:tracePt t="6101" x="1385888" y="4860925"/>
          <p14:tracePt t="6116" x="1368425" y="4868863"/>
          <p14:tracePt t="6123" x="1360488" y="4868863"/>
          <p14:tracePt t="6140" x="1360488" y="4878388"/>
          <p14:tracePt t="6146" x="1350963" y="4878388"/>
          <p14:tracePt t="6154" x="1343025" y="4894263"/>
          <p14:tracePt t="6160" x="1343025" y="4903788"/>
          <p14:tracePt t="6168" x="1343025" y="4911725"/>
          <p14:tracePt t="6175" x="1343025" y="4937125"/>
          <p14:tracePt t="6184" x="1343025" y="4946650"/>
          <p14:tracePt t="6191" x="1343025" y="4954588"/>
          <p14:tracePt t="6197" x="1343025" y="4962525"/>
          <p14:tracePt t="6214" x="1343025" y="4972050"/>
          <p14:tracePt t="6222" x="1343025" y="4979988"/>
          <p14:tracePt t="6238" x="1343025" y="4997450"/>
          <p14:tracePt t="6243" x="1343025" y="5005388"/>
          <p14:tracePt t="6280" x="1343025" y="5013325"/>
          <p14:tracePt t="6288" x="1343025" y="5022850"/>
          <p14:tracePt t="6304" x="1343025" y="5030788"/>
          <p14:tracePt t="6310" x="1343025" y="5038725"/>
          <p14:tracePt t="6319" x="1350963" y="5048250"/>
          <p14:tracePt t="6325" x="1350963" y="5056188"/>
          <p14:tracePt t="6333" x="1350963" y="5064125"/>
          <p14:tracePt t="6340" x="1350963" y="5073650"/>
          <p14:tracePt t="6393" x="1385888" y="5091113"/>
          <p14:tracePt t="6399" x="1419225" y="5106988"/>
          <p14:tracePt t="6406" x="1462088" y="5116513"/>
          <p14:tracePt t="6415" x="1495425" y="5116513"/>
          <p14:tracePt t="6423" x="1530350" y="5116513"/>
          <p14:tracePt t="6430" x="1563688" y="5116513"/>
          <p14:tracePt t="6438" x="1581150" y="5116513"/>
          <p14:tracePt t="6445" x="1589088" y="5116513"/>
          <p14:tracePt t="6453" x="1597025" y="5116513"/>
          <p14:tracePt t="6467" x="1614488" y="5116513"/>
          <p14:tracePt t="6490" x="1622425" y="5116513"/>
          <p14:tracePt t="6496" x="1639888" y="5116513"/>
          <p14:tracePt t="6504" x="1649413" y="5116513"/>
          <p14:tracePt t="6512" x="1657350" y="5116513"/>
          <p14:tracePt t="6521" x="1665288" y="5116513"/>
          <p14:tracePt t="6527" x="1682750" y="5116513"/>
          <p14:tracePt t="6535" x="1690688" y="5116513"/>
          <p14:tracePt t="6541" x="1708150" y="5116513"/>
          <p14:tracePt t="6549" x="1716088" y="5116513"/>
          <p14:tracePt t="6557" x="1733550" y="5106988"/>
          <p14:tracePt t="6565" x="1741488" y="5106988"/>
          <p14:tracePt t="6580" x="1751013" y="5106988"/>
          <p14:tracePt t="6588" x="1758950" y="5106988"/>
          <p14:tracePt t="6593" x="1766888" y="5106988"/>
          <p14:tracePt t="6602" x="1776413" y="5099050"/>
          <p14:tracePt t="6609" x="1784350" y="5091113"/>
          <p14:tracePt t="6617" x="1801813" y="5081588"/>
          <p14:tracePt t="6625" x="1819275" y="5081588"/>
          <p14:tracePt t="6632" x="1835150" y="5073650"/>
          <p14:tracePt t="6640" x="1844675" y="5056188"/>
          <p14:tracePt t="6646" x="1852613" y="5056188"/>
          <p14:tracePt t="6655" x="1870075" y="5056188"/>
          <p14:tracePt t="6699" x="1878013" y="5056188"/>
          <p14:tracePt t="6781" x="1885950" y="5056188"/>
          <p14:tracePt t="6841" x="1885950" y="5048250"/>
          <p14:tracePt t="6855" x="1885950" y="5038725"/>
          <p14:tracePt t="6863" x="1885950" y="5030788"/>
          <p14:tracePt t="6870" x="1878013" y="5022850"/>
          <p14:tracePt t="6902" x="1860550" y="5013325"/>
          <p14:tracePt t="6908" x="1852613" y="5013325"/>
          <p14:tracePt t="6922" x="1844675" y="5005388"/>
          <p14:tracePt t="6930" x="1819275" y="4987925"/>
          <p14:tracePt t="6939" x="1801813" y="4979988"/>
          <p14:tracePt t="6945" x="1784350" y="4979988"/>
          <p14:tracePt t="6954" x="1766888" y="4979988"/>
          <p14:tracePt t="6971" x="1665288" y="4954588"/>
          <p14:tracePt t="6975" x="1639888" y="4954588"/>
          <p14:tracePt t="6984" x="1614488" y="4946650"/>
          <p14:tracePt t="6991" x="1606550" y="4946650"/>
          <p14:tracePt t="6998" x="1589088" y="4946650"/>
          <p14:tracePt t="7005" x="1581150" y="4946650"/>
          <p14:tracePt t="7013" x="1555750" y="4946650"/>
          <p14:tracePt t="7021" x="1546225" y="4946650"/>
          <p14:tracePt t="7028" x="1538288" y="4946650"/>
          <p14:tracePt t="7043" x="1530350" y="4946650"/>
          <p14:tracePt t="7051" x="1520825" y="4946650"/>
          <p14:tracePt t="7066" x="1512888" y="4946650"/>
          <p14:tracePt t="7072" x="1495425" y="4946650"/>
          <p14:tracePt t="7088" x="1487488" y="4946650"/>
          <p14:tracePt t="7095" x="1477963" y="4946650"/>
          <p14:tracePt t="7110" x="1462088" y="4946650"/>
          <p14:tracePt t="7117" x="1444625" y="4946650"/>
          <p14:tracePt t="7125" x="1427163" y="4946650"/>
          <p14:tracePt t="7133" x="1419225" y="4946650"/>
          <p14:tracePt t="7140" x="1411288" y="4946650"/>
          <p14:tracePt t="7155" x="1401763" y="4946650"/>
          <p14:tracePt t="7162" x="1393825" y="4946650"/>
          <p14:tracePt t="7216" x="1385888" y="4946650"/>
          <p14:tracePt t="7222" x="1385888" y="4954588"/>
          <p14:tracePt t="7239" x="1368425" y="4954588"/>
          <p14:tracePt t="7244" x="1360488" y="4954588"/>
          <p14:tracePt t="7275" x="1360488" y="4962525"/>
          <p14:tracePt t="7283" x="1350963" y="4962525"/>
          <p14:tracePt t="7290" x="1350963" y="4972050"/>
          <p14:tracePt t="7298" x="1343025" y="4987925"/>
          <p14:tracePt t="7312" x="1343025" y="4997450"/>
          <p14:tracePt t="7387" x="1343025" y="5005388"/>
          <p14:tracePt t="7394" x="1333500" y="5013325"/>
          <p14:tracePt t="7401" x="1325563" y="5022850"/>
          <p14:tracePt t="7409" x="1317625" y="5038725"/>
          <p14:tracePt t="7417" x="1317625" y="5073650"/>
          <p14:tracePt t="7425" x="1317625" y="5091113"/>
          <p14:tracePt t="7432" x="1317625" y="5106988"/>
          <p14:tracePt t="7439" x="1317625" y="5132388"/>
          <p14:tracePt t="7446" x="1317625" y="5141913"/>
          <p14:tracePt t="7455" x="1317625" y="5157788"/>
          <p14:tracePt t="7461" x="1317625" y="5167313"/>
          <p14:tracePt t="7471" x="1317625" y="5183188"/>
          <p14:tracePt t="7476" x="1317625" y="5208588"/>
          <p14:tracePt t="7490" x="1317625" y="5218113"/>
          <p14:tracePt t="7499" x="1317625" y="5235575"/>
          <p14:tracePt t="7506" x="1333500" y="5243513"/>
          <p14:tracePt t="7514" x="1350963" y="5268913"/>
          <p14:tracePt t="7522" x="1350963" y="5286375"/>
          <p14:tracePt t="7529" x="1368425" y="5302250"/>
          <p14:tracePt t="7538" x="1393825" y="5311775"/>
          <p14:tracePt t="7542" x="1411288" y="5311775"/>
          <p14:tracePt t="7552" x="1419225" y="5319713"/>
          <p14:tracePt t="7558" x="1436688" y="5327650"/>
          <p14:tracePt t="7567" x="1462088" y="5345113"/>
          <p14:tracePt t="7575" x="1477963" y="5353050"/>
          <p14:tracePt t="7580" x="1495425" y="5362575"/>
          <p14:tracePt t="7587" x="1512888" y="5362575"/>
          <p14:tracePt t="7596" x="1555750" y="5362575"/>
          <p14:tracePt t="7605" x="1581150" y="5362575"/>
          <p14:tracePt t="7611" x="1589088" y="5362575"/>
          <p14:tracePt t="7619" x="1622425" y="5362575"/>
          <p14:tracePt t="7626" x="1639888" y="5362575"/>
          <p14:tracePt t="7634" x="1649413" y="5362575"/>
          <p14:tracePt t="7641" x="1665288" y="5362575"/>
          <p14:tracePt t="7649" x="1674813" y="5362575"/>
          <p14:tracePt t="7664" x="1682750" y="5362575"/>
          <p14:tracePt t="7673" x="1690688" y="5362575"/>
          <p14:tracePt t="7693" x="1700213" y="5362575"/>
          <p14:tracePt t="7702" x="1716088" y="5362575"/>
          <p14:tracePt t="7708" x="1733550" y="5362575"/>
          <p14:tracePt t="7716" x="1751013" y="5362575"/>
          <p14:tracePt t="7723" x="1766888" y="5337175"/>
          <p14:tracePt t="7730" x="1801813" y="5311775"/>
          <p14:tracePt t="7738" x="1827213" y="5286375"/>
          <p14:tracePt t="7745" x="1844675" y="5251450"/>
          <p14:tracePt t="7755" x="1860550" y="5235575"/>
          <p14:tracePt t="7760" x="1870075" y="5226050"/>
          <p14:tracePt t="7768" x="1870075" y="5218113"/>
          <p14:tracePt t="7775" x="1870075" y="5208588"/>
          <p14:tracePt t="7783" x="1870075" y="5200650"/>
          <p14:tracePt t="7821" x="1870075" y="5183188"/>
          <p14:tracePt t="7836" x="1895475" y="5149850"/>
          <p14:tracePt t="7843" x="1895475" y="5132388"/>
          <p14:tracePt t="7850" x="1895475" y="5124450"/>
          <p14:tracePt t="7858" x="1895475" y="5099050"/>
          <p14:tracePt t="7866" x="1895475" y="5091113"/>
          <p14:tracePt t="7880" x="1895475" y="5081588"/>
          <p14:tracePt t="7918" x="1895475" y="5073650"/>
          <p14:tracePt t="7955" x="1895475" y="5056188"/>
          <p14:tracePt t="7962" x="1878013" y="5030788"/>
          <p14:tracePt t="7971" x="1860550" y="5022850"/>
          <p14:tracePt t="7977" x="1844675" y="5013325"/>
          <p14:tracePt t="7984" x="1835150" y="5013325"/>
          <p14:tracePt t="7992" x="1809750" y="5005388"/>
          <p14:tracePt t="8000" x="1801813" y="4997450"/>
          <p14:tracePt t="8015" x="1793875" y="4997450"/>
          <p14:tracePt t="8022" x="1784350" y="4997450"/>
          <p14:tracePt t="8030" x="1776413" y="4997450"/>
          <p14:tracePt t="8045" x="1766888" y="4997450"/>
          <p14:tracePt t="8054" x="1751013" y="4997450"/>
          <p14:tracePt t="8059" x="1725613" y="4987925"/>
          <p14:tracePt t="8069" x="1690688" y="4979988"/>
          <p14:tracePt t="8076" x="1674813" y="4979988"/>
          <p14:tracePt t="8082" x="1665288" y="4979988"/>
          <p14:tracePt t="8090" x="1639888" y="4979988"/>
          <p14:tracePt t="8097" x="1606550" y="4979988"/>
          <p14:tracePt t="8105" x="1597025" y="4979988"/>
          <p14:tracePt t="8112" x="1589088" y="4979988"/>
          <p14:tracePt t="8121" x="1581150" y="4979988"/>
          <p14:tracePt t="8127" x="1571625" y="4979988"/>
          <p14:tracePt t="8142" x="1563688" y="4979988"/>
          <p14:tracePt t="8149" x="1555750" y="4979988"/>
          <p14:tracePt t="8157" x="1546225" y="4979988"/>
          <p14:tracePt t="8164" x="1538288" y="4979988"/>
          <p14:tracePt t="8171" x="1530350" y="4979988"/>
          <p14:tracePt t="8188" x="1520825" y="4979988"/>
          <p14:tracePt t="8193" x="1512888" y="4979988"/>
          <p14:tracePt t="8202" x="1512888" y="4987925"/>
          <p14:tracePt t="8209" x="1504950" y="4987925"/>
          <p14:tracePt t="8224" x="1487488" y="4987925"/>
          <p14:tracePt t="8253" x="1487488" y="4997450"/>
          <p14:tracePt t="10848" x="1674813" y="4911725"/>
          <p14:tracePt t="10856" x="1870075" y="4827588"/>
          <p14:tracePt t="10862" x="1954213" y="4792663"/>
          <p14:tracePt t="10870" x="2252663" y="4683125"/>
          <p14:tracePt t="10878" x="2574925" y="4554538"/>
          <p14:tracePt t="10885" x="2736850" y="4486275"/>
          <p14:tracePt t="10892" x="2855913" y="4427538"/>
          <p14:tracePt t="10900" x="3008313" y="4351338"/>
          <p14:tracePt t="10911" x="3254375" y="4240213"/>
          <p14:tracePt t="10915" x="3568700" y="4164013"/>
          <p14:tracePt t="10923" x="3646488" y="4138613"/>
          <p14:tracePt t="10930" x="3748088" y="4113213"/>
          <p14:tracePt t="10938" x="3883025" y="4087813"/>
          <p14:tracePt t="10945" x="4062413" y="4062413"/>
          <p14:tracePt t="10953" x="4197350" y="4052888"/>
          <p14:tracePt t="10974" x="4351338" y="4052888"/>
          <p14:tracePt t="10982" x="4394200" y="4052888"/>
          <p14:tracePt t="10991" x="4445000" y="4052888"/>
          <p14:tracePt t="10998" x="4470400" y="4052888"/>
          <p14:tracePt t="11007" x="4486275" y="4052888"/>
          <p14:tracePt t="11013" x="4521200" y="4062413"/>
          <p14:tracePt t="11020" x="4529138" y="4062413"/>
          <p14:tracePt t="11036" x="4538663" y="4062413"/>
          <p14:tracePt t="11065" x="4546600" y="4062413"/>
          <p14:tracePt t="11074" x="4546600" y="4070350"/>
          <p14:tracePt t="11079" x="4589463" y="4079875"/>
          <p14:tracePt t="11088" x="4614863" y="4087813"/>
          <p14:tracePt t="11094" x="4640263" y="4095750"/>
          <p14:tracePt t="11102" x="4665663" y="4095750"/>
          <p14:tracePt t="11110" x="4683125" y="4095750"/>
          <p14:tracePt t="11118" x="4691063" y="4105275"/>
          <p14:tracePt t="11132" x="4699000" y="4105275"/>
          <p14:tracePt t="11170" x="4708525" y="4105275"/>
          <p14:tracePt t="11176" x="4708525" y="4113213"/>
          <p14:tracePt t="11184" x="4716463" y="4130675"/>
          <p14:tracePt t="11192" x="4733925" y="4138613"/>
          <p14:tracePt t="11199" x="4741863" y="4164013"/>
          <p14:tracePt t="11207" x="4749800" y="4197350"/>
          <p14:tracePt t="11214" x="4759325" y="4232275"/>
          <p14:tracePt t="11223" x="4759325" y="4275138"/>
          <p14:tracePt t="11229" x="4759325" y="4300538"/>
          <p14:tracePt t="11237" x="4759325" y="4308475"/>
          <p14:tracePt t="11244" x="4759325" y="4333875"/>
          <p14:tracePt t="11252" x="4759325" y="4359275"/>
          <p14:tracePt t="11258" x="4759325" y="4368800"/>
          <p14:tracePt t="11267" x="4759325" y="4376738"/>
          <p14:tracePt t="11274" x="4759325" y="4394200"/>
          <p14:tracePt t="11282" x="4759325" y="4402138"/>
          <p14:tracePt t="11290" x="4759325" y="4419600"/>
          <p14:tracePt t="11304" x="4749800" y="4427538"/>
          <p14:tracePt t="11312" x="4749800" y="4435475"/>
          <p14:tracePt t="11319" x="4749800" y="4445000"/>
          <p14:tracePt t="11334" x="4749800" y="4452938"/>
          <p14:tracePt t="11341" x="4749800" y="4460875"/>
          <p14:tracePt t="11687" x="4741863" y="4460875"/>
          <p14:tracePt t="11693" x="4724400" y="4452938"/>
          <p14:tracePt t="11700" x="4716463" y="4435475"/>
          <p14:tracePt t="11707" x="4691063" y="4419600"/>
          <p14:tracePt t="11715" x="4673600" y="4410075"/>
          <p14:tracePt t="11723" x="4665663" y="4402138"/>
          <p14:tracePt t="11731" x="4657725" y="4394200"/>
          <p14:tracePt t="11739" x="4640263" y="4376738"/>
          <p14:tracePt t="11746" x="4614863" y="4368800"/>
          <p14:tracePt t="11753" x="4605338" y="4368800"/>
          <p14:tracePt t="11761" x="4589463" y="4359275"/>
          <p14:tracePt t="11767" x="4579938" y="4341813"/>
          <p14:tracePt t="11776" x="4572000" y="4341813"/>
          <p14:tracePt t="11791" x="4564063" y="4341813"/>
          <p14:tracePt t="11797" x="4546600" y="4341813"/>
          <p14:tracePt t="11806" x="4538663" y="4341813"/>
          <p14:tracePt t="11812" x="4521200" y="4341813"/>
          <p14:tracePt t="11820" x="4513263" y="4341813"/>
          <p14:tracePt t="11835" x="4495800" y="4351338"/>
          <p14:tracePt t="11845" x="4452938" y="4368800"/>
          <p14:tracePt t="11849" x="4435475" y="4376738"/>
          <p14:tracePt t="11857" x="4427538" y="4376738"/>
          <p14:tracePt t="11873" x="4419600" y="4384675"/>
          <p14:tracePt t="11881" x="4410075" y="4384675"/>
          <p14:tracePt t="11887" x="4402138" y="4384675"/>
          <p14:tracePt t="11895" x="4394200" y="4394200"/>
          <p14:tracePt t="11902" x="4376738" y="4402138"/>
          <p14:tracePt t="11911" x="4359275" y="4402138"/>
          <p14:tracePt t="11916" x="4351338" y="4419600"/>
          <p14:tracePt t="11925" x="4333875" y="4427538"/>
          <p14:tracePt t="11934" x="4333875" y="4435475"/>
          <p14:tracePt t="11940" x="4325938" y="4435475"/>
          <p14:tracePt t="11947" x="4316413" y="4435475"/>
          <p14:tracePt t="11979" x="4300538" y="4452938"/>
          <p14:tracePt t="11985" x="4291013" y="4460875"/>
          <p14:tracePt t="11999" x="4275138" y="4460875"/>
          <p14:tracePt t="12096" x="4275138" y="4470400"/>
          <p14:tracePt t="12104" x="4275138" y="4478338"/>
          <p14:tracePt t="12111" x="4275138" y="4486275"/>
          <p14:tracePt t="12118" x="4283075" y="4503738"/>
          <p14:tracePt t="12128" x="4316413" y="4529138"/>
          <p14:tracePt t="12134" x="4351338" y="4546600"/>
          <p14:tracePt t="12142" x="4402138" y="4572000"/>
          <p14:tracePt t="12151" x="4419600" y="4579938"/>
          <p14:tracePt t="12156" x="4427538" y="4589463"/>
          <p14:tracePt t="12166" x="4452938" y="4597400"/>
          <p14:tracePt t="12171" x="4460875" y="4605338"/>
          <p14:tracePt t="12178" x="4470400" y="4614863"/>
          <p14:tracePt t="12185" x="4486275" y="4614863"/>
          <p14:tracePt t="12196" x="4503738" y="4614863"/>
          <p14:tracePt t="12201" x="4521200" y="4614863"/>
          <p14:tracePt t="12209" x="4538663" y="4614863"/>
          <p14:tracePt t="12216" x="4546600" y="4614863"/>
          <p14:tracePt t="12224" x="4564063" y="4614863"/>
          <p14:tracePt t="12230" x="4579938" y="4614863"/>
          <p14:tracePt t="12239" x="4589463" y="4614863"/>
          <p14:tracePt t="12245" x="4605338" y="4614863"/>
          <p14:tracePt t="12253" x="4622800" y="4605338"/>
          <p14:tracePt t="12268" x="4640263" y="4597400"/>
          <p14:tracePt t="12277" x="4665663" y="4589463"/>
          <p14:tracePt t="12284" x="4665663" y="4579938"/>
          <p14:tracePt t="12291" x="4673600" y="4579938"/>
          <p14:tracePt t="12299" x="4683125" y="4579938"/>
          <p14:tracePt t="12389" x="4691063" y="4564063"/>
          <p14:tracePt t="12426" x="4691063" y="4554538"/>
          <p14:tracePt t="12457" x="4691063" y="4546600"/>
          <p14:tracePt t="12463" x="4691063" y="4538663"/>
          <p14:tracePt t="12478" x="4691063" y="4529138"/>
          <p14:tracePt t="12485" x="4691063" y="4513263"/>
          <p14:tracePt t="12495" x="4691063" y="4495800"/>
          <p14:tracePt t="12500" x="4683125" y="4486275"/>
          <p14:tracePt t="12512" x="4665663" y="4478338"/>
          <p14:tracePt t="12516" x="4648200" y="4470400"/>
          <p14:tracePt t="12522" x="4630738" y="4460875"/>
          <p14:tracePt t="12530" x="4622800" y="4460875"/>
          <p14:tracePt t="12537" x="4614863" y="4452938"/>
          <p14:tracePt t="12552" x="4605338" y="4452938"/>
          <p14:tracePt t="12561" x="4597400" y="4452938"/>
          <p14:tracePt t="12566" x="4589463" y="4445000"/>
          <p14:tracePt t="12589" x="4572000" y="4445000"/>
          <p14:tracePt t="12597" x="4554538" y="4445000"/>
          <p14:tracePt t="12604" x="4546600" y="4445000"/>
          <p14:tracePt t="12612" x="4529138" y="4445000"/>
          <p14:tracePt t="12619" x="4503738" y="4445000"/>
          <p14:tracePt t="12628" x="4478338" y="4445000"/>
          <p14:tracePt t="12634" x="4460875" y="4445000"/>
          <p14:tracePt t="12642" x="4445000" y="4445000"/>
          <p14:tracePt t="12649" x="4435475" y="4445000"/>
          <p14:tracePt t="12658" x="4427538" y="4445000"/>
          <p14:tracePt t="12664" x="4419600" y="4445000"/>
          <p14:tracePt t="12679" x="4410075" y="4445000"/>
          <p14:tracePt t="12687" x="4402138" y="4445000"/>
          <p14:tracePt t="12717" x="4394200" y="4445000"/>
          <p14:tracePt t="12725" x="4376738" y="4445000"/>
          <p14:tracePt t="12747" x="4368800" y="4445000"/>
          <p14:tracePt t="12755" x="4359275" y="4445000"/>
          <p14:tracePt t="12770" x="4359275" y="4452938"/>
          <p14:tracePt t="12779" x="4351338" y="4452938"/>
          <p14:tracePt t="12799" x="4341813" y="4452938"/>
          <p14:tracePt t="12807" x="4333875" y="4452938"/>
          <p14:tracePt t="15131" x="4275138" y="4359275"/>
          <p14:tracePt t="15138" x="4164013" y="4206875"/>
          <p14:tracePt t="15145" x="4079875" y="4113213"/>
          <p14:tracePt t="15153" x="3908425" y="3943350"/>
          <p14:tracePt t="15161" x="3654425" y="3671888"/>
          <p14:tracePt t="15168" x="3355975" y="3314700"/>
          <p14:tracePt t="15176" x="3059113" y="3076575"/>
          <p14:tracePt t="15184" x="2447925" y="2600325"/>
          <p14:tracePt t="15191" x="2073275" y="2184400"/>
          <p14:tracePt t="15199" x="1639888" y="1852613"/>
          <p14:tracePt t="15206" x="1206500" y="1563688"/>
          <p14:tracePt t="15215" x="952500" y="1282700"/>
          <p14:tracePt t="15220" x="730250" y="1087438"/>
          <p14:tracePt t="15228" x="433388" y="841375"/>
          <p14:tracePt t="15236" x="314325" y="773113"/>
          <p14:tracePt t="15244" x="230188" y="730250"/>
          <p14:tracePt t="15253" x="161925" y="671513"/>
          <p14:tracePt t="15258" x="93663" y="585788"/>
          <p14:tracePt t="15266" x="25400" y="519113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10">
            <a:extLst>
              <a:ext uri="{FF2B5EF4-FFF2-40B4-BE49-F238E27FC236}">
                <a16:creationId xmlns:a16="http://schemas.microsoft.com/office/drawing/2014/main" id="{77FCBE49-1311-4BDB-AC2F-9CCA2296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3744912" cy="250031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09">
            <a:extLst>
              <a:ext uri="{FF2B5EF4-FFF2-40B4-BE49-F238E27FC236}">
                <a16:creationId xmlns:a16="http://schemas.microsoft.com/office/drawing/2014/main" id="{DCADBA89-FC41-4047-9B08-CE1021EAB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3933825" cy="2619375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11">
            <a:extLst>
              <a:ext uri="{FF2B5EF4-FFF2-40B4-BE49-F238E27FC236}">
                <a16:creationId xmlns:a16="http://schemas.microsoft.com/office/drawing/2014/main" id="{029E9197-77FB-443A-9E53-5321AE2F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81075"/>
            <a:ext cx="3743325" cy="2519363"/>
          </a:xfrm>
          <a:prstGeom prst="rect">
            <a:avLst/>
          </a:prstGeom>
          <a:noFill/>
          <a:ln w="19050">
            <a:solidFill>
              <a:srgbClr val="FF9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B883915-6CA4-4C47-AB9B-C7C3AE7BCB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36"/>
    </mc:Choice>
    <mc:Fallback>
      <p:transition spd="slow" advTm="16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3" x="3543300" y="6324600"/>
          <p14:tracePt t="6017" x="3322638" y="6807200"/>
          <p14:tracePt t="6025" x="3382963" y="6721475"/>
          <p14:tracePt t="6032" x="3416300" y="6627813"/>
          <p14:tracePt t="6039" x="3433763" y="6577013"/>
          <p14:tracePt t="6048" x="3449638" y="6535738"/>
          <p14:tracePt t="6054" x="3484563" y="6483350"/>
          <p14:tracePt t="6065" x="3502025" y="6432550"/>
          <p14:tracePt t="6070" x="3509963" y="6399213"/>
          <p14:tracePt t="6078" x="3517900" y="6391275"/>
          <p14:tracePt t="6086" x="3527425" y="6356350"/>
          <p14:tracePt t="6092" x="3535363" y="6338888"/>
          <p14:tracePt t="6101" x="3552825" y="6313488"/>
          <p14:tracePt t="6106" x="3578225" y="6272213"/>
          <p14:tracePt t="6116" x="3594100" y="6246813"/>
          <p14:tracePt t="6121" x="3611563" y="6221413"/>
          <p14:tracePt t="6131" x="3629025" y="6178550"/>
          <p14:tracePt t="6137" x="3654425" y="6127750"/>
          <p14:tracePt t="6148" x="3705225" y="6008688"/>
          <p14:tracePt t="6152" x="3722688" y="5948363"/>
          <p14:tracePt t="6159" x="3763963" y="5872163"/>
          <p14:tracePt t="6166" x="3781425" y="5838825"/>
          <p14:tracePt t="6174" x="3798888" y="5813425"/>
          <p14:tracePt t="6183" x="3824288" y="5778500"/>
          <p14:tracePt t="6188" x="3841750" y="5761038"/>
          <p14:tracePt t="6197" x="3883025" y="5735638"/>
          <p14:tracePt t="6204" x="3900488" y="5710238"/>
          <p14:tracePt t="6212" x="3925888" y="5694363"/>
          <p14:tracePt t="6219" x="3960813" y="5668963"/>
          <p14:tracePt t="6226" x="4019550" y="5608638"/>
          <p14:tracePt t="6234" x="4079875" y="5540375"/>
          <p14:tracePt t="6241" x="4164013" y="5446713"/>
          <p14:tracePt t="6250" x="4206875" y="5380038"/>
          <p14:tracePt t="6256" x="4240213" y="5345113"/>
          <p14:tracePt t="6264" x="4265613" y="5319713"/>
          <p14:tracePt t="6271" x="4283075" y="5294313"/>
          <p14:tracePt t="6280" x="4291013" y="5294313"/>
          <p14:tracePt t="6286" x="4291013" y="5286375"/>
          <p14:tracePt t="6347" x="4300538" y="5276850"/>
          <p14:tracePt t="6354" x="4300538" y="5268913"/>
          <p14:tracePt t="6362" x="4308475" y="5260975"/>
          <p14:tracePt t="6368" x="4316413" y="5243513"/>
          <p14:tracePt t="6376" x="4333875" y="5218113"/>
          <p14:tracePt t="6391" x="4333875" y="5208588"/>
          <p14:tracePt t="6429" x="4333875" y="5200650"/>
          <p14:tracePt t="6444" x="4325938" y="5192713"/>
          <p14:tracePt t="6451" x="4316413" y="5183188"/>
          <p14:tracePt t="6465" x="4308475" y="5183188"/>
          <p14:tracePt t="6473" x="4300538" y="5183188"/>
          <p14:tracePt t="6481" x="4283075" y="5183188"/>
          <p14:tracePt t="6489" x="4257675" y="5183188"/>
          <p14:tracePt t="6498" x="4249738" y="5183188"/>
          <p14:tracePt t="6503" x="4232275" y="5183188"/>
          <p14:tracePt t="6511" x="4206875" y="5183188"/>
          <p14:tracePt t="6518" x="4164013" y="5183188"/>
          <p14:tracePt t="6526" x="4138613" y="5200650"/>
          <p14:tracePt t="6533" x="4087813" y="5243513"/>
          <p14:tracePt t="6540" x="4044950" y="5302250"/>
          <p14:tracePt t="6549" x="3994150" y="5353050"/>
          <p14:tracePt t="6556" x="3960813" y="5421313"/>
          <p14:tracePt t="6564" x="3951288" y="5438775"/>
          <p14:tracePt t="6570" x="3943350" y="5472113"/>
          <p14:tracePt t="6580" x="3935413" y="5497513"/>
          <p14:tracePt t="6585" x="3935413" y="5514975"/>
          <p14:tracePt t="6593" x="3935413" y="5524500"/>
          <p14:tracePt t="6602" x="3935413" y="5549900"/>
          <p14:tracePt t="6609" x="3951288" y="5565775"/>
          <p14:tracePt t="6616" x="3968750" y="5583238"/>
          <p14:tracePt t="6623" x="4002088" y="5626100"/>
          <p14:tracePt t="6630" x="4037013" y="5651500"/>
          <p14:tracePt t="6638" x="4087813" y="5668963"/>
          <p14:tracePt t="6646" x="4138613" y="5684838"/>
          <p14:tracePt t="6654" x="4181475" y="5719763"/>
          <p14:tracePt t="6660" x="4275138" y="5727700"/>
          <p14:tracePt t="6668" x="4341813" y="5727700"/>
          <p14:tracePt t="6675" x="4410075" y="5727700"/>
          <p14:tracePt t="6682" x="4470400" y="5727700"/>
          <p14:tracePt t="6690" x="4513263" y="5727700"/>
          <p14:tracePt t="6698" x="4546600" y="5727700"/>
          <p14:tracePt t="6705" x="4589463" y="5727700"/>
          <p14:tracePt t="6714" x="4605338" y="5727700"/>
          <p14:tracePt t="6720" x="4614863" y="5727700"/>
          <p14:tracePt t="6730" x="4630738" y="5727700"/>
          <p14:tracePt t="6734" x="4640263" y="5727700"/>
          <p14:tracePt t="6743" x="4648200" y="5727700"/>
          <p14:tracePt t="6750" x="4657725" y="5727700"/>
          <p14:tracePt t="6764" x="4665663" y="5727700"/>
          <p14:tracePt t="6788" x="4673600" y="5719763"/>
          <p14:tracePt t="6796" x="4691063" y="5702300"/>
          <p14:tracePt t="6802" x="4708525" y="5668963"/>
          <p14:tracePt t="6810" x="4724400" y="5608638"/>
          <p14:tracePt t="6818" x="4724400" y="5549900"/>
          <p14:tracePt t="6824" x="4716463" y="5497513"/>
          <p14:tracePt t="6834" x="4708525" y="5481638"/>
          <p14:tracePt t="6839" x="4699000" y="5464175"/>
          <p14:tracePt t="6847" x="4691063" y="5438775"/>
          <p14:tracePt t="6856" x="4673600" y="5413375"/>
          <p14:tracePt t="6864" x="4657725" y="5395913"/>
          <p14:tracePt t="6869" x="4630738" y="5370513"/>
          <p14:tracePt t="6878" x="4597400" y="5353050"/>
          <p14:tracePt t="6887" x="4529138" y="5327650"/>
          <p14:tracePt t="6892" x="4486275" y="5319713"/>
          <p14:tracePt t="6901" x="4427538" y="5311775"/>
          <p14:tracePt t="6907" x="4384675" y="5311775"/>
          <p14:tracePt t="6916" x="4341813" y="5311775"/>
          <p14:tracePt t="6922" x="4316413" y="5311775"/>
          <p14:tracePt t="6931" x="4291013" y="5311775"/>
          <p14:tracePt t="6937" x="4265613" y="5319713"/>
          <p14:tracePt t="6945" x="4257675" y="5327650"/>
          <p14:tracePt t="6952" x="4240213" y="5327650"/>
          <p14:tracePt t="6960" x="4214813" y="5345113"/>
          <p14:tracePt t="6968" x="4181475" y="5387975"/>
          <p14:tracePt t="6983" x="4130675" y="5472113"/>
          <p14:tracePt t="6989" x="4121150" y="5489575"/>
          <p14:tracePt t="6998" x="4121150" y="5507038"/>
          <p14:tracePt t="7004" x="4105275" y="5524500"/>
          <p14:tracePt t="7014" x="4095750" y="5540375"/>
          <p14:tracePt t="7019" x="4095750" y="5557838"/>
          <p14:tracePt t="7027" x="4095750" y="5575300"/>
          <p14:tracePt t="7034" x="4095750" y="5583238"/>
          <p14:tracePt t="7042" x="4095750" y="5608638"/>
          <p14:tracePt t="7049" x="4095750" y="5626100"/>
          <p14:tracePt t="7064" x="4095750" y="5641975"/>
          <p14:tracePt t="7081" x="4095750" y="5651500"/>
          <p14:tracePt t="7086" x="4105275" y="5676900"/>
          <p14:tracePt t="7094" x="4130675" y="5694363"/>
          <p14:tracePt t="7101" x="4164013" y="5702300"/>
          <p14:tracePt t="7109" x="4232275" y="5702300"/>
          <p14:tracePt t="7117" x="4291013" y="5702300"/>
          <p14:tracePt t="7122" x="4341813" y="5694363"/>
          <p14:tracePt t="7132" x="4427538" y="5676900"/>
          <p14:tracePt t="7139" x="4460875" y="5659438"/>
          <p14:tracePt t="7147" x="4503738" y="5651500"/>
          <p14:tracePt t="7153" x="4521200" y="5641975"/>
          <p14:tracePt t="7162" x="4554538" y="5626100"/>
          <p14:tracePt t="7171" x="4564063" y="5626100"/>
          <p14:tracePt t="7176" x="4579938" y="5616575"/>
          <p14:tracePt t="7185" x="4597400" y="5600700"/>
          <p14:tracePt t="7191" x="4614863" y="5557838"/>
          <p14:tracePt t="7199" x="4622800" y="5524500"/>
          <p14:tracePt t="7206" x="4622800" y="5481638"/>
          <p14:tracePt t="7214" x="4622800" y="5464175"/>
          <p14:tracePt t="7221" x="4597400" y="5430838"/>
          <p14:tracePt t="7230" x="4546600" y="5387975"/>
          <p14:tracePt t="7235" x="4503738" y="5370513"/>
          <p14:tracePt t="7244" x="4427538" y="5362575"/>
          <p14:tracePt t="7252" x="4394200" y="5362575"/>
          <p14:tracePt t="7258" x="4359275" y="5362575"/>
          <p14:tracePt t="7267" x="4351338" y="5362575"/>
          <p14:tracePt t="7273" x="4333875" y="5362575"/>
          <p14:tracePt t="7288" x="4325938" y="5362575"/>
          <p14:tracePt t="7298" x="4316413" y="5362575"/>
          <p14:tracePt t="7303" x="4308475" y="5362575"/>
          <p14:tracePt t="7312" x="4300538" y="5362575"/>
          <p14:tracePt t="8095" x="4283075" y="5327650"/>
          <p14:tracePt t="8103" x="4265613" y="5302250"/>
          <p14:tracePt t="8111" x="4257675" y="5268913"/>
          <p14:tracePt t="8118" x="4249738" y="5260975"/>
          <p14:tracePt t="8126" x="4240213" y="5243513"/>
          <p14:tracePt t="8133" x="4240213" y="5226050"/>
          <p14:tracePt t="8142" x="4224338" y="5208588"/>
          <p14:tracePt t="8148" x="4224338" y="5167313"/>
          <p14:tracePt t="8155" x="4214813" y="5132388"/>
          <p14:tracePt t="8162" x="4214813" y="5064125"/>
          <p14:tracePt t="8171" x="4214813" y="4997450"/>
          <p14:tracePt t="8178" x="4214813" y="4919663"/>
          <p14:tracePt t="8185" x="4214813" y="4878388"/>
          <p14:tracePt t="8192" x="4214813" y="4818063"/>
          <p14:tracePt t="8200" x="4214813" y="4767263"/>
          <p14:tracePt t="8209" x="4214813" y="4749800"/>
          <p14:tracePt t="8215" x="4214813" y="4716463"/>
          <p14:tracePt t="8225" x="4214813" y="4683125"/>
          <p14:tracePt t="8230" x="4232275" y="4665663"/>
          <p14:tracePt t="8239" x="4249738" y="4605338"/>
          <p14:tracePt t="8246" x="4283075" y="4486275"/>
          <p14:tracePt t="8253" x="4308475" y="4376738"/>
          <p14:tracePt t="8262" x="4325938" y="4249738"/>
          <p14:tracePt t="8267" x="4351338" y="4146550"/>
          <p14:tracePt t="8275" x="4368800" y="4113213"/>
          <p14:tracePt t="8282" x="4402138" y="4037013"/>
          <p14:tracePt t="8292" x="4478338" y="3875088"/>
          <p14:tracePt t="8297" x="4597400" y="3629025"/>
          <p14:tracePt t="8305" x="4648200" y="3433763"/>
          <p14:tracePt t="8313" x="4673600" y="3355975"/>
          <p14:tracePt t="8320" x="4699000" y="3305175"/>
          <p14:tracePt t="8329" x="4724400" y="3254375"/>
          <p14:tracePt t="8334" x="4759325" y="3152775"/>
          <p14:tracePt t="8342" x="4775200" y="3076575"/>
          <p14:tracePt t="8350" x="4827588" y="2965450"/>
          <p14:tracePt t="8358" x="4835525" y="2914650"/>
          <p14:tracePt t="8364" x="4835525" y="2881313"/>
          <p14:tracePt t="8372" x="4835525" y="2838450"/>
          <p14:tracePt t="8389" x="4835525" y="2830513"/>
          <p14:tracePt t="8395" x="4835525" y="2820988"/>
          <p14:tracePt t="8776" x="4818063" y="2795588"/>
          <p14:tracePt t="8783" x="4802188" y="2762250"/>
          <p14:tracePt t="8791" x="4784725" y="2727325"/>
          <p14:tracePt t="8798" x="4759325" y="2701925"/>
          <p14:tracePt t="8806" x="4749800" y="2686050"/>
          <p14:tracePt t="8813" x="4741863" y="2660650"/>
          <p14:tracePt t="8822" x="4733925" y="2643188"/>
          <p14:tracePt t="8828" x="4733925" y="2633663"/>
          <p14:tracePt t="8836" x="4733925" y="2625725"/>
          <p14:tracePt t="8842" x="4733925" y="2617788"/>
          <p14:tracePt t="8866" x="4733925" y="2608263"/>
          <p14:tracePt t="8887" x="4724400" y="2592388"/>
          <p14:tracePt t="8895" x="4716463" y="2592388"/>
          <p14:tracePt t="8905" x="4716463" y="2582863"/>
          <p14:tracePt t="8910" x="4708525" y="2574925"/>
          <p14:tracePt t="8918" x="4691063" y="2574925"/>
          <p14:tracePt t="8925" x="4683125" y="2566988"/>
          <p14:tracePt t="8933" x="4665663" y="2557463"/>
          <p14:tracePt t="8942" x="4648200" y="2557463"/>
          <p14:tracePt t="8948" x="4640263" y="2557463"/>
          <p14:tracePt t="8956" x="4614863" y="2557463"/>
          <p14:tracePt t="8973" x="4597400" y="2557463"/>
          <p14:tracePt t="8977" x="4579938" y="2557463"/>
          <p14:tracePt t="8985" x="4572000" y="2557463"/>
          <p14:tracePt t="9001" x="4554538" y="2549525"/>
          <p14:tracePt t="9007" x="4546600" y="2549525"/>
          <p14:tracePt t="9023" x="4538663" y="2549525"/>
          <p14:tracePt t="9225" x="4538663" y="2541588"/>
          <p14:tracePt t="9232" x="4546600" y="2532063"/>
          <p14:tracePt t="9239" x="4546600" y="2516188"/>
          <p14:tracePt t="9247" x="4564063" y="2498725"/>
          <p14:tracePt t="9254" x="4572000" y="2498725"/>
          <p14:tracePt t="9261" x="4579938" y="2489200"/>
          <p14:tracePt t="9268" x="4589463" y="2473325"/>
          <p14:tracePt t="9276" x="4597400" y="2463800"/>
          <p14:tracePt t="9283" x="4605338" y="2455863"/>
          <p14:tracePt t="9291" x="4605338" y="2447925"/>
          <p14:tracePt t="9300" x="4614863" y="2438400"/>
          <p14:tracePt t="9306" x="4622800" y="2438400"/>
          <p14:tracePt t="9315" x="4630738" y="2422525"/>
          <p14:tracePt t="9322" x="4640263" y="2413000"/>
          <p14:tracePt t="9329" x="4665663" y="2405063"/>
          <p14:tracePt t="9336" x="4691063" y="2379663"/>
          <p14:tracePt t="9343" x="4691063" y="2371725"/>
          <p14:tracePt t="9354" x="4699000" y="2362200"/>
          <p14:tracePt t="9358" x="4716463" y="2362200"/>
          <p14:tracePt t="9373" x="4724400" y="2362200"/>
          <p14:tracePt t="9384" x="4733925" y="2362200"/>
          <p14:tracePt t="9389" x="4749800" y="2362200"/>
          <p14:tracePt t="9397" x="4767263" y="2362200"/>
          <p14:tracePt t="9403" x="4810125" y="2362200"/>
          <p14:tracePt t="9412" x="4835525" y="2362200"/>
          <p14:tracePt t="9418" x="4852988" y="2362200"/>
          <p14:tracePt t="9427" x="4894263" y="2362200"/>
          <p14:tracePt t="9435" x="4929188" y="2362200"/>
          <p14:tracePt t="9442" x="4972050" y="2362200"/>
          <p14:tracePt t="9450" x="4979988" y="2362200"/>
          <p14:tracePt t="9456" x="5013325" y="2362200"/>
          <p14:tracePt t="9466" x="5048250" y="2362200"/>
          <p14:tracePt t="9471" x="5073650" y="2362200"/>
          <p14:tracePt t="9478" x="5116513" y="2362200"/>
          <p14:tracePt t="9486" x="5149850" y="2362200"/>
          <p14:tracePt t="9493" x="5192713" y="2362200"/>
          <p14:tracePt t="9501" x="5251450" y="2362200"/>
          <p14:tracePt t="9509" x="5311775" y="2362200"/>
          <p14:tracePt t="9517" x="5405438" y="2362200"/>
          <p14:tracePt t="9524" x="5430838" y="2362200"/>
          <p14:tracePt t="9535" x="5464175" y="2362200"/>
          <p14:tracePt t="9541" x="5497513" y="2362200"/>
          <p14:tracePt t="9548" x="5524500" y="2362200"/>
          <p14:tracePt t="9559" x="5540375" y="2362200"/>
          <p14:tracePt t="9562" x="5583238" y="2362200"/>
          <p14:tracePt t="9569" x="5616575" y="2362200"/>
          <p14:tracePt t="9575" x="5626100" y="2362200"/>
          <p14:tracePt t="9584" x="5659438" y="2362200"/>
          <p14:tracePt t="9590" x="5694363" y="2362200"/>
          <p14:tracePt t="9600" x="5745163" y="2362200"/>
          <p14:tracePt t="9605" x="5795963" y="2371725"/>
          <p14:tracePt t="9614" x="5880100" y="2371725"/>
          <p14:tracePt t="9620" x="5948363" y="2379663"/>
          <p14:tracePt t="9628" x="6067425" y="2413000"/>
          <p14:tracePt t="9636" x="6186488" y="2447925"/>
          <p14:tracePt t="9642" x="6194425" y="2455863"/>
          <p14:tracePt t="9649" x="6211888" y="2463800"/>
          <p14:tracePt t="9657" x="6221413" y="2463800"/>
          <p14:tracePt t="9672" x="6237288" y="2473325"/>
          <p14:tracePt t="9681" x="6246813" y="2473325"/>
          <p14:tracePt t="10002" x="6381750" y="2413000"/>
          <p14:tracePt t="10009" x="6500813" y="2354263"/>
          <p14:tracePt t="10016" x="6586538" y="2311400"/>
          <p14:tracePt t="10024" x="6637338" y="2286000"/>
          <p14:tracePt t="10033" x="6670675" y="2268538"/>
          <p14:tracePt t="10039" x="6696075" y="2260600"/>
          <p14:tracePt t="10047" x="6721475" y="2260600"/>
          <p14:tracePt t="10055" x="6746875" y="2260600"/>
          <p14:tracePt t="10062" x="6764338" y="2260600"/>
          <p14:tracePt t="10070" x="6781800" y="2260600"/>
          <p14:tracePt t="10076" x="6832600" y="2260600"/>
          <p14:tracePt t="10086" x="6850063" y="2278063"/>
          <p14:tracePt t="10091" x="6883400" y="2293938"/>
          <p14:tracePt t="10101" x="6908800" y="2311400"/>
          <p14:tracePt t="10105" x="6943725" y="2328863"/>
          <p14:tracePt t="10115" x="6977063" y="2344738"/>
          <p14:tracePt t="10123" x="7027863" y="2379663"/>
          <p14:tracePt t="10129" x="7061200" y="2397125"/>
          <p14:tracePt t="10139" x="7113588" y="2413000"/>
          <p14:tracePt t="10143" x="7146925" y="2430463"/>
          <p14:tracePt t="10152" x="7164388" y="2447925"/>
          <p14:tracePt t="10158" x="7197725" y="2463800"/>
          <p14:tracePt t="10167" x="7232650" y="2481263"/>
          <p14:tracePt t="10173" x="7283450" y="2498725"/>
          <p14:tracePt t="10182" x="7299325" y="2524125"/>
          <p14:tracePt t="10189" x="7342188" y="2541588"/>
          <p14:tracePt t="10196" x="7385050" y="2557463"/>
          <p14:tracePt t="10205" x="7410450" y="2566988"/>
          <p14:tracePt t="10210" x="7427913" y="2574925"/>
          <p14:tracePt t="10218" x="7461250" y="2592388"/>
          <p14:tracePt t="10226" x="7469188" y="2608263"/>
          <p14:tracePt t="10233" x="7486650" y="2617788"/>
          <p14:tracePt t="10241" x="7504113" y="2633663"/>
          <p14:tracePt t="10249" x="7529513" y="2651125"/>
          <p14:tracePt t="10256" x="7546975" y="2693988"/>
          <p14:tracePt t="10263" x="7562850" y="2711450"/>
          <p14:tracePt t="10273" x="7580313" y="2727325"/>
          <p14:tracePt t="10278" x="7588250" y="2744788"/>
          <p14:tracePt t="10288" x="7605713" y="2770188"/>
          <p14:tracePt t="10294" x="7623175" y="2787650"/>
          <p14:tracePt t="10301" x="7631113" y="2805113"/>
          <p14:tracePt t="10308" x="7656513" y="2830513"/>
          <p14:tracePt t="10317" x="7691438" y="2871788"/>
          <p14:tracePt t="10324" x="7716838" y="2881313"/>
          <p14:tracePt t="10331" x="7732713" y="2897188"/>
          <p14:tracePt t="10340" x="7750175" y="2914650"/>
          <p14:tracePt t="10346" x="7767638" y="2922588"/>
          <p14:tracePt t="10354" x="7775575" y="2940050"/>
          <p14:tracePt t="10361" x="7793038" y="2940050"/>
          <p14:tracePt t="10369" x="7800975" y="2949575"/>
          <p14:tracePt t="10375" x="7800975" y="2957513"/>
          <p14:tracePt t="10384" x="7810500" y="2957513"/>
          <p14:tracePt t="10563" x="7767638" y="2922588"/>
          <p14:tracePt t="10569" x="7699375" y="2871788"/>
          <p14:tracePt t="10577" x="7648575" y="2830513"/>
          <p14:tracePt t="10584" x="7597775" y="2787650"/>
          <p14:tracePt t="10593" x="7537450" y="2752725"/>
          <p14:tracePt t="10601" x="7461250" y="2719388"/>
          <p14:tracePt t="10607" x="7308850" y="2660650"/>
          <p14:tracePt t="10615" x="7172325" y="2625725"/>
          <p14:tracePt t="10624" x="7070725" y="2617788"/>
          <p14:tracePt t="10629" x="6969125" y="2600325"/>
          <p14:tracePt t="10637" x="6908800" y="2600325"/>
          <p14:tracePt t="10645" x="6865938" y="2592388"/>
          <p14:tracePt t="10653" x="6764338" y="2592388"/>
          <p14:tracePt t="10660" x="6662738" y="2582863"/>
          <p14:tracePt t="10667" x="6602413" y="2574925"/>
          <p14:tracePt t="10674" x="6535738" y="2574925"/>
          <p14:tracePt t="10684" x="6475413" y="2557463"/>
          <p14:tracePt t="10688" x="6416675" y="2549525"/>
          <p14:tracePt t="10698" x="6365875" y="2541588"/>
          <p14:tracePt t="10706" x="6323013" y="2532063"/>
          <p14:tracePt t="10712" x="6280150" y="2524125"/>
          <p14:tracePt t="10721" x="6229350" y="2498725"/>
          <p14:tracePt t="10726" x="6110288" y="2447925"/>
          <p14:tracePt t="10736" x="6049963" y="2430463"/>
          <p14:tracePt t="10741" x="5957888" y="2405063"/>
          <p14:tracePt t="10751" x="5854700" y="2371725"/>
          <p14:tracePt t="10756" x="5788025" y="2362200"/>
          <p14:tracePt t="10765" x="5753100" y="2362200"/>
          <p14:tracePt t="10773" x="5702300" y="2362200"/>
          <p14:tracePt t="10780" x="5651500" y="2362200"/>
          <p14:tracePt t="10787" x="5608638" y="2362200"/>
          <p14:tracePt t="10795" x="5565775" y="2362200"/>
          <p14:tracePt t="10801" x="5507038" y="2362200"/>
          <p14:tracePt t="10810" x="5464175" y="2362200"/>
          <p14:tracePt t="10818" x="5405438" y="2371725"/>
          <p14:tracePt t="10824" x="5380038" y="2387600"/>
          <p14:tracePt t="10834" x="5311775" y="2387600"/>
          <p14:tracePt t="10839" x="5294313" y="2397125"/>
          <p14:tracePt t="10847" x="5260975" y="2397125"/>
          <p14:tracePt t="10854" x="5235575" y="2405063"/>
          <p14:tracePt t="10861" x="5218113" y="2405063"/>
          <p14:tracePt t="10869" x="5200650" y="2405063"/>
          <p14:tracePt t="10876" x="5175250" y="2413000"/>
          <p14:tracePt t="10884" x="5167313" y="2413000"/>
          <p14:tracePt t="10890" x="5149850" y="2413000"/>
          <p14:tracePt t="10900" x="5132388" y="2413000"/>
          <p14:tracePt t="10906" x="5124450" y="2413000"/>
          <p14:tracePt t="10914" x="5106988" y="2413000"/>
          <p14:tracePt t="11311" x="5081588" y="2405063"/>
          <p14:tracePt t="11317" x="5073650" y="2379663"/>
          <p14:tracePt t="11325" x="5048250" y="2336800"/>
          <p14:tracePt t="11332" x="5030788" y="2303463"/>
          <p14:tracePt t="11340" x="5013325" y="2268538"/>
          <p14:tracePt t="11347" x="5005388" y="2235200"/>
          <p14:tracePt t="11355" x="5005388" y="2217738"/>
          <p14:tracePt t="11362" x="5005388" y="2200275"/>
          <p14:tracePt t="11368" x="5005388" y="2192338"/>
          <p14:tracePt t="11378" x="5005388" y="2174875"/>
          <p14:tracePt t="11601" x="5005388" y="2166938"/>
          <p14:tracePt t="11609" x="5005388" y="2159000"/>
          <p14:tracePt t="11616" x="5005388" y="2149475"/>
          <p14:tracePt t="11624" x="5005388" y="2141538"/>
          <p14:tracePt t="11631" x="5005388" y="2124075"/>
          <p14:tracePt t="11646" x="5005388" y="2116138"/>
          <p14:tracePt t="11654" x="5005388" y="2098675"/>
          <p14:tracePt t="11661" x="5022850" y="2090738"/>
          <p14:tracePt t="11669" x="5048250" y="2073275"/>
          <p14:tracePt t="11677" x="5073650" y="2047875"/>
          <p14:tracePt t="11683" x="5106988" y="2030413"/>
          <p14:tracePt t="11691" x="5124450" y="2022475"/>
          <p14:tracePt t="11699" x="5157788" y="2014538"/>
          <p14:tracePt t="11706" x="5175250" y="2005013"/>
          <p14:tracePt t="11716" x="5218113" y="1997075"/>
          <p14:tracePt t="11720" x="5235575" y="1989138"/>
          <p14:tracePt t="11730" x="5260975" y="1989138"/>
          <p14:tracePt t="11736" x="5294313" y="1971675"/>
          <p14:tracePt t="11743" x="5302250" y="1971675"/>
          <p14:tracePt t="11751" x="5319713" y="1971675"/>
          <p14:tracePt t="11760" x="5327650" y="1971675"/>
          <p14:tracePt t="11766" x="5370513" y="1971675"/>
          <p14:tracePt t="11773" x="5395913" y="1971675"/>
          <p14:tracePt t="11781" x="5438775" y="1971675"/>
          <p14:tracePt t="11789" x="5472113" y="1971675"/>
          <p14:tracePt t="11795" x="5524500" y="1979613"/>
          <p14:tracePt t="11803" x="5575300" y="1989138"/>
          <p14:tracePt t="11811" x="5616575" y="1989138"/>
          <p14:tracePt t="11818" x="5659438" y="1989138"/>
          <p14:tracePt t="11827" x="5702300" y="2005013"/>
          <p14:tracePt t="11834" x="5735638" y="2005013"/>
          <p14:tracePt t="11841" x="5770563" y="2005013"/>
          <p14:tracePt t="11847" x="5803900" y="2005013"/>
          <p14:tracePt t="11856" x="5829300" y="2005013"/>
          <p14:tracePt t="11862" x="5872163" y="2005013"/>
          <p14:tracePt t="11871" x="5922963" y="2022475"/>
          <p14:tracePt t="11878" x="5991225" y="2022475"/>
          <p14:tracePt t="11885" x="6067425" y="2022475"/>
          <p14:tracePt t="11893" x="6118225" y="2022475"/>
          <p14:tracePt t="11901" x="6194425" y="2030413"/>
          <p14:tracePt t="11909" x="6229350" y="2030413"/>
          <p14:tracePt t="11915" x="6262688" y="2039938"/>
          <p14:tracePt t="11927" x="6297613" y="2047875"/>
          <p14:tracePt t="11931" x="6313488" y="2047875"/>
          <p14:tracePt t="11938" x="6348413" y="2047875"/>
          <p14:tracePt t="11945" x="6365875" y="2047875"/>
          <p14:tracePt t="11953" x="6416675" y="2047875"/>
          <p14:tracePt t="11961" x="6457950" y="2055813"/>
          <p14:tracePt t="11978" x="6569075" y="2073275"/>
          <p14:tracePt t="11982" x="6637338" y="2073275"/>
          <p14:tracePt t="11990" x="6670675" y="2073275"/>
          <p14:tracePt t="11997" x="6713538" y="2082800"/>
          <p14:tracePt t="12005" x="6738938" y="2082800"/>
          <p14:tracePt t="12012" x="6756400" y="2090738"/>
          <p14:tracePt t="12021" x="6781800" y="2098675"/>
          <p14:tracePt t="12028" x="6807200" y="2108200"/>
          <p14:tracePt t="12035" x="6824663" y="2116138"/>
          <p14:tracePt t="12043" x="6832600" y="2124075"/>
          <p14:tracePt t="12050" x="6858000" y="2124075"/>
          <p14:tracePt t="12057" x="6875463" y="2133600"/>
          <p14:tracePt t="12064" x="6908800" y="2174875"/>
          <p14:tracePt t="12073" x="6959600" y="2200275"/>
          <p14:tracePt t="12081" x="6985000" y="2217738"/>
          <p14:tracePt t="12087" x="7061200" y="2278063"/>
          <p14:tracePt t="12096" x="7096125" y="2303463"/>
          <p14:tracePt t="12102" x="7146925" y="2344738"/>
          <p14:tracePt t="12110" x="7189788" y="2371725"/>
          <p14:tracePt t="12125" x="7258050" y="2422525"/>
          <p14:tracePt t="12133" x="7283450" y="2447925"/>
          <p14:tracePt t="12139" x="7299325" y="2447925"/>
          <p14:tracePt t="12146" x="7308850" y="2455863"/>
          <p14:tracePt t="12153" x="7324725" y="2463800"/>
          <p14:tracePt t="12162" x="7342188" y="2473325"/>
          <p14:tracePt t="12169" x="7350125" y="2481263"/>
          <p14:tracePt t="12184" x="7359650" y="2489200"/>
          <p14:tracePt t="12193" x="7367588" y="2489200"/>
          <p14:tracePt t="12198" x="7367588" y="2498725"/>
          <p14:tracePt t="12214" x="7385050" y="2506663"/>
          <p14:tracePt t="12222" x="7385050" y="2516188"/>
          <p14:tracePt t="12281" x="7392988" y="2524125"/>
          <p14:tracePt t="12296" x="7402513" y="2524125"/>
          <p14:tracePt t="12311" x="7418388" y="2532063"/>
          <p14:tracePt t="12325" x="7427913" y="2532063"/>
          <p14:tracePt t="12333" x="7435850" y="2532063"/>
          <p14:tracePt t="12342" x="7443788" y="2532063"/>
          <p14:tracePt t="12379" x="7435850" y="2532063"/>
          <p14:tracePt t="12386" x="7402513" y="2532063"/>
          <p14:tracePt t="12395" x="7324725" y="2532063"/>
          <p14:tracePt t="12400" x="7299325" y="2532063"/>
          <p14:tracePt t="12410" x="7223125" y="2516188"/>
          <p14:tracePt t="12416" x="7180263" y="2506663"/>
          <p14:tracePt t="12424" x="7113588" y="2481263"/>
          <p14:tracePt t="12432" x="7053263" y="2447925"/>
          <p14:tracePt t="12439" x="7019925" y="2422525"/>
          <p14:tracePt t="12448" x="6926263" y="2354263"/>
          <p14:tracePt t="12452" x="6858000" y="2311400"/>
          <p14:tracePt t="12461" x="6680200" y="2217738"/>
          <p14:tracePt t="12468" x="6569075" y="2159000"/>
          <p14:tracePt t="12476" x="6450013" y="2098675"/>
          <p14:tracePt t="12483" x="6356350" y="2073275"/>
          <p14:tracePt t="12492" x="6254750" y="2055813"/>
          <p14:tracePt t="12498" x="6153150" y="2030413"/>
          <p14:tracePt t="12506" x="6067425" y="2005013"/>
          <p14:tracePt t="12514" x="5965825" y="1997075"/>
          <p14:tracePt t="12522" x="5897563" y="1997075"/>
          <p14:tracePt t="12530" x="5854700" y="1997075"/>
          <p14:tracePt t="12536" x="5795963" y="1997075"/>
          <p14:tracePt t="12543" x="5761038" y="1997075"/>
          <p14:tracePt t="12551" x="5719763" y="1997075"/>
          <p14:tracePt t="12560" x="5694363" y="1997075"/>
          <p14:tracePt t="12566" x="5676900" y="1997075"/>
          <p14:tracePt t="12574" x="5616575" y="1997075"/>
          <p14:tracePt t="12580" x="5575300" y="1997075"/>
          <p14:tracePt t="12588" x="5532438" y="1997075"/>
          <p14:tracePt t="12595" x="5446713" y="1997075"/>
          <p14:tracePt t="12604" x="5405438" y="1997075"/>
          <p14:tracePt t="12611" x="5345113" y="1997075"/>
          <p14:tracePt t="12619" x="5302250" y="1997075"/>
          <p14:tracePt t="12627" x="5268913" y="1997075"/>
          <p14:tracePt t="12633" x="5260975" y="1997075"/>
          <p14:tracePt t="12641" x="5243513" y="1997075"/>
          <p14:tracePt t="12648" x="5235575" y="1997075"/>
          <p14:tracePt t="12655" x="5218113" y="1997075"/>
          <p14:tracePt t="12663" x="5192713" y="1997075"/>
          <p14:tracePt t="12671" x="5183188" y="1997075"/>
          <p14:tracePt t="12678" x="5175250" y="1997075"/>
          <p14:tracePt t="12686" x="5167313" y="1997075"/>
          <p14:tracePt t="12700" x="5157788" y="1997075"/>
          <p14:tracePt t="12710" x="5149850" y="1997075"/>
          <p14:tracePt t="12715" x="5141913" y="1997075"/>
          <p14:tracePt t="12721" x="5124450" y="1997075"/>
          <p14:tracePt t="12731" x="5116513" y="1997075"/>
          <p14:tracePt t="12745" x="5106988" y="1997075"/>
          <p14:tracePt t="12753" x="5099050" y="1997075"/>
          <p14:tracePt t="12760" x="5091113" y="1997075"/>
          <p14:tracePt t="12896" x="5183188" y="1971675"/>
          <p14:tracePt t="12902" x="5260975" y="1946275"/>
          <p14:tracePt t="12909" x="5370513" y="1903413"/>
          <p14:tracePt t="12917" x="5464175" y="1885950"/>
          <p14:tracePt t="12927" x="5549900" y="1885950"/>
          <p14:tracePt t="12932" x="5575300" y="1885950"/>
          <p14:tracePt t="12941" x="5634038" y="1885950"/>
          <p14:tracePt t="12946" x="5727700" y="1885950"/>
          <p14:tracePt t="12954" x="5813425" y="1885950"/>
          <p14:tracePt t="12978" x="6161088" y="1928813"/>
          <p14:tracePt t="12984" x="6221413" y="1946275"/>
          <p14:tracePt t="12994" x="6297613" y="1963738"/>
          <p14:tracePt t="12999" x="6373813" y="1997075"/>
          <p14:tracePt t="13007" x="6450013" y="2055813"/>
          <p14:tracePt t="13016" x="6526213" y="2098675"/>
          <p14:tracePt t="13022" x="6602413" y="2159000"/>
          <p14:tracePt t="13031" x="6645275" y="2184400"/>
          <p14:tracePt t="13036" x="6696075" y="2235200"/>
          <p14:tracePt t="13047" x="6721475" y="2260600"/>
          <p14:tracePt t="13051" x="6746875" y="2286000"/>
          <p14:tracePt t="13059" x="6764338" y="2319338"/>
          <p14:tracePt t="13066" x="6781800" y="2336800"/>
          <p14:tracePt t="13076" x="6799263" y="2354263"/>
          <p14:tracePt t="13082" x="6815138" y="2362200"/>
          <p14:tracePt t="13089" x="6824663" y="2379663"/>
          <p14:tracePt t="13098" x="6832600" y="2397125"/>
          <p14:tracePt t="13113" x="6850063" y="2405063"/>
          <p14:tracePt t="13118" x="6858000" y="2413000"/>
          <p14:tracePt t="15496" x="6850063" y="2413000"/>
          <p14:tracePt t="15541" x="6840538" y="2413000"/>
          <p14:tracePt t="15548" x="6832600" y="2413000"/>
          <p14:tracePt t="15555" x="6824663" y="2413000"/>
          <p14:tracePt t="15562" x="6799263" y="2413000"/>
          <p14:tracePt t="15571" x="6781800" y="2413000"/>
          <p14:tracePt t="15578" x="6772275" y="2413000"/>
          <p14:tracePt t="15587" x="6756400" y="2413000"/>
          <p14:tracePt t="15594" x="6721475" y="2422525"/>
          <p14:tracePt t="15601" x="6696075" y="2430463"/>
          <p14:tracePt t="15608" x="6680200" y="2438400"/>
          <p14:tracePt t="15615" x="6611938" y="2455863"/>
          <p14:tracePt t="15624" x="6492875" y="2481263"/>
          <p14:tracePt t="15631" x="6381750" y="2489200"/>
          <p14:tracePt t="15638" x="6178550" y="2516188"/>
          <p14:tracePt t="15646" x="6067425" y="2516188"/>
          <p14:tracePt t="15653" x="5829300" y="2516188"/>
          <p14:tracePt t="15660" x="5268913" y="2447925"/>
          <p14:tracePt t="15668" x="5022850" y="2397125"/>
          <p14:tracePt t="15675" x="4384675" y="2217738"/>
          <p14:tracePt t="15683" x="3586163" y="2039938"/>
          <p14:tracePt t="15690" x="3365500" y="1997075"/>
          <p14:tracePt t="15698" x="2397125" y="1809750"/>
          <p14:tracePt t="15705" x="2328863" y="1809750"/>
          <p14:tracePt t="15712" x="1657350" y="1682750"/>
          <p14:tracePt t="15722" x="1571625" y="1657350"/>
          <p14:tracePt t="15727" x="1266825" y="1512888"/>
          <p14:tracePt t="15735" x="841375" y="1249363"/>
          <p14:tracePt t="15741" x="560388" y="1087438"/>
          <p14:tracePt t="15750" x="458788" y="1036638"/>
          <p14:tracePt t="15758" x="255588" y="900113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_6109">
            <a:extLst>
              <a:ext uri="{FF2B5EF4-FFF2-40B4-BE49-F238E27FC236}">
                <a16:creationId xmlns:a16="http://schemas.microsoft.com/office/drawing/2014/main" id="{0FD08CEC-341E-4EEF-97CA-0A470B440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2420938"/>
            <a:ext cx="4124325" cy="2076450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1EDE944-1AF6-434F-BC7F-E825C217F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1"/>
    </mc:Choice>
    <mc:Fallback>
      <p:transition spd="slow" advTm="4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38" name="Object 2">
            <a:extLst>
              <a:ext uri="{FF2B5EF4-FFF2-40B4-BE49-F238E27FC236}">
                <a16:creationId xmlns:a16="http://schemas.microsoft.com/office/drawing/2014/main" id="{08182CBE-10F3-4090-9AB7-6310649542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71775" y="1341438"/>
          <a:ext cx="3627438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4" imgW="7400000" imgH="3343742" progId="MSPhotoEd.3">
                  <p:embed/>
                </p:oleObj>
              </mc:Choice>
              <mc:Fallback>
                <p:oleObj name="Fotografie" r:id="rId4" imgW="7400000" imgH="3343742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1341438"/>
                        <a:ext cx="3627438" cy="16383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39" name="Object 3">
            <a:extLst>
              <a:ext uri="{FF2B5EF4-FFF2-40B4-BE49-F238E27FC236}">
                <a16:creationId xmlns:a16="http://schemas.microsoft.com/office/drawing/2014/main" id="{E6201CCD-BF9A-4774-BAE6-0F1A6801699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4213" y="3644900"/>
          <a:ext cx="3409950" cy="156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6" imgW="5811061" imgH="2666667" progId="MSPhotoEd.3">
                  <p:embed/>
                </p:oleObj>
              </mc:Choice>
              <mc:Fallback>
                <p:oleObj name="Fotografie" r:id="rId6" imgW="5811061" imgH="2666667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3" y="3644900"/>
                        <a:ext cx="3409950" cy="1565275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0" name="Object 4">
            <a:extLst>
              <a:ext uri="{FF2B5EF4-FFF2-40B4-BE49-F238E27FC236}">
                <a16:creationId xmlns:a16="http://schemas.microsoft.com/office/drawing/2014/main" id="{6654893F-E0CE-49ED-A775-CBFEBF1210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716463" y="3644900"/>
          <a:ext cx="3449637" cy="160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Fotografie" r:id="rId8" imgW="5315692" imgH="2467319" progId="MSPhotoEd.3">
                  <p:embed/>
                </p:oleObj>
              </mc:Choice>
              <mc:Fallback>
                <p:oleObj name="Fotografie" r:id="rId8" imgW="5315692" imgH="2467319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463" y="3644900"/>
                        <a:ext cx="3449637" cy="1601788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99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BD89517-CE59-418B-AB45-FDAED55E7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7"/>
    </mc:Choice>
    <mc:Fallback>
      <p:transition spd="slow" advTm="9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DSC_6095">
            <a:extLst>
              <a:ext uri="{FF2B5EF4-FFF2-40B4-BE49-F238E27FC236}">
                <a16:creationId xmlns:a16="http://schemas.microsoft.com/office/drawing/2014/main" id="{3B25C7F4-1B91-4715-B558-378DAC116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2520950" cy="202247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DSC_6106">
            <a:extLst>
              <a:ext uri="{FF2B5EF4-FFF2-40B4-BE49-F238E27FC236}">
                <a16:creationId xmlns:a16="http://schemas.microsoft.com/office/drawing/2014/main" id="{C46EA30C-B166-4DAA-A0AD-CFCB00961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3462337" cy="184467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DSC_6085 – kopie">
            <a:extLst>
              <a:ext uri="{FF2B5EF4-FFF2-40B4-BE49-F238E27FC236}">
                <a16:creationId xmlns:a16="http://schemas.microsoft.com/office/drawing/2014/main" id="{2A88CA2B-1622-4E27-9F96-AAE94549C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28775"/>
            <a:ext cx="3455988" cy="18002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5" name="Picture 5" descr="DSC_6085">
            <a:extLst>
              <a:ext uri="{FF2B5EF4-FFF2-40B4-BE49-F238E27FC236}">
                <a16:creationId xmlns:a16="http://schemas.microsoft.com/office/drawing/2014/main" id="{B943C3B0-A6C8-4A1F-AE4E-8A8A454C9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628775"/>
            <a:ext cx="3455987" cy="1800225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C56B451-2641-4AF7-997D-3C042E7C5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8"/>
    </mc:Choice>
    <mc:Fallback>
      <p:transition spd="slow" advTm="5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063DDB5-5610-482F-ADE1-6C2B90B2262A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>
          <a:xfrm>
            <a:off x="1066800" y="4106863"/>
            <a:ext cx="5487988" cy="1989137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2400" dirty="0" err="1"/>
              <a:t>Treatment</a:t>
            </a:r>
            <a:r>
              <a:rPr lang="cs-CZ" altLang="cs-CZ" sz="2400" dirty="0"/>
              <a:t> </a:t>
            </a:r>
            <a:r>
              <a:rPr lang="cs-CZ" altLang="cs-CZ" sz="2400" dirty="0" err="1"/>
              <a:t>time</a:t>
            </a:r>
            <a:r>
              <a:rPr lang="cs-CZ" altLang="cs-CZ" sz="2400" dirty="0"/>
              <a:t> – 16 </a:t>
            </a:r>
            <a:r>
              <a:rPr lang="cs-CZ" altLang="cs-CZ" sz="2400" dirty="0" err="1"/>
              <a:t>months</a:t>
            </a:r>
            <a:endParaRPr lang="cs-CZ" altLang="cs-CZ" sz="2400" dirty="0"/>
          </a:p>
        </p:txBody>
      </p:sp>
      <p:pic>
        <p:nvPicPr>
          <p:cNvPr id="41987" name="Picture 3" descr="DSC_6108">
            <a:extLst>
              <a:ext uri="{FF2B5EF4-FFF2-40B4-BE49-F238E27FC236}">
                <a16:creationId xmlns:a16="http://schemas.microsoft.com/office/drawing/2014/main" id="{CAFBE913-1930-4E21-B458-E0DFE4B69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3671888" cy="212883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8" name="Picture 4" descr="DSC_6106">
            <a:extLst>
              <a:ext uri="{FF2B5EF4-FFF2-40B4-BE49-F238E27FC236}">
                <a16:creationId xmlns:a16="http://schemas.microsoft.com/office/drawing/2014/main" id="{D9090C5F-D642-467D-98AF-2C04F2CC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125538"/>
            <a:ext cx="3960812" cy="2109787"/>
          </a:xfrm>
          <a:prstGeom prst="rect">
            <a:avLst/>
          </a:prstGeom>
          <a:noFill/>
          <a:ln w="190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E23946D-E9BB-4D1D-B0E8-2428A3D6BB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2"/>
    </mc:Choice>
    <mc:Fallback>
      <p:transition spd="slow" advTm="45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499910E6-B149-4329-938C-469CE3EB1E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/>
              <a:t>Stainless steel brackets</a:t>
            </a:r>
            <a:endParaRPr lang="cs-CZ" altLang="cs-CZ"/>
          </a:p>
        </p:txBody>
      </p:sp>
      <p:pic>
        <p:nvPicPr>
          <p:cNvPr id="9219" name="Picture 3" descr="metal bra">
            <a:extLst>
              <a:ext uri="{FF2B5EF4-FFF2-40B4-BE49-F238E27FC236}">
                <a16:creationId xmlns:a16="http://schemas.microsoft.com/office/drawing/2014/main" id="{D83FC07A-4993-4B5E-8AF1-583E7638441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60848"/>
            <a:ext cx="5543550" cy="35226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2727823-FA75-4D43-A5A5-648338D44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84"/>
    </mc:Choice>
    <mc:Fallback>
      <p:transition spd="slow" advTm="10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2E931290-AC89-448C-8B90-AFB374FD2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4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3011" name="Picture 3" descr="Hlo z p">
            <a:extLst>
              <a:ext uri="{FF2B5EF4-FFF2-40B4-BE49-F238E27FC236}">
                <a16:creationId xmlns:a16="http://schemas.microsoft.com/office/drawing/2014/main" id="{3DD7A759-5B84-431F-8489-822A59170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692150"/>
            <a:ext cx="2952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4">
            <a:extLst>
              <a:ext uri="{FF2B5EF4-FFF2-40B4-BE49-F238E27FC236}">
                <a16:creationId xmlns:a16="http://schemas.microsoft.com/office/drawing/2014/main" id="{0143C15C-F040-4121-B4D9-D7ECDFF2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3662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3" name="Picture 5" descr="hlo p">
            <a:extLst>
              <a:ext uri="{FF2B5EF4-FFF2-40B4-BE49-F238E27FC236}">
                <a16:creationId xmlns:a16="http://schemas.microsoft.com/office/drawing/2014/main" id="{EAC576F4-9494-4543-9D2D-2A31A66E8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492375"/>
            <a:ext cx="32416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Rectangle 6">
            <a:extLst>
              <a:ext uri="{FF2B5EF4-FFF2-40B4-BE49-F238E27FC236}">
                <a16:creationId xmlns:a16="http://schemas.microsoft.com/office/drawing/2014/main" id="{8FE52290-60AF-4347-93F9-104DAE29C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6376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5" name="Picture 7" descr="Hlo l">
            <a:extLst>
              <a:ext uri="{FF2B5EF4-FFF2-40B4-BE49-F238E27FC236}">
                <a16:creationId xmlns:a16="http://schemas.microsoft.com/office/drawing/2014/main" id="{37674EE8-992A-41D1-93A8-635B52375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2492375"/>
            <a:ext cx="287972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6" name="Rectangle 8">
            <a:extLst>
              <a:ext uri="{FF2B5EF4-FFF2-40B4-BE49-F238E27FC236}">
                <a16:creationId xmlns:a16="http://schemas.microsoft.com/office/drawing/2014/main" id="{3077273B-4346-4BCC-B540-1ABD393801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71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7" name="Picture 9" descr="Hlo pred obl">
            <a:extLst>
              <a:ext uri="{FF2B5EF4-FFF2-40B4-BE49-F238E27FC236}">
                <a16:creationId xmlns:a16="http://schemas.microsoft.com/office/drawing/2014/main" id="{70D746BC-5DA1-451E-A6FF-D381CCF8E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4581525"/>
            <a:ext cx="135255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8" name="Rectangle 10">
            <a:extLst>
              <a:ext uri="{FF2B5EF4-FFF2-40B4-BE49-F238E27FC236}">
                <a16:creationId xmlns:a16="http://schemas.microsoft.com/office/drawing/2014/main" id="{11EC8CBE-8AFD-4DCC-98AF-E093B0F779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0062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9" name="Picture 11" descr="Hloz pred prof">
            <a:extLst>
              <a:ext uri="{FF2B5EF4-FFF2-40B4-BE49-F238E27FC236}">
                <a16:creationId xmlns:a16="http://schemas.microsoft.com/office/drawing/2014/main" id="{34A0222B-3582-45EB-A5B8-FEA9F22C43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603751"/>
            <a:ext cx="1381125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00DA17B-CD3A-4BC1-A3E5-637C890F854D}"/>
              </a:ext>
            </a:extLst>
          </p:cNvPr>
          <p:cNvSpPr/>
          <p:nvPr/>
        </p:nvSpPr>
        <p:spPr>
          <a:xfrm>
            <a:off x="2915816" y="5275263"/>
            <a:ext cx="576064" cy="9795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0A61D5A-D576-4805-9BE5-DA940F468DFF}"/>
              </a:ext>
            </a:extLst>
          </p:cNvPr>
          <p:cNvSpPr/>
          <p:nvPr/>
        </p:nvSpPr>
        <p:spPr>
          <a:xfrm>
            <a:off x="6660232" y="5149850"/>
            <a:ext cx="216024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06C8DDED-075F-4671-998D-2B1141387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42"/>
    </mc:Choice>
    <mc:Fallback>
      <p:transition spd="slow" advTm="2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05" x="3119438" y="6645275"/>
          <p14:tracePt t="4310" x="3127375" y="6551613"/>
          <p14:tracePt t="4317" x="3152775" y="6399213"/>
          <p14:tracePt t="4324" x="3254375" y="5889625"/>
          <p14:tracePt t="4331" x="3297238" y="5659438"/>
          <p14:tracePt t="4341" x="3322638" y="5583238"/>
          <p14:tracePt t="4347" x="3449638" y="5268913"/>
          <p14:tracePt t="4355" x="3611563" y="4775200"/>
          <p14:tracePt t="4361" x="3679825" y="4614863"/>
          <p14:tracePt t="4371" x="3798888" y="4419600"/>
          <p14:tracePt t="4376" x="4070350" y="3722688"/>
          <p14:tracePt t="4386" x="4121150" y="3568700"/>
          <p14:tracePt t="4393" x="4146550" y="3467100"/>
          <p14:tracePt t="4399" x="4257675" y="3152775"/>
          <p14:tracePt t="4409" x="4316413" y="2949575"/>
          <p14:tracePt t="4414" x="4368800" y="2770188"/>
          <p14:tracePt t="4422" x="4384675" y="2736850"/>
          <p14:tracePt t="4429" x="4402138" y="2676525"/>
          <p14:tracePt t="4439" x="4410075" y="2651125"/>
          <p14:tracePt t="4443" x="4445000" y="2592388"/>
          <p14:tracePt t="4452" x="4452938" y="2574925"/>
          <p14:tracePt t="4461" x="4452938" y="2557463"/>
          <p14:tracePt t="4467" x="4460875" y="2532063"/>
          <p14:tracePt t="4481" x="4478338" y="2524125"/>
          <p14:tracePt t="4488" x="4478338" y="2516188"/>
          <p14:tracePt t="4496" x="4478338" y="2506663"/>
          <p14:tracePt t="4573" x="4495800" y="2489200"/>
          <p14:tracePt t="4579" x="4513263" y="2447925"/>
          <p14:tracePt t="4587" x="4538663" y="2397125"/>
          <p14:tracePt t="4594" x="4579938" y="2319338"/>
          <p14:tracePt t="4601" x="4597400" y="2286000"/>
          <p14:tracePt t="4608" x="4622800" y="2235200"/>
          <p14:tracePt t="4616" x="4640263" y="2200275"/>
          <p14:tracePt t="4624" x="4665663" y="2149475"/>
          <p14:tracePt t="4632" x="4683125" y="2116138"/>
          <p14:tracePt t="4638" x="4708525" y="2065338"/>
          <p14:tracePt t="4645" x="4724400" y="2022475"/>
          <p14:tracePt t="4654" x="4741863" y="1946275"/>
          <p14:tracePt t="4660" x="4759325" y="1911350"/>
          <p14:tracePt t="4667" x="4775200" y="1860550"/>
          <p14:tracePt t="4675" x="4775200" y="1827213"/>
          <p14:tracePt t="4683" x="4792663" y="1784350"/>
          <p14:tracePt t="4690" x="4792663" y="1758950"/>
          <p14:tracePt t="4699" x="4792663" y="1741488"/>
          <p14:tracePt t="4706" x="4792663" y="1725613"/>
          <p14:tracePt t="4713" x="4802188" y="1690688"/>
          <p14:tracePt t="4722" x="4810125" y="1674813"/>
          <p14:tracePt t="4728" x="4818063" y="1665288"/>
          <p14:tracePt t="4737" x="4827588" y="1649413"/>
          <p14:tracePt t="4743" x="4843463" y="1622425"/>
          <p14:tracePt t="4751" x="4852988" y="1606550"/>
          <p14:tracePt t="4759" x="4860925" y="1597025"/>
          <p14:tracePt t="4766" x="4878388" y="1581150"/>
          <p14:tracePt t="4775" x="4886325" y="1571625"/>
          <p14:tracePt t="4780" x="4894263" y="1563688"/>
          <p14:tracePt t="4969" x="4827588" y="1563688"/>
          <p14:tracePt t="4975" x="4775200" y="1581150"/>
          <p14:tracePt t="4983" x="4716463" y="1597025"/>
          <p14:tracePt t="4992" x="4691063" y="1606550"/>
          <p14:tracePt t="4996" x="4673600" y="1622425"/>
          <p14:tracePt t="5006" x="4665663" y="1631950"/>
          <p14:tracePt t="5014" x="4640263" y="1639888"/>
          <p14:tracePt t="5020" x="4622800" y="1649413"/>
          <p14:tracePt t="5027" x="4605338" y="1657350"/>
          <p14:tracePt t="5044" x="4597400" y="1665288"/>
          <p14:tracePt t="5049" x="4589463" y="1665288"/>
          <p14:tracePt t="5065" x="4572000" y="1665288"/>
          <p14:tracePt t="5072" x="4564063" y="1665288"/>
          <p14:tracePt t="5140" x="4589463" y="1657350"/>
          <p14:tracePt t="5147" x="4648200" y="1597025"/>
          <p14:tracePt t="5154" x="4741863" y="1563688"/>
          <p14:tracePt t="5163" x="4827588" y="1546225"/>
          <p14:tracePt t="5170" x="4886325" y="1530350"/>
          <p14:tracePt t="5178" x="4962525" y="1530350"/>
          <p14:tracePt t="5184" x="5022850" y="1520825"/>
          <p14:tracePt t="5194" x="5048250" y="1520825"/>
          <p14:tracePt t="5199" x="5106988" y="1512888"/>
          <p14:tracePt t="5208" x="5141913" y="1512888"/>
          <p14:tracePt t="5215" x="5183188" y="1512888"/>
          <p14:tracePt t="5222" x="5208588" y="1512888"/>
          <p14:tracePt t="5229" x="5243513" y="1495425"/>
          <p14:tracePt t="5238" x="5268913" y="1495425"/>
          <p14:tracePt t="5245" x="5302250" y="1487488"/>
          <p14:tracePt t="5251" x="5311775" y="1487488"/>
          <p14:tracePt t="5267" x="5319713" y="1487488"/>
          <p14:tracePt t="5372" x="5302250" y="1487488"/>
          <p14:tracePt t="5378" x="5276850" y="1487488"/>
          <p14:tracePt t="5386" x="5200650" y="1487488"/>
          <p14:tracePt t="5394" x="5091113" y="1512888"/>
          <p14:tracePt t="5401" x="4987925" y="1520825"/>
          <p14:tracePt t="5410" x="4929188" y="1538288"/>
          <p14:tracePt t="5416" x="4843463" y="1546225"/>
          <p14:tracePt t="5424" x="4784725" y="1555750"/>
          <p14:tracePt t="5433" x="4759325" y="1563688"/>
          <p14:tracePt t="5439" x="4724400" y="1571625"/>
          <p14:tracePt t="5448" x="4708525" y="1581150"/>
          <p14:tracePt t="5461" x="4699000" y="1581150"/>
          <p14:tracePt t="5469" x="4691063" y="1581150"/>
          <p14:tracePt t="5484" x="4683125" y="1581150"/>
          <p14:tracePt t="5491" x="4673600" y="1581150"/>
          <p14:tracePt t="5498" x="4665663" y="1581150"/>
          <p14:tracePt t="5528" x="4657725" y="1581150"/>
          <p14:tracePt t="5536" x="4657725" y="1597025"/>
          <p14:tracePt t="5545" x="4657725" y="1606550"/>
          <p14:tracePt t="5551" x="4657725" y="1614488"/>
          <p14:tracePt t="5561" x="4657725" y="1622425"/>
          <p14:tracePt t="5565" x="4657725" y="1631950"/>
          <p14:tracePt t="5573" x="4699000" y="1674813"/>
          <p14:tracePt t="5581" x="4749800" y="1690688"/>
          <p14:tracePt t="5588" x="4818063" y="1700213"/>
          <p14:tracePt t="5597" x="4878388" y="1700213"/>
          <p14:tracePt t="5604" x="4911725" y="1700213"/>
          <p14:tracePt t="5611" x="4929188" y="1700213"/>
          <p14:tracePt t="5627" x="4937125" y="1700213"/>
          <p14:tracePt t="5633" x="4954588" y="1700213"/>
          <p14:tracePt t="5670" x="4954588" y="1690688"/>
          <p14:tracePt t="5677" x="4954588" y="1674813"/>
          <p14:tracePt t="5694" x="4954588" y="1665288"/>
          <p14:tracePt t="6029" x="4946650" y="1657350"/>
          <p14:tracePt t="6037" x="4919663" y="1649413"/>
          <p14:tracePt t="6044" x="4894263" y="1639888"/>
          <p14:tracePt t="6051" x="4868863" y="1631950"/>
          <p14:tracePt t="6058" x="4843463" y="1631950"/>
          <p14:tracePt t="6068" x="4784725" y="1614488"/>
          <p14:tracePt t="6074" x="4741863" y="1606550"/>
          <p14:tracePt t="6081" x="4683125" y="1597025"/>
          <p14:tracePt t="6090" x="4657725" y="1597025"/>
          <p14:tracePt t="6096" x="4614863" y="1597025"/>
          <p14:tracePt t="6106" x="4597400" y="1597025"/>
          <p14:tracePt t="6111" x="4572000" y="1581150"/>
          <p14:tracePt t="6119" x="4554538" y="1581150"/>
          <p14:tracePt t="6126" x="4529138" y="1581150"/>
          <p14:tracePt t="6137" x="4521200" y="1581150"/>
          <p14:tracePt t="6141" x="4503738" y="1581150"/>
          <p14:tracePt t="6148" x="4495800" y="1581150"/>
          <p14:tracePt t="6156" x="4470400" y="1571625"/>
          <p14:tracePt t="6164" x="4452938" y="1571625"/>
          <p14:tracePt t="6177" x="4427538" y="1571625"/>
          <p14:tracePt t="6187" x="4419600" y="1571625"/>
          <p14:tracePt t="6194" x="4394200" y="1571625"/>
          <p14:tracePt t="6200" x="4376738" y="1571625"/>
          <p14:tracePt t="6208" x="4368800" y="1571625"/>
          <p14:tracePt t="6216" x="4351338" y="1571625"/>
          <p14:tracePt t="6224" x="4316413" y="1571625"/>
          <p14:tracePt t="6231" x="4308475" y="1571625"/>
          <p14:tracePt t="6240" x="4283075" y="1571625"/>
          <p14:tracePt t="6246" x="4257675" y="1571625"/>
          <p14:tracePt t="6254" x="4232275" y="1571625"/>
          <p14:tracePt t="6262" x="4214813" y="1571625"/>
          <p14:tracePt t="6268" x="4189413" y="1571625"/>
          <p14:tracePt t="6276" x="4171950" y="1571625"/>
          <p14:tracePt t="6283" x="4146550" y="1571625"/>
          <p14:tracePt t="6290" x="4121150" y="1571625"/>
          <p14:tracePt t="6299" x="4079875" y="1571625"/>
          <p14:tracePt t="6306" x="4062413" y="1571625"/>
          <p14:tracePt t="6313" x="4044950" y="1571625"/>
          <p14:tracePt t="6321" x="4011613" y="1571625"/>
          <p14:tracePt t="6329" x="4002088" y="1571625"/>
          <p14:tracePt t="6336" x="3986213" y="1571625"/>
          <p14:tracePt t="6343" x="3976688" y="1571625"/>
          <p14:tracePt t="6351" x="3968750" y="1571625"/>
          <p14:tracePt t="6357" x="3943350" y="1571625"/>
          <p14:tracePt t="6373" x="3935413" y="1571625"/>
          <p14:tracePt t="6381" x="3917950" y="1563688"/>
          <p14:tracePt t="6390" x="3917950" y="1555750"/>
          <p14:tracePt t="6395" x="3900488" y="1546225"/>
          <p14:tracePt t="6411" x="3875088" y="1538288"/>
          <p14:tracePt t="6419" x="3857625" y="1512888"/>
          <p14:tracePt t="6426" x="3849688" y="1504950"/>
          <p14:tracePt t="6433" x="3849688" y="1495425"/>
          <p14:tracePt t="6441" x="3832225" y="1477963"/>
          <p14:tracePt t="6447" x="3824288" y="1470025"/>
          <p14:tracePt t="6458" x="3816350" y="1470025"/>
          <p14:tracePt t="6463" x="3806825" y="1462088"/>
          <p14:tracePt t="6471" x="3798888" y="1444625"/>
          <p14:tracePt t="6479" x="3790950" y="1444625"/>
          <p14:tracePt t="6486" x="3790950" y="1436688"/>
          <p14:tracePt t="6494" x="3781425" y="1427163"/>
          <p14:tracePt t="6500" x="3773488" y="1419225"/>
          <p14:tracePt t="6516" x="3763963" y="1419225"/>
          <p14:tracePt t="6530" x="3748088" y="1419225"/>
          <p14:tracePt t="6537" x="3748088" y="1411288"/>
          <p14:tracePt t="6544" x="3738563" y="1401763"/>
          <p14:tracePt t="6553" x="3730625" y="1401763"/>
          <p14:tracePt t="6598" x="3730625" y="1393825"/>
          <p14:tracePt t="6606" x="3730625" y="1385888"/>
          <p14:tracePt t="6612" x="3748088" y="1368425"/>
          <p14:tracePt t="6621" x="3773488" y="1350963"/>
          <p14:tracePt t="6628" x="3806825" y="1333500"/>
          <p14:tracePt t="6636" x="3849688" y="1317625"/>
          <p14:tracePt t="6643" x="3917950" y="1282700"/>
          <p14:tracePt t="6649" x="4027488" y="1266825"/>
          <p14:tracePt t="6657" x="4130675" y="1249363"/>
          <p14:tracePt t="6664" x="4232275" y="1241425"/>
          <p14:tracePt t="6673" x="4316413" y="1241425"/>
          <p14:tracePt t="6679" x="4351338" y="1231900"/>
          <p14:tracePt t="6688" x="4419600" y="1231900"/>
          <p14:tracePt t="6695" x="4452938" y="1223963"/>
          <p14:tracePt t="6702" x="4495800" y="1216025"/>
          <p14:tracePt t="6709" x="4554538" y="1206500"/>
          <p14:tracePt t="6717" x="4630738" y="1206500"/>
          <p14:tracePt t="6725" x="4716463" y="1206500"/>
          <p14:tracePt t="6731" x="4802188" y="1206500"/>
          <p14:tracePt t="6740" x="4868863" y="1206500"/>
          <p14:tracePt t="6747" x="4929188" y="1206500"/>
          <p14:tracePt t="6757" x="4962525" y="1216025"/>
          <p14:tracePt t="6761" x="5013325" y="1223963"/>
          <p14:tracePt t="6770" x="5038725" y="1231900"/>
          <p14:tracePt t="6778" x="5091113" y="1241425"/>
          <p14:tracePt t="6784" x="5099050" y="1241425"/>
          <p14:tracePt t="6793" x="5132388" y="1249363"/>
          <p14:tracePt t="6799" x="5157788" y="1249363"/>
          <p14:tracePt t="6808" x="5167313" y="1249363"/>
          <p14:tracePt t="6814" x="5200650" y="1257300"/>
          <p14:tracePt t="6823" x="5218113" y="1266825"/>
          <p14:tracePt t="6829" x="5260975" y="1282700"/>
          <p14:tracePt t="6836" x="5294313" y="1282700"/>
          <p14:tracePt t="6844" x="5327650" y="1292225"/>
          <p14:tracePt t="6852" x="5362575" y="1292225"/>
          <p14:tracePt t="6859" x="5405438" y="1300163"/>
          <p14:tracePt t="6867" x="5438775" y="1308100"/>
          <p14:tracePt t="6874" x="5456238" y="1317625"/>
          <p14:tracePt t="6881" x="5497513" y="1317625"/>
          <p14:tracePt t="6890" x="5532438" y="1317625"/>
          <p14:tracePt t="6896" x="5583238" y="1317625"/>
          <p14:tracePt t="6907" x="5634038" y="1317625"/>
          <p14:tracePt t="6911" x="5702300" y="1325563"/>
          <p14:tracePt t="6920" x="5803900" y="1325563"/>
          <p14:tracePt t="6926" x="5864225" y="1325563"/>
          <p14:tracePt t="6934" x="5922963" y="1333500"/>
          <p14:tracePt t="6941" x="5983288" y="1343025"/>
          <p14:tracePt t="6949" x="6042025" y="1360488"/>
          <p14:tracePt t="6956" x="6067425" y="1360488"/>
          <p14:tracePt t="6964" x="6102350" y="1368425"/>
          <p14:tracePt t="6973" x="6118225" y="1376363"/>
          <p14:tracePt t="6978" x="6135688" y="1376363"/>
          <p14:tracePt t="6993" x="6143625" y="1376363"/>
          <p14:tracePt t="7031" x="6143625" y="1385888"/>
          <p14:tracePt t="7039" x="6143625" y="1393825"/>
          <p14:tracePt t="7045" x="6143625" y="1401763"/>
          <p14:tracePt t="7054" x="6143625" y="1419225"/>
          <p14:tracePt t="7060" x="6110288" y="1436688"/>
          <p14:tracePt t="7069" x="6008688" y="1495425"/>
          <p14:tracePt t="7075" x="5864225" y="1530350"/>
          <p14:tracePt t="7084" x="5778500" y="1538288"/>
          <p14:tracePt t="7092" x="5702300" y="1538288"/>
          <p14:tracePt t="7098" x="5651500" y="1538288"/>
          <p14:tracePt t="7107" x="5600700" y="1538288"/>
          <p14:tracePt t="7113" x="5549900" y="1538288"/>
          <p14:tracePt t="7120" x="5464175" y="1538288"/>
          <p14:tracePt t="7128" x="5345113" y="1538288"/>
          <p14:tracePt t="7137" x="5243513" y="1530350"/>
          <p14:tracePt t="7143" x="5183188" y="1512888"/>
          <p14:tracePt t="7151" x="5141913" y="1504950"/>
          <p14:tracePt t="7159" x="5099050" y="1495425"/>
          <p14:tracePt t="7165" x="4979988" y="1477963"/>
          <p14:tracePt t="7173" x="4860925" y="1427163"/>
          <p14:tracePt t="7192" x="4589463" y="1368425"/>
          <p14:tracePt t="7197" x="4513263" y="1333500"/>
          <p14:tracePt t="7202" x="4445000" y="1325563"/>
          <p14:tracePt t="7212" x="4368800" y="1317625"/>
          <p14:tracePt t="7218" x="4325938" y="1300163"/>
          <p14:tracePt t="7227" x="4232275" y="1292225"/>
          <p14:tracePt t="7233" x="4189413" y="1282700"/>
          <p14:tracePt t="7241" x="4130675" y="1282700"/>
          <p14:tracePt t="7248" x="4070350" y="1282700"/>
          <p14:tracePt t="7257" x="4044950" y="1282700"/>
          <p14:tracePt t="7262" x="4011613" y="1282700"/>
          <p14:tracePt t="7271" x="3986213" y="1282700"/>
          <p14:tracePt t="7278" x="3968750" y="1282700"/>
          <p14:tracePt t="7285" x="3951288" y="1282700"/>
          <p14:tracePt t="7292" x="3935413" y="1282700"/>
          <p14:tracePt t="7300" x="3917950" y="1282700"/>
          <p14:tracePt t="7307" x="3908425" y="1282700"/>
          <p14:tracePt t="8122" x="3867150" y="1317625"/>
          <p14:tracePt t="8131" x="3798888" y="1385888"/>
          <p14:tracePt t="8137" x="3748088" y="1427163"/>
          <p14:tracePt t="8145" x="3687763" y="1487488"/>
          <p14:tracePt t="8152" x="3636963" y="1530350"/>
          <p14:tracePt t="8162" x="3568700" y="1563688"/>
          <p14:tracePt t="8178" x="3492500" y="1631950"/>
          <p14:tracePt t="8182" x="3449638" y="1674813"/>
          <p14:tracePt t="8190" x="3398838" y="1733550"/>
          <p14:tracePt t="8199" x="3340100" y="1835150"/>
          <p14:tracePt t="8204" x="3279775" y="1911350"/>
          <p14:tracePt t="8213" x="3238500" y="1963738"/>
          <p14:tracePt t="8220" x="3186113" y="2039938"/>
          <p14:tracePt t="8229" x="3160713" y="2082800"/>
          <p14:tracePt t="8234" x="3119438" y="2141538"/>
          <p14:tracePt t="8244" x="3076575" y="2184400"/>
          <p14:tracePt t="8250" x="3051175" y="2217738"/>
          <p14:tracePt t="8257" x="3025775" y="2243138"/>
          <p14:tracePt t="8266" x="2982913" y="2278063"/>
          <p14:tracePt t="8271" x="2957513" y="2328863"/>
          <p14:tracePt t="8278" x="2932113" y="2354263"/>
          <p14:tracePt t="8287" x="2906713" y="2379663"/>
          <p14:tracePt t="8296" x="2889250" y="2413000"/>
          <p14:tracePt t="8302" x="2863850" y="2447925"/>
          <p14:tracePt t="8309" x="2846388" y="2498725"/>
          <p14:tracePt t="8318" x="2830513" y="2524125"/>
          <p14:tracePt t="8325" x="2805113" y="2549525"/>
          <p14:tracePt t="8333" x="2787650" y="2566988"/>
          <p14:tracePt t="8339" x="2778125" y="2582863"/>
          <p14:tracePt t="8348" x="2762250" y="2600325"/>
          <p14:tracePt t="8354" x="2752725" y="2617788"/>
          <p14:tracePt t="8369" x="2736850" y="2625725"/>
          <p14:tracePt t="8379" x="2736850" y="2633663"/>
          <p14:tracePt t="8384" x="2736850" y="2643188"/>
          <p14:tracePt t="8392" x="2736850" y="2651125"/>
          <p14:tracePt t="8399" x="2727325" y="2660650"/>
          <p14:tracePt t="8408" x="2727325" y="2668588"/>
          <p14:tracePt t="8422" x="2719388" y="2676525"/>
          <p14:tracePt t="8430" x="2711450" y="2693988"/>
          <p14:tracePt t="8436" x="2701925" y="2711450"/>
          <p14:tracePt t="8445" x="2693988" y="2736850"/>
          <p14:tracePt t="8451" x="2693988" y="2770188"/>
          <p14:tracePt t="8459" x="2660650" y="2830513"/>
          <p14:tracePt t="8467" x="2651125" y="2863850"/>
          <p14:tracePt t="8474" x="2625725" y="2922588"/>
          <p14:tracePt t="8483" x="2617788" y="2957513"/>
          <p14:tracePt t="8489" x="2600325" y="3016250"/>
          <p14:tracePt t="8496" x="2592388" y="3041650"/>
          <p14:tracePt t="8503" x="2582863" y="3059113"/>
          <p14:tracePt t="8511" x="2566988" y="3094038"/>
          <p14:tracePt t="8518" x="2557463" y="3109913"/>
          <p14:tracePt t="8528" x="2557463" y="3119438"/>
          <p14:tracePt t="8533" x="2549525" y="3152775"/>
          <p14:tracePt t="8541" x="2541588" y="3170238"/>
          <p14:tracePt t="8550" x="2541588" y="3178175"/>
          <p14:tracePt t="8555" x="2532063" y="3195638"/>
          <p14:tracePt t="8564" x="2532063" y="3228975"/>
          <p14:tracePt t="8570" x="2524125" y="3246438"/>
          <p14:tracePt t="8579" x="2516188" y="3254375"/>
          <p14:tracePt t="8586" x="2516188" y="3271838"/>
          <p14:tracePt t="8595" x="2506663" y="3289300"/>
          <p14:tracePt t="8600" x="2506663" y="3305175"/>
          <p14:tracePt t="8609" x="2498725" y="3314700"/>
          <p14:tracePt t="8616" x="2498725" y="3322638"/>
          <p14:tracePt t="8623" x="2498725" y="3330575"/>
          <p14:tracePt t="8638" x="2498725" y="3340100"/>
          <p14:tracePt t="8661" x="2489200" y="3340100"/>
          <p14:tracePt t="8676" x="2481263" y="3340100"/>
          <p14:tracePt t="8683" x="2473325" y="3322638"/>
          <p14:tracePt t="8691" x="2447925" y="3246438"/>
          <p14:tracePt t="8698" x="2438400" y="3144838"/>
          <p14:tracePt t="8705" x="2438400" y="3094038"/>
          <p14:tracePt t="8713" x="2430463" y="3033713"/>
          <p14:tracePt t="8720" x="2413000" y="3000375"/>
          <p14:tracePt t="8728" x="2405063" y="2949575"/>
          <p14:tracePt t="8735" x="2405063" y="2940050"/>
          <p14:tracePt t="8743" x="2397125" y="2914650"/>
          <p14:tracePt t="8750" x="2387600" y="2889250"/>
          <p14:tracePt t="8758" x="2387600" y="2871788"/>
          <p14:tracePt t="8766" x="2379663" y="2871788"/>
          <p14:tracePt t="8773" x="2379663" y="2863850"/>
          <p14:tracePt t="8780" x="2379663" y="2855913"/>
          <p14:tracePt t="8840" x="2371725" y="2855913"/>
          <p14:tracePt t="8855" x="2354263" y="2897188"/>
          <p14:tracePt t="8862" x="2344738" y="2982913"/>
          <p14:tracePt t="8869" x="2344738" y="3025775"/>
          <p14:tracePt t="8879" x="2344738" y="3067050"/>
          <p14:tracePt t="8884" x="2344738" y="3101975"/>
          <p14:tracePt t="8892" x="2344738" y="3135313"/>
          <p14:tracePt t="8899" x="2344738" y="3152775"/>
          <p14:tracePt t="8908" x="2354263" y="3211513"/>
          <p14:tracePt t="8914" x="2362200" y="3254375"/>
          <p14:tracePt t="8923" x="2371725" y="3314700"/>
          <p14:tracePt t="8931" x="2371725" y="3348038"/>
          <p14:tracePt t="8936" x="2379663" y="3398838"/>
          <p14:tracePt t="8946" x="2379663" y="3433763"/>
          <p14:tracePt t="8951" x="2379663" y="3467100"/>
          <p14:tracePt t="8962" x="2379663" y="3484563"/>
          <p14:tracePt t="8966" x="2379663" y="3492500"/>
          <p14:tracePt t="8975" x="2379663" y="3502025"/>
          <p14:tracePt t="8981" x="2379663" y="3509963"/>
          <p14:tracePt t="8990" x="2379663" y="3517900"/>
          <p14:tracePt t="8996" x="2379663" y="3527425"/>
          <p14:tracePt t="9043" x="2379663" y="3509963"/>
          <p14:tracePt t="9048" x="2379663" y="3492500"/>
          <p14:tracePt t="9058" x="2371725" y="3459163"/>
          <p14:tracePt t="9064" x="2362200" y="3408363"/>
          <p14:tracePt t="9072" x="2354263" y="3382963"/>
          <p14:tracePt t="9079" x="2354263" y="3365500"/>
          <p14:tracePt t="9087" x="2354263" y="3314700"/>
          <p14:tracePt t="9095" x="2354263" y="3279775"/>
          <p14:tracePt t="9102" x="2354263" y="3238500"/>
          <p14:tracePt t="9109" x="2354263" y="3160713"/>
          <p14:tracePt t="9116" x="2354263" y="3144838"/>
          <p14:tracePt t="9125" x="2354263" y="3109913"/>
          <p14:tracePt t="9133" x="2354263" y="3084513"/>
          <p14:tracePt t="9139" x="2354263" y="3076575"/>
          <p14:tracePt t="9147" x="2354263" y="3067050"/>
          <p14:tracePt t="9154" x="2354263" y="3059113"/>
          <p14:tracePt t="9222" x="2344738" y="3059113"/>
          <p14:tracePt t="9229" x="2344738" y="3067050"/>
          <p14:tracePt t="9236" x="2344738" y="3076575"/>
          <p14:tracePt t="9246" x="2344738" y="3101975"/>
          <p14:tracePt t="9251" x="2344738" y="3119438"/>
          <p14:tracePt t="9259" x="2344738" y="3144838"/>
          <p14:tracePt t="9265" x="2344738" y="3186113"/>
          <p14:tracePt t="9274" x="2344738" y="3238500"/>
          <p14:tracePt t="9281" x="2362200" y="3297238"/>
          <p14:tracePt t="9287" x="2371725" y="3340100"/>
          <p14:tracePt t="9296" x="2379663" y="3390900"/>
          <p14:tracePt t="9303" x="2387600" y="3416300"/>
          <p14:tracePt t="9319" x="2397125" y="3467100"/>
          <p14:tracePt t="9326" x="2397125" y="3475038"/>
          <p14:tracePt t="9347" x="2397125" y="3492500"/>
          <p14:tracePt t="9400" x="2397125" y="3484563"/>
          <p14:tracePt t="9408" x="2397125" y="3408363"/>
          <p14:tracePt t="9415" x="2397125" y="3348038"/>
          <p14:tracePt t="9423" x="2397125" y="3289300"/>
          <p14:tracePt t="9430" x="2397125" y="3195638"/>
          <p14:tracePt t="9439" x="2397125" y="3084513"/>
          <p14:tracePt t="9445" x="2397125" y="2965450"/>
          <p14:tracePt t="9453" x="2397125" y="2881313"/>
          <p14:tracePt t="9462" x="2397125" y="2820988"/>
          <p14:tracePt t="9468" x="2397125" y="2813050"/>
          <p14:tracePt t="9476" x="2397125" y="2778125"/>
          <p14:tracePt t="9482" x="2397125" y="2762250"/>
          <p14:tracePt t="9497" x="2397125" y="2752725"/>
          <p14:tracePt t="9512" x="2397125" y="2744788"/>
          <p14:tracePt t="9587" x="2387600" y="2744788"/>
          <p14:tracePt t="9594" x="2379663" y="2770188"/>
          <p14:tracePt t="9602" x="2371725" y="2820988"/>
          <p14:tracePt t="9612" x="2362200" y="2863850"/>
          <p14:tracePt t="9616" x="2362200" y="2914650"/>
          <p14:tracePt t="9626" x="2362200" y="2940050"/>
          <p14:tracePt t="9633" x="2362200" y="2965450"/>
          <p14:tracePt t="9640" x="2362200" y="3000375"/>
          <p14:tracePt t="9646" x="2371725" y="3025775"/>
          <p14:tracePt t="9654" x="2387600" y="3076575"/>
          <p14:tracePt t="9662" x="2405063" y="3109913"/>
          <p14:tracePt t="9670" x="2413000" y="3135313"/>
          <p14:tracePt t="9679" x="2422525" y="3170238"/>
          <p14:tracePt t="9684" x="2438400" y="3186113"/>
          <p14:tracePt t="9699" x="2438400" y="3195638"/>
          <p14:tracePt t="9706" x="2438400" y="3203575"/>
          <p14:tracePt t="9729" x="2438400" y="3221038"/>
          <p14:tracePt t="9775" x="2438400" y="3228975"/>
          <p14:tracePt t="12779" x="2413000" y="3228975"/>
          <p14:tracePt t="12786" x="2354263" y="3221038"/>
          <p14:tracePt t="12795" x="2319338" y="3221038"/>
          <p14:tracePt t="12802" x="2260600" y="3211513"/>
          <p14:tracePt t="12809" x="2217738" y="3195638"/>
          <p14:tracePt t="12817" x="2141538" y="3195638"/>
          <p14:tracePt t="12824" x="2098675" y="3195638"/>
          <p14:tracePt t="12832" x="2039938" y="3186113"/>
          <p14:tracePt t="12839" x="2022475" y="3186113"/>
          <p14:tracePt t="12849" x="1989138" y="3186113"/>
          <p14:tracePt t="12854" x="1954213" y="3186113"/>
          <p14:tracePt t="12862" x="1928813" y="3186113"/>
          <p14:tracePt t="12868" x="1911350" y="3186113"/>
          <p14:tracePt t="12877" x="1885950" y="3178175"/>
          <p14:tracePt t="12884" x="1870075" y="3178175"/>
          <p14:tracePt t="12901" x="1835150" y="3178175"/>
          <p14:tracePt t="12906" x="1827213" y="3178175"/>
          <p14:tracePt t="12915" x="1809750" y="3178175"/>
          <p14:tracePt t="12922" x="1793875" y="3178175"/>
          <p14:tracePt t="12928" x="1776413" y="3178175"/>
          <p14:tracePt t="12936" x="1758950" y="3178175"/>
          <p14:tracePt t="12943" x="1751013" y="3178175"/>
          <p14:tracePt t="12951" x="1725613" y="3170238"/>
          <p14:tracePt t="12958" x="1690688" y="3170238"/>
          <p14:tracePt t="12967" x="1665288" y="3170238"/>
          <p14:tracePt t="12974" x="1649413" y="3170238"/>
          <p14:tracePt t="12982" x="1614488" y="3170238"/>
          <p14:tracePt t="12989" x="1581150" y="3170238"/>
          <p14:tracePt t="12997" x="1563688" y="3170238"/>
          <p14:tracePt t="13003" x="1530350" y="3170238"/>
          <p14:tracePt t="13011" x="1504950" y="3170238"/>
          <p14:tracePt t="13019" x="1495425" y="3170238"/>
          <p14:tracePt t="13025" x="1487488" y="3170238"/>
          <p14:tracePt t="13033" x="1477963" y="3170238"/>
          <p14:tracePt t="13041" x="1470025" y="3170238"/>
          <p14:tracePt t="13050" x="1462088" y="3170238"/>
          <p14:tracePt t="13056" x="1452563" y="3170238"/>
          <p14:tracePt t="13066" x="1444625" y="3170238"/>
          <p14:tracePt t="13080" x="1436688" y="3170238"/>
          <p14:tracePt t="13086" x="1427163" y="3170238"/>
          <p14:tracePt t="13102" x="1419225" y="3170238"/>
          <p14:tracePt t="13109" x="1401763" y="3170238"/>
          <p14:tracePt t="13117" x="1393825" y="3170238"/>
          <p14:tracePt t="13123" x="1385888" y="3170238"/>
          <p14:tracePt t="13132" x="1376363" y="3170238"/>
          <p14:tracePt t="13138" x="1360488" y="3170238"/>
          <p14:tracePt t="13146" x="1350963" y="3170238"/>
          <p14:tracePt t="13153" x="1343025" y="3170238"/>
          <p14:tracePt t="13161" x="1333500" y="3170238"/>
          <p14:tracePt t="13168" x="1325563" y="3170238"/>
          <p14:tracePt t="13313" x="1350963" y="3170238"/>
          <p14:tracePt t="13318" x="1368425" y="3170238"/>
          <p14:tracePt t="13325" x="1401763" y="3170238"/>
          <p14:tracePt t="13332" x="1444625" y="3170238"/>
          <p14:tracePt t="13340" x="1477963" y="3170238"/>
          <p14:tracePt t="13351" x="1520825" y="3170238"/>
          <p14:tracePt t="13354" x="1571625" y="3170238"/>
          <p14:tracePt t="13363" x="1622425" y="3170238"/>
          <p14:tracePt t="13369" x="1665288" y="3170238"/>
          <p14:tracePt t="13379" x="1708150" y="3170238"/>
          <p14:tracePt t="13385" x="1751013" y="3170238"/>
          <p14:tracePt t="13392" x="1784350" y="3170238"/>
          <p14:tracePt t="13399" x="1827213" y="3170238"/>
          <p14:tracePt t="13408" x="1870075" y="3170238"/>
          <p14:tracePt t="13417" x="1903413" y="3170238"/>
          <p14:tracePt t="13422" x="1928813" y="3170238"/>
          <p14:tracePt t="13432" x="1997075" y="3170238"/>
          <p14:tracePt t="13437" x="2022475" y="3178175"/>
          <p14:tracePt t="13445" x="2090738" y="3178175"/>
          <p14:tracePt t="13453" x="2133600" y="3178175"/>
          <p14:tracePt t="13460" x="2166938" y="3186113"/>
          <p14:tracePt t="13467" x="2200275" y="3195638"/>
          <p14:tracePt t="13474" x="2243138" y="3195638"/>
          <p14:tracePt t="13483" x="2311400" y="3195638"/>
          <p14:tracePt t="13490" x="2344738" y="3195638"/>
          <p14:tracePt t="13498" x="2422525" y="3195638"/>
          <p14:tracePt t="13505" x="2463800" y="3195638"/>
          <p14:tracePt t="13513" x="2532063" y="3195638"/>
          <p14:tracePt t="13518" x="2566988" y="3203575"/>
          <p14:tracePt t="13527" x="2600325" y="3203575"/>
          <p14:tracePt t="13535" x="2633663" y="3211513"/>
          <p14:tracePt t="13541" x="2676525" y="3211513"/>
          <p14:tracePt t="13550" x="2711450" y="3221038"/>
          <p14:tracePt t="13557" x="2752725" y="3221038"/>
          <p14:tracePt t="13565" x="2778125" y="3221038"/>
          <p14:tracePt t="13571" x="2820988" y="3228975"/>
          <p14:tracePt t="13580" x="2855913" y="3238500"/>
          <p14:tracePt t="13588" x="2871788" y="3246438"/>
          <p14:tracePt t="13594" x="2922588" y="3254375"/>
          <p14:tracePt t="13603" x="2949575" y="3263900"/>
          <p14:tracePt t="13610" x="3000375" y="3271838"/>
          <p14:tracePt t="13616" x="3033713" y="3279775"/>
          <p14:tracePt t="13624" x="3084513" y="3314700"/>
          <p14:tracePt t="13634" x="3101975" y="3314700"/>
          <p14:tracePt t="13637" x="3135313" y="3330575"/>
          <p14:tracePt t="13648" x="3152775" y="3340100"/>
          <p14:tracePt t="13654" x="3195638" y="3355975"/>
          <p14:tracePt t="13662" x="3221038" y="3373438"/>
          <p14:tracePt t="13671" x="3238500" y="3390900"/>
          <p14:tracePt t="13676" x="3271838" y="3408363"/>
          <p14:tracePt t="13683" x="3289300" y="3416300"/>
          <p14:tracePt t="13690" x="3297238" y="3424238"/>
          <p14:tracePt t="13700" x="3305175" y="3424238"/>
          <p14:tracePt t="13706" x="3314700" y="3433763"/>
          <p14:tracePt t="13715" x="3330575" y="3433763"/>
          <p14:tracePt t="13720" x="3340100" y="3433763"/>
          <p14:tracePt t="13730" x="3348038" y="3441700"/>
          <p14:tracePt t="13736" x="3355975" y="3441700"/>
          <p14:tracePt t="13743" x="3365500" y="3441700"/>
          <p14:tracePt t="13752" x="3373438" y="3441700"/>
          <p14:tracePt t="13767" x="3398838" y="3441700"/>
          <p14:tracePt t="13783" x="3408363" y="3441700"/>
          <p14:tracePt t="13787" x="3416300" y="3441700"/>
          <p14:tracePt t="13804" x="3424238" y="3441700"/>
          <p14:tracePt t="13826" x="3433763" y="3441700"/>
          <p14:tracePt t="13833" x="3441700" y="3441700"/>
          <p14:tracePt t="13840" x="3449638" y="3441700"/>
          <p14:tracePt t="13851" x="3459163" y="3441700"/>
          <p14:tracePt t="14125" x="3416300" y="3441700"/>
          <p14:tracePt t="14133" x="3314700" y="3433763"/>
          <p14:tracePt t="14139" x="3246438" y="3416300"/>
          <p14:tracePt t="14147" x="3127375" y="3416300"/>
          <p14:tracePt t="14157" x="3076575" y="3416300"/>
          <p14:tracePt t="14162" x="3000375" y="3408363"/>
          <p14:tracePt t="14172" x="2932113" y="3408363"/>
          <p14:tracePt t="14189" x="2787650" y="3408363"/>
          <p14:tracePt t="14193" x="2668588" y="3398838"/>
          <p14:tracePt t="14200" x="2557463" y="3398838"/>
          <p14:tracePt t="14207" x="2463800" y="3398838"/>
          <p14:tracePt t="14214" x="2371725" y="3398838"/>
          <p14:tracePt t="14224" x="2286000" y="3398838"/>
          <p14:tracePt t="14230" x="2268538" y="3408363"/>
          <p14:tracePt t="14237" x="2217738" y="3416300"/>
          <p14:tracePt t="14244" x="2174875" y="3424238"/>
          <p14:tracePt t="14252" x="2141538" y="3433763"/>
          <p14:tracePt t="14261" x="2082800" y="3441700"/>
          <p14:tracePt t="14267" x="2047875" y="3449638"/>
          <p14:tracePt t="14276" x="2014538" y="3459163"/>
          <p14:tracePt t="14282" x="1971675" y="3484563"/>
          <p14:tracePt t="14289" x="1938338" y="3484563"/>
          <p14:tracePt t="14297" x="1911350" y="3492500"/>
          <p14:tracePt t="14306" x="1885950" y="3502025"/>
          <p14:tracePt t="14311" x="1852613" y="3517900"/>
          <p14:tracePt t="14321" x="1844675" y="3527425"/>
          <p14:tracePt t="14328" x="1819275" y="3535363"/>
          <p14:tracePt t="14334" x="1793875" y="3543300"/>
          <p14:tracePt t="14344" x="1766888" y="3552825"/>
          <p14:tracePt t="14349" x="1751013" y="3568700"/>
          <p14:tracePt t="14356" x="1733550" y="3578225"/>
          <p14:tracePt t="14364" x="1708150" y="3586163"/>
          <p14:tracePt t="14373" x="1674813" y="3603625"/>
          <p14:tracePt t="14379" x="1649413" y="3603625"/>
          <p14:tracePt t="14387" x="1631950" y="3611563"/>
          <p14:tracePt t="14395" x="1606550" y="3619500"/>
          <p14:tracePt t="14403" x="1589088" y="3629025"/>
          <p14:tracePt t="14411" x="1581150" y="3636963"/>
          <p14:tracePt t="14416" x="1563688" y="3636963"/>
          <p14:tracePt t="14423" x="1538288" y="3636963"/>
          <p14:tracePt t="14432" x="1530350" y="3636963"/>
          <p14:tracePt t="14441" x="1520825" y="3636963"/>
          <p14:tracePt t="14446" x="1512888" y="3636963"/>
          <p14:tracePt t="14461" x="1504950" y="3636963"/>
          <p14:tracePt t="14470" x="1495425" y="3636963"/>
          <p14:tracePt t="14560" x="1512888" y="3636963"/>
          <p14:tracePt t="14566" x="1538288" y="3636963"/>
          <p14:tracePt t="14573" x="1571625" y="3636963"/>
          <p14:tracePt t="14581" x="1589088" y="3636963"/>
          <p14:tracePt t="14590" x="1614488" y="3636963"/>
          <p14:tracePt t="14596" x="1657350" y="3636963"/>
          <p14:tracePt t="14604" x="1690688" y="3636963"/>
          <p14:tracePt t="14610" x="1741488" y="3646488"/>
          <p14:tracePt t="14619" x="1819275" y="3646488"/>
          <p14:tracePt t="14626" x="1885950" y="3646488"/>
          <p14:tracePt t="14633" x="1928813" y="3654425"/>
          <p14:tracePt t="14641" x="1989138" y="3654425"/>
          <p14:tracePt t="14648" x="2030413" y="3654425"/>
          <p14:tracePt t="14657" x="2065338" y="3662363"/>
          <p14:tracePt t="14663" x="2108200" y="3662363"/>
          <p14:tracePt t="14673" x="2141538" y="3679825"/>
          <p14:tracePt t="14678" x="2192338" y="3679825"/>
          <p14:tracePt t="14686" x="2227263" y="3687763"/>
          <p14:tracePt t="14694" x="2252663" y="3687763"/>
          <p14:tracePt t="14701" x="2311400" y="3697288"/>
          <p14:tracePt t="14709" x="2344738" y="3705225"/>
          <p14:tracePt t="14716" x="2413000" y="3705225"/>
          <p14:tracePt t="14723" x="2447925" y="3713163"/>
          <p14:tracePt t="14731" x="2516188" y="3722688"/>
          <p14:tracePt t="14740" x="2541588" y="3722688"/>
          <p14:tracePt t="14745" x="2582863" y="3722688"/>
          <p14:tracePt t="14753" x="2617788" y="3730625"/>
          <p14:tracePt t="14760" x="2660650" y="3730625"/>
          <p14:tracePt t="14768" x="2693988" y="3730625"/>
          <p14:tracePt t="14775" x="2736850" y="3738563"/>
          <p14:tracePt t="14783" x="2770188" y="3738563"/>
          <p14:tracePt t="14790" x="2787650" y="3738563"/>
          <p14:tracePt t="14797" x="2838450" y="3748088"/>
          <p14:tracePt t="14808" x="2846388" y="3748088"/>
          <p14:tracePt t="14813" x="2871788" y="3748088"/>
          <p14:tracePt t="14822" x="2906713" y="3748088"/>
          <p14:tracePt t="14827" x="2914650" y="3748088"/>
          <p14:tracePt t="14835" x="2932113" y="3748088"/>
          <p14:tracePt t="14842" x="2957513" y="3748088"/>
          <p14:tracePt t="14851" x="2982913" y="3748088"/>
          <p14:tracePt t="14857" x="3008313" y="3763963"/>
          <p14:tracePt t="14864" x="3025775" y="3763963"/>
          <p14:tracePt t="14873" x="3041650" y="3763963"/>
          <p14:tracePt t="14880" x="3059113" y="3763963"/>
          <p14:tracePt t="14887" x="3067050" y="3763963"/>
          <p14:tracePt t="14895" x="3084513" y="3763963"/>
          <p14:tracePt t="14903" x="3119438" y="3763963"/>
          <p14:tracePt t="14910" x="3127375" y="3763963"/>
          <p14:tracePt t="14917" x="3152775" y="3773488"/>
          <p14:tracePt t="14925" x="3186113" y="3773488"/>
          <p14:tracePt t="14933" x="3211513" y="3773488"/>
          <p14:tracePt t="14940" x="3221038" y="3773488"/>
          <p14:tracePt t="14947" x="3238500" y="3781425"/>
          <p14:tracePt t="14957" x="3246438" y="3781425"/>
          <p14:tracePt t="14962" x="3263900" y="3781425"/>
          <p14:tracePt t="14970" x="3279775" y="3781425"/>
          <p14:tracePt t="14977" x="3289300" y="3790950"/>
          <p14:tracePt t="14985" x="3322638" y="3790950"/>
          <p14:tracePt t="14992" x="3340100" y="3798888"/>
          <p14:tracePt t="14999" x="3355975" y="3798888"/>
          <p14:tracePt t="15008" x="3390900" y="3798888"/>
          <p14:tracePt t="15014" x="3408363" y="3798888"/>
          <p14:tracePt t="15023" x="3416300" y="3798888"/>
          <p14:tracePt t="15029" x="3433763" y="3798888"/>
          <p14:tracePt t="15039" x="3441700" y="3798888"/>
          <p14:tracePt t="15045" x="3459163" y="3798888"/>
          <p14:tracePt t="15052" x="3475038" y="3798888"/>
          <p14:tracePt t="15068" x="3502025" y="3798888"/>
          <p14:tracePt t="15074" x="3517900" y="3790950"/>
          <p14:tracePt t="15083" x="3535363" y="3781425"/>
          <p14:tracePt t="15089" x="3552825" y="3773488"/>
          <p14:tracePt t="15097" x="3568700" y="3773488"/>
          <p14:tracePt t="15112" x="3578225" y="3773488"/>
          <p14:tracePt t="15119" x="3586163" y="3763963"/>
          <p14:tracePt t="15127" x="3603625" y="3756025"/>
          <p14:tracePt t="15141" x="3611563" y="3756025"/>
          <p14:tracePt t="15148" x="3619500" y="3756025"/>
          <p14:tracePt t="15186" x="3629025" y="3756025"/>
          <p14:tracePt t="15193" x="3636963" y="3748088"/>
          <p14:tracePt t="15209" x="3646488" y="3738563"/>
          <p14:tracePt t="15224" x="3662363" y="3738563"/>
          <p14:tracePt t="15680" x="3568700" y="3730625"/>
          <p14:tracePt t="15688" x="3484563" y="3705225"/>
          <p14:tracePt t="15696" x="3408363" y="3697288"/>
          <p14:tracePt t="15702" x="3305175" y="3671888"/>
          <p14:tracePt t="15709" x="3221038" y="3654425"/>
          <p14:tracePt t="15717" x="3160713" y="3636963"/>
          <p14:tracePt t="15725" x="3084513" y="3619500"/>
          <p14:tracePt t="15732" x="3025775" y="3611563"/>
          <p14:tracePt t="15741" x="2949575" y="3586163"/>
          <p14:tracePt t="15746" x="2846388" y="3568700"/>
          <p14:tracePt t="15755" x="2744788" y="3527425"/>
          <p14:tracePt t="15764" x="2643188" y="3492500"/>
          <p14:tracePt t="15769" x="2566988" y="3484563"/>
          <p14:tracePt t="15778" x="2463800" y="3467100"/>
          <p14:tracePt t="15784" x="2422525" y="3441700"/>
          <p14:tracePt t="15792" x="2344738" y="3424238"/>
          <p14:tracePt t="15800" x="2252663" y="3390900"/>
          <p14:tracePt t="15809" x="2141538" y="3355975"/>
          <p14:tracePt t="15814" x="2073275" y="3322638"/>
          <p14:tracePt t="15821" x="1989138" y="3289300"/>
          <p14:tracePt t="15830" x="1928813" y="3271838"/>
          <p14:tracePt t="15837" x="1878013" y="3246438"/>
          <p14:tracePt t="15846" x="1819275" y="3228975"/>
          <p14:tracePt t="15851" x="1793875" y="3221038"/>
          <p14:tracePt t="15859" x="1758950" y="3211513"/>
          <p14:tracePt t="15866" x="1725613" y="3203575"/>
          <p14:tracePt t="15876" x="1708150" y="3178175"/>
          <p14:tracePt t="15881" x="1657350" y="3160713"/>
          <p14:tracePt t="15891" x="1631950" y="3152775"/>
          <p14:tracePt t="15896" x="1597025" y="3144838"/>
          <p14:tracePt t="15905" x="1563688" y="3135313"/>
          <p14:tracePt t="15911" x="1538288" y="3127375"/>
          <p14:tracePt t="15919" x="1512888" y="3127375"/>
          <p14:tracePt t="15926" x="1477963" y="3127375"/>
          <p14:tracePt t="15934" x="1470025" y="3127375"/>
          <p14:tracePt t="15942" x="1452563" y="3127375"/>
          <p14:tracePt t="15949" x="1436688" y="3127375"/>
          <p14:tracePt t="15958" x="1419225" y="3127375"/>
          <p14:tracePt t="15963" x="1401763" y="3127375"/>
          <p14:tracePt t="15972" x="1393825" y="3127375"/>
          <p14:tracePt t="15978" x="1376363" y="3127375"/>
          <p14:tracePt t="15986" x="1343025" y="3127375"/>
          <p14:tracePt t="15994" x="1333500" y="3127375"/>
          <p14:tracePt t="16002" x="1282700" y="3119438"/>
          <p14:tracePt t="16009" x="1249363" y="3101975"/>
          <p14:tracePt t="16016" x="1223963" y="3101975"/>
          <p14:tracePt t="16025" x="1198563" y="3094038"/>
          <p14:tracePt t="16031" x="1163638" y="3094038"/>
          <p14:tracePt t="16039" x="1138238" y="3084513"/>
          <p14:tracePt t="16046" x="1122363" y="3084513"/>
          <p14:tracePt t="16053" x="1096963" y="3084513"/>
          <p14:tracePt t="16061" x="1079500" y="3084513"/>
          <p14:tracePt t="16069" x="1069975" y="3084513"/>
          <p14:tracePt t="16076" x="1062038" y="3084513"/>
          <p14:tracePt t="16083" x="1054100" y="3084513"/>
          <p14:tracePt t="16098" x="1036638" y="3084513"/>
          <p14:tracePt t="16173" x="1028700" y="3084513"/>
          <p14:tracePt t="16293" x="1044575" y="3084513"/>
          <p14:tracePt t="16308" x="1054100" y="3076575"/>
          <p14:tracePt t="16316" x="1062038" y="3076575"/>
          <p14:tracePt t="16323" x="1069975" y="3076575"/>
          <p14:tracePt t="16329" x="1087438" y="3076575"/>
          <p14:tracePt t="16339" x="1122363" y="3076575"/>
          <p14:tracePt t="16345" x="1147763" y="3076575"/>
          <p14:tracePt t="16353" x="1189038" y="3076575"/>
          <p14:tracePt t="16360" x="1223963" y="3076575"/>
          <p14:tracePt t="16368" x="1274763" y="3076575"/>
          <p14:tracePt t="16376" x="1308100" y="3076575"/>
          <p14:tracePt t="16382" x="1368425" y="3084513"/>
          <p14:tracePt t="16391" x="1419225" y="3094038"/>
          <p14:tracePt t="16397" x="1477963" y="3101975"/>
          <p14:tracePt t="16406" x="1512888" y="3119438"/>
          <p14:tracePt t="16414" x="1538288" y="3127375"/>
          <p14:tracePt t="16420" x="1581150" y="3135313"/>
          <p14:tracePt t="16429" x="1606550" y="3144838"/>
          <p14:tracePt t="16434" x="1649413" y="3160713"/>
          <p14:tracePt t="16441" x="1682750" y="3178175"/>
          <p14:tracePt t="16450" x="1716088" y="3211513"/>
          <p14:tracePt t="16459" x="1776413" y="3228975"/>
          <p14:tracePt t="16464" x="1852613" y="3238500"/>
          <p14:tracePt t="16473" x="1885950" y="3254375"/>
          <p14:tracePt t="16482" x="1946275" y="3271838"/>
          <p14:tracePt t="16488" x="1979613" y="3271838"/>
          <p14:tracePt t="16496" x="2014538" y="3279775"/>
          <p14:tracePt t="16502" x="2055813" y="3297238"/>
          <p14:tracePt t="16509" x="2082800" y="3297238"/>
          <p14:tracePt t="16517" x="2116138" y="3314700"/>
          <p14:tracePt t="16525" x="2133600" y="3314700"/>
          <p14:tracePt t="16532" x="2159000" y="3314700"/>
          <p14:tracePt t="16541" x="2192338" y="3314700"/>
          <p14:tracePt t="16547" x="2227263" y="3314700"/>
          <p14:tracePt t="16555" x="2260600" y="3314700"/>
          <p14:tracePt t="16561" x="2336800" y="3297238"/>
          <p14:tracePt t="16570" x="2397125" y="3297238"/>
          <p14:tracePt t="16577" x="2455863" y="3289300"/>
          <p14:tracePt t="16584" x="2524125" y="3279775"/>
          <p14:tracePt t="16592" x="2582863" y="3271838"/>
          <p14:tracePt t="16599" x="2617788" y="3271838"/>
          <p14:tracePt t="16608" x="2643188" y="3271838"/>
          <p14:tracePt t="16614" x="2686050" y="3271838"/>
          <p14:tracePt t="16622" x="2711450" y="3271838"/>
          <p14:tracePt t="16629" x="2744788" y="3271838"/>
          <p14:tracePt t="16637" x="2778125" y="3271838"/>
          <p14:tracePt t="16643" x="2820988" y="3271838"/>
          <p14:tracePt t="16651" x="2855913" y="3271838"/>
          <p14:tracePt t="16659" x="2906713" y="3271838"/>
          <p14:tracePt t="16666" x="2940050" y="3271838"/>
          <p14:tracePt t="16676" x="2965450" y="3271838"/>
          <p14:tracePt t="16682" x="2990850" y="3271838"/>
          <p14:tracePt t="16690" x="3016250" y="3271838"/>
          <p14:tracePt t="16696" x="3033713" y="3271838"/>
          <p14:tracePt t="16705" x="3059113" y="3271838"/>
          <p14:tracePt t="16712" x="3076575" y="3271838"/>
          <p14:tracePt t="16719" x="3094038" y="3271838"/>
          <p14:tracePt t="16725" x="3101975" y="3271838"/>
          <p14:tracePt t="16733" x="3109913" y="3271838"/>
          <p14:tracePt t="16743" x="3135313" y="3271838"/>
          <p14:tracePt t="16748" x="3144838" y="3271838"/>
          <p14:tracePt t="16763" x="3170238" y="3271838"/>
          <p14:tracePt t="16771" x="3178175" y="3271838"/>
          <p14:tracePt t="16778" x="3195638" y="3271838"/>
          <p14:tracePt t="16786" x="3211513" y="3271838"/>
          <p14:tracePt t="16793" x="3221038" y="3271838"/>
          <p14:tracePt t="16801" x="3246438" y="3271838"/>
          <p14:tracePt t="16809" x="3254375" y="3271838"/>
          <p14:tracePt t="16815" x="3271838" y="3271838"/>
          <p14:tracePt t="16825" x="3279775" y="3271838"/>
          <p14:tracePt t="16839" x="3289300" y="3271838"/>
          <p14:tracePt t="16913" x="3297238" y="3271838"/>
          <p14:tracePt t="16921" x="3305175" y="3271838"/>
          <p14:tracePt t="16943" x="3314700" y="3271838"/>
          <p14:tracePt t="16966" x="3322638" y="3271838"/>
          <p14:tracePt t="17002" x="3330575" y="3271838"/>
          <p14:tracePt t="17011" x="3340100" y="3271838"/>
          <p14:tracePt t="17032" x="3348038" y="3263900"/>
          <p14:tracePt t="17041" x="3348038" y="3254375"/>
          <p14:tracePt t="17048" x="3355975" y="3254375"/>
          <p14:tracePt t="17056" x="3365500" y="3254375"/>
          <p14:tracePt t="17062" x="3373438" y="3254375"/>
          <p14:tracePt t="17504" x="3355975" y="3263900"/>
          <p14:tracePt t="17513" x="3348038" y="3271838"/>
          <p14:tracePt t="17519" x="3340100" y="3271838"/>
          <p14:tracePt t="17527" x="3314700" y="3279775"/>
          <p14:tracePt t="17533" x="3305175" y="3289300"/>
          <p14:tracePt t="17542" x="3297238" y="3297238"/>
          <p14:tracePt t="17557" x="3289300" y="3314700"/>
          <p14:tracePt t="17565" x="3279775" y="3322638"/>
          <p14:tracePt t="17570" x="3271838" y="3322638"/>
          <p14:tracePt t="17579" x="3271838" y="3330575"/>
          <p14:tracePt t="17585" x="3263900" y="3330575"/>
          <p14:tracePt t="17594" x="3246438" y="3340100"/>
          <p14:tracePt t="17601" x="3246438" y="3348038"/>
          <p14:tracePt t="17611" x="3238500" y="3348038"/>
          <p14:tracePt t="17616" x="3228975" y="3365500"/>
          <p14:tracePt t="17624" x="3221038" y="3390900"/>
          <p14:tracePt t="17639" x="3211513" y="3398838"/>
          <p14:tracePt t="17647" x="3211513" y="3408363"/>
          <p14:tracePt t="17653" x="3211513" y="3416300"/>
          <p14:tracePt t="17668" x="3211513" y="3424238"/>
          <p14:tracePt t="17676" x="3203575" y="3433763"/>
          <p14:tracePt t="17683" x="3203575" y="3441700"/>
          <p14:tracePt t="17698" x="3203575" y="3449638"/>
          <p14:tracePt t="17706" x="3186113" y="3459163"/>
          <p14:tracePt t="17714" x="3178175" y="3467100"/>
          <p14:tracePt t="17721" x="3178175" y="3484563"/>
          <p14:tracePt t="17729" x="3178175" y="3502025"/>
          <p14:tracePt t="17736" x="3178175" y="3517900"/>
          <p14:tracePt t="17743" x="3170238" y="3535363"/>
          <p14:tracePt t="17753" x="3170238" y="3552825"/>
          <p14:tracePt t="17761" x="3170238" y="3560763"/>
          <p14:tracePt t="17765" x="3170238" y="3568700"/>
          <p14:tracePt t="17774" x="3170238" y="3578225"/>
          <p14:tracePt t="17779" x="3170238" y="3586163"/>
          <p14:tracePt t="17787" x="3170238" y="3594100"/>
          <p14:tracePt t="17795" x="3170238" y="3603625"/>
          <p14:tracePt t="17810" x="3170238" y="3611563"/>
          <p14:tracePt t="17827" x="3170238" y="3619500"/>
          <p14:tracePt t="17842" x="3170238" y="3629025"/>
          <p14:tracePt t="17848" x="3170238" y="3636963"/>
          <p14:tracePt t="17862" x="3170238" y="3646488"/>
          <p14:tracePt t="18176" x="3152775" y="3629025"/>
          <p14:tracePt t="18184" x="3152775" y="3611563"/>
          <p14:tracePt t="18192" x="3144838" y="3594100"/>
          <p14:tracePt t="18199" x="3144838" y="3586163"/>
          <p14:tracePt t="18207" x="3135313" y="3568700"/>
          <p14:tracePt t="18215" x="3135313" y="3560763"/>
          <p14:tracePt t="18223" x="3135313" y="3552825"/>
          <p14:tracePt t="18228" x="3127375" y="3535363"/>
          <p14:tracePt t="18237" x="3127375" y="3517900"/>
          <p14:tracePt t="18244" x="3127375" y="3502025"/>
          <p14:tracePt t="18251" x="3127375" y="3492500"/>
          <p14:tracePt t="18260" x="3127375" y="3484563"/>
          <p14:tracePt t="18266" x="3127375" y="3467100"/>
          <p14:tracePt t="18273" x="3127375" y="3449638"/>
          <p14:tracePt t="18281" x="3127375" y="3441700"/>
          <p14:tracePt t="18289" x="3127375" y="3433763"/>
          <p14:tracePt t="18304" x="3127375" y="3424238"/>
          <p14:tracePt t="18357" x="3127375" y="3416300"/>
          <p14:tracePt t="18387" x="3127375" y="3408363"/>
          <p14:tracePt t="18453" x="3119438" y="3408363"/>
          <p14:tracePt t="18461" x="3119438" y="3365500"/>
          <p14:tracePt t="18468" x="3119438" y="3355975"/>
          <p14:tracePt t="18478" x="3119438" y="3348038"/>
          <p14:tracePt t="18483" x="3119438" y="3340100"/>
          <p14:tracePt t="18489" x="3119438" y="3330575"/>
          <p14:tracePt t="18498" x="3119438" y="3314700"/>
          <p14:tracePt t="18506" x="3119438" y="3305175"/>
          <p14:tracePt t="18513" x="3119438" y="3297238"/>
          <p14:tracePt t="18520" x="3119438" y="3289300"/>
          <p14:tracePt t="18619" x="3109913" y="3289300"/>
          <p14:tracePt t="18625" x="3101975" y="3305175"/>
          <p14:tracePt t="18632" x="3101975" y="3355975"/>
          <p14:tracePt t="18639" x="3101975" y="3390900"/>
          <p14:tracePt t="18646" x="3101975" y="3408363"/>
          <p14:tracePt t="18655" x="3101975" y="3441700"/>
          <p14:tracePt t="18662" x="3101975" y="3484563"/>
          <p14:tracePt t="18670" x="3109913" y="3517900"/>
          <p14:tracePt t="18679" x="3119438" y="3568700"/>
          <p14:tracePt t="18684" x="3127375" y="3594100"/>
          <p14:tracePt t="18694" x="3135313" y="3619500"/>
          <p14:tracePt t="18699" x="3135313" y="3636963"/>
          <p14:tracePt t="18708" x="3135313" y="3646488"/>
          <p14:tracePt t="18722" x="3135313" y="3662363"/>
          <p14:tracePt t="18737" x="3135313" y="3671888"/>
          <p14:tracePt t="18745" x="3135313" y="3679825"/>
          <p14:tracePt t="19111" x="3160713" y="3679825"/>
          <p14:tracePt t="19119" x="3160713" y="3671888"/>
          <p14:tracePt t="19125" x="3170238" y="3654425"/>
          <p14:tracePt t="19134" x="3178175" y="3636963"/>
          <p14:tracePt t="19142" x="3186113" y="3629025"/>
          <p14:tracePt t="19148" x="3195638" y="3594100"/>
          <p14:tracePt t="19156" x="3203575" y="3560763"/>
          <p14:tracePt t="19164" x="3211513" y="3527425"/>
          <p14:tracePt t="19173" x="3211513" y="3492500"/>
          <p14:tracePt t="19177" x="3211513" y="3459163"/>
          <p14:tracePt t="19187" x="3211513" y="3433763"/>
          <p14:tracePt t="19192" x="3211513" y="3408363"/>
          <p14:tracePt t="19201" x="3211513" y="3390900"/>
          <p14:tracePt t="19208" x="3211513" y="3382963"/>
          <p14:tracePt t="19216" x="3211513" y="3355975"/>
          <p14:tracePt t="19223" x="3211513" y="3340100"/>
          <p14:tracePt t="19231" x="3211513" y="3330575"/>
          <p14:tracePt t="19237" x="3211513" y="3322638"/>
          <p14:tracePt t="19246" x="3211513" y="3314700"/>
          <p14:tracePt t="20375" x="3203575" y="3314700"/>
          <p14:tracePt t="20381" x="3186113" y="3314700"/>
          <p14:tracePt t="20390" x="3160713" y="3305175"/>
          <p14:tracePt t="20397" x="3127375" y="3305175"/>
          <p14:tracePt t="20404" x="3101975" y="3297238"/>
          <p14:tracePt t="20412" x="3084513" y="3289300"/>
          <p14:tracePt t="20420" x="3059113" y="3289300"/>
          <p14:tracePt t="20427" x="3041650" y="3289300"/>
          <p14:tracePt t="20435" x="3033713" y="3279775"/>
          <p14:tracePt t="20442" x="3016250" y="3271838"/>
          <p14:tracePt t="20451" x="2990850" y="3263900"/>
          <p14:tracePt t="20456" x="2974975" y="3254375"/>
          <p14:tracePt t="20711" x="2506663" y="2752725"/>
          <p14:tracePt t="20718" x="2354263" y="2566988"/>
          <p14:tracePt t="20726" x="1793875" y="2098675"/>
          <p14:tracePt t="20733" x="1122363" y="1444625"/>
          <p14:tracePt t="20740" x="900113" y="1223963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98204422-4148-4719-B499-545D7657D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4035" name="Picture 3" descr="hlo po pred">
            <a:extLst>
              <a:ext uri="{FF2B5EF4-FFF2-40B4-BE49-F238E27FC236}">
                <a16:creationId xmlns:a16="http://schemas.microsoft.com/office/drawing/2014/main" id="{E44C1E5D-F380-427C-BE5E-704F1993F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20713"/>
            <a:ext cx="30257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4">
            <a:extLst>
              <a:ext uri="{FF2B5EF4-FFF2-40B4-BE49-F238E27FC236}">
                <a16:creationId xmlns:a16="http://schemas.microsoft.com/office/drawing/2014/main" id="{313357BB-BDBA-4D01-AB0C-B7BAB9928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96863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7" name="Picture 5" descr="Hlo z po p">
            <a:extLst>
              <a:ext uri="{FF2B5EF4-FFF2-40B4-BE49-F238E27FC236}">
                <a16:creationId xmlns:a16="http://schemas.microsoft.com/office/drawing/2014/main" id="{A176B970-075C-414F-A2BD-D0BA1B988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05038"/>
            <a:ext cx="2879725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8" name="Rectangle 6">
            <a:extLst>
              <a:ext uri="{FF2B5EF4-FFF2-40B4-BE49-F238E27FC236}">
                <a16:creationId xmlns:a16="http://schemas.microsoft.com/office/drawing/2014/main" id="{B730206A-5156-4C60-84C7-7A61C4F33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8265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9" name="Picture 7" descr="Hlo po z l">
            <a:extLst>
              <a:ext uri="{FF2B5EF4-FFF2-40B4-BE49-F238E27FC236}">
                <a16:creationId xmlns:a16="http://schemas.microsoft.com/office/drawing/2014/main" id="{975A4373-EE01-4E0B-85E9-9237A7104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171700"/>
            <a:ext cx="2952750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Rectangle 8">
            <a:extLst>
              <a:ext uri="{FF2B5EF4-FFF2-40B4-BE49-F238E27FC236}">
                <a16:creationId xmlns:a16="http://schemas.microsoft.com/office/drawing/2014/main" id="{D5A3D5A6-2AD7-4D87-9ACF-84A7D583E9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71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1" name="Picture 9" descr="Hlo po obl 1">
            <a:extLst>
              <a:ext uri="{FF2B5EF4-FFF2-40B4-BE49-F238E27FC236}">
                <a16:creationId xmlns:a16="http://schemas.microsoft.com/office/drawing/2014/main" id="{213DDD8F-36F4-4DBE-B905-9DC35F9F8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508500"/>
            <a:ext cx="1409700" cy="1819275"/>
          </a:xfrm>
          <a:prstGeom prst="rect">
            <a:avLst/>
          </a:prstGeom>
          <a:noFill/>
          <a:ln w="952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42" name="Rectangle 10">
            <a:extLst>
              <a:ext uri="{FF2B5EF4-FFF2-40B4-BE49-F238E27FC236}">
                <a16:creationId xmlns:a16="http://schemas.microsoft.com/office/drawing/2014/main" id="{9AC640E8-64EC-4EAF-A5B9-ADCA5FCBE4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909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3" name="Picture 11" descr="HLO po us 1">
            <a:extLst>
              <a:ext uri="{FF2B5EF4-FFF2-40B4-BE49-F238E27FC236}">
                <a16:creationId xmlns:a16="http://schemas.microsoft.com/office/drawing/2014/main" id="{68B50C36-D38F-4DE2-9FBC-B44402ED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08500"/>
            <a:ext cx="13811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4" name="Rectangle 12">
            <a:extLst>
              <a:ext uri="{FF2B5EF4-FFF2-40B4-BE49-F238E27FC236}">
                <a16:creationId xmlns:a16="http://schemas.microsoft.com/office/drawing/2014/main" id="{8B6F432F-D98A-4D50-9C6E-90CE9FB8B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535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45" name="Picture 13" descr="Hlo po prof1">
            <a:extLst>
              <a:ext uri="{FF2B5EF4-FFF2-40B4-BE49-F238E27FC236}">
                <a16:creationId xmlns:a16="http://schemas.microsoft.com/office/drawing/2014/main" id="{4A49B0E0-C14B-4915-8513-D0BB992B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508500"/>
            <a:ext cx="14001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FB38617D-6D77-4468-AD40-1812CA7D952C}"/>
              </a:ext>
            </a:extLst>
          </p:cNvPr>
          <p:cNvSpPr/>
          <p:nvPr/>
        </p:nvSpPr>
        <p:spPr>
          <a:xfrm>
            <a:off x="2195512" y="5278438"/>
            <a:ext cx="648296" cy="166786"/>
          </a:xfrm>
          <a:prstGeom prst="rect">
            <a:avLst/>
          </a:prstGeom>
          <a:solidFill>
            <a:schemeClr val="tx2">
              <a:lumMod val="2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ADDDA5B-D033-4BB5-89C0-81D3C1565B22}"/>
              </a:ext>
            </a:extLst>
          </p:cNvPr>
          <p:cNvSpPr/>
          <p:nvPr/>
        </p:nvSpPr>
        <p:spPr>
          <a:xfrm>
            <a:off x="4572000" y="5345114"/>
            <a:ext cx="648072" cy="17211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48987ED4-2CF0-4D26-AB71-0DAB4AB7B562}"/>
              </a:ext>
            </a:extLst>
          </p:cNvPr>
          <p:cNvSpPr/>
          <p:nvPr/>
        </p:nvSpPr>
        <p:spPr>
          <a:xfrm>
            <a:off x="7524328" y="5229200"/>
            <a:ext cx="216024" cy="1159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B89108CA-F311-48E5-ACD7-C95766858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160"/>
    </mc:Choice>
    <mc:Fallback>
      <p:transition spd="slow" advTm="23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4" x="3730625" y="3943350"/>
          <p14:tracePt t="3750" x="3738563" y="3908425"/>
          <p14:tracePt t="3758" x="3756025" y="3806825"/>
          <p14:tracePt t="3766" x="3781425" y="3662363"/>
          <p14:tracePt t="3773" x="3806825" y="3578225"/>
          <p14:tracePt t="3783" x="3849688" y="3459163"/>
          <p14:tracePt t="3788" x="3867150" y="3416300"/>
          <p14:tracePt t="3797" x="3875088" y="3382963"/>
          <p14:tracePt t="3805" x="3892550" y="3348038"/>
          <p14:tracePt t="3811" x="3917950" y="3297238"/>
          <p14:tracePt t="3819" x="3960813" y="3246438"/>
          <p14:tracePt t="3825" x="3986213" y="3186113"/>
          <p14:tracePt t="3833" x="4019550" y="3076575"/>
          <p14:tracePt t="3840" x="4070350" y="2990850"/>
          <p14:tracePt t="3850" x="4087813" y="2940050"/>
          <p14:tracePt t="3855" x="4105275" y="2863850"/>
          <p14:tracePt t="3864" x="4138613" y="2820988"/>
          <p14:tracePt t="3872" x="4164013" y="2770188"/>
          <p14:tracePt t="3879" x="4171950" y="2744788"/>
          <p14:tracePt t="3888" x="4197350" y="2701925"/>
          <p14:tracePt t="3893" x="4224338" y="2660650"/>
          <p14:tracePt t="3902" x="4275138" y="2574925"/>
          <p14:tracePt t="3907" x="4308475" y="2524125"/>
          <p14:tracePt t="3916" x="4341813" y="2430463"/>
          <p14:tracePt t="3923" x="4376738" y="2354263"/>
          <p14:tracePt t="3930" x="4394200" y="2319338"/>
          <p14:tracePt t="3938" x="4410075" y="2278063"/>
          <p14:tracePt t="3946" x="4427538" y="2243138"/>
          <p14:tracePt t="3954" x="4435475" y="2209800"/>
          <p14:tracePt t="3961" x="4452938" y="2192338"/>
          <p14:tracePt t="3969" x="4452938" y="2174875"/>
          <p14:tracePt t="3975" x="4460875" y="2159000"/>
          <p14:tracePt t="3984" x="4470400" y="2149475"/>
          <p14:tracePt t="3990" x="4478338" y="2124075"/>
          <p14:tracePt t="4000" x="4486275" y="2116138"/>
          <p14:tracePt t="4004" x="4495800" y="2108200"/>
          <p14:tracePt t="4012" x="4495800" y="2090738"/>
          <p14:tracePt t="4020" x="4521200" y="2073275"/>
          <p14:tracePt t="4028" x="4529138" y="2047875"/>
          <p14:tracePt t="4037" x="4546600" y="2014538"/>
          <p14:tracePt t="4043" x="4564063" y="2005013"/>
          <p14:tracePt t="4051" x="4579938" y="1971675"/>
          <p14:tracePt t="4057" x="4597400" y="1946275"/>
          <p14:tracePt t="4067" x="4614863" y="1928813"/>
          <p14:tracePt t="4072" x="4614863" y="1911350"/>
          <p14:tracePt t="4080" x="4622800" y="1895475"/>
          <p14:tracePt t="4086" x="4630738" y="1878013"/>
          <p14:tracePt t="4096" x="4640263" y="1860550"/>
          <p14:tracePt t="4104" x="4648200" y="1860550"/>
          <p14:tracePt t="4110" x="4648200" y="1852613"/>
          <p14:tracePt t="4117" x="4648200" y="1844675"/>
          <p14:tracePt t="4125" x="4648200" y="1835150"/>
          <p14:tracePt t="4132" x="4648200" y="1827213"/>
          <p14:tracePt t="4149" x="4648200" y="1819275"/>
          <p14:tracePt t="4154" x="4648200" y="1809750"/>
          <p14:tracePt t="4163" x="4657725" y="1809750"/>
          <p14:tracePt t="4169" x="4665663" y="1801813"/>
          <p14:tracePt t="4177" x="4673600" y="1793875"/>
          <p14:tracePt t="4186" x="4683125" y="1784350"/>
          <p14:tracePt t="4191" x="4691063" y="1758950"/>
          <p14:tracePt t="4200" x="4699000" y="1741488"/>
          <p14:tracePt t="4206" x="4708525" y="1733550"/>
          <p14:tracePt t="4216" x="4716463" y="1725613"/>
          <p14:tracePt t="4221" x="4716463" y="1708150"/>
          <p14:tracePt t="4229" x="4724400" y="1700213"/>
          <p14:tracePt t="4236" x="4749800" y="1682750"/>
          <p14:tracePt t="4245" x="4749800" y="1674813"/>
          <p14:tracePt t="4252" x="4759325" y="1665288"/>
          <p14:tracePt t="4259" x="4767263" y="1657350"/>
          <p14:tracePt t="4269" x="4767263" y="1649413"/>
          <p14:tracePt t="4274" x="4775200" y="1639888"/>
          <p14:tracePt t="4283" x="4775200" y="1631950"/>
          <p14:tracePt t="4288" x="4775200" y="1614488"/>
          <p14:tracePt t="4297" x="4784725" y="1614488"/>
          <p14:tracePt t="4303" x="4792663" y="1606550"/>
          <p14:tracePt t="4312" x="4792663" y="1597025"/>
          <p14:tracePt t="4319" x="4802188" y="1597025"/>
          <p14:tracePt t="4326" x="4802188" y="1589088"/>
          <p14:tracePt t="4334" x="4810125" y="1581150"/>
          <p14:tracePt t="4350" x="4818063" y="1571625"/>
          <p14:tracePt t="4367" x="4818063" y="1555750"/>
          <p14:tracePt t="4371" x="4827588" y="1555750"/>
          <p14:tracePt t="4387" x="4835525" y="1546225"/>
          <p14:tracePt t="4409" x="4843463" y="1546225"/>
          <p14:tracePt t="4432" x="4852988" y="1546225"/>
          <p14:tracePt t="4447" x="4860925" y="1546225"/>
          <p14:tracePt t="4453" x="4868863" y="1546225"/>
          <p14:tracePt t="4469" x="4878388" y="1538288"/>
          <p14:tracePt t="4492" x="4886325" y="1538288"/>
          <p14:tracePt t="4501" x="4886325" y="1530350"/>
          <p14:tracePt t="4506" x="4894263" y="1530350"/>
          <p14:tracePt t="4522" x="4903788" y="1530350"/>
          <p14:tracePt t="4723" x="4886325" y="1530350"/>
          <p14:tracePt t="4730" x="4878388" y="1530350"/>
          <p14:tracePt t="4737" x="4852988" y="1530350"/>
          <p14:tracePt t="4745" x="4835525" y="1530350"/>
          <p14:tracePt t="4752" x="4784725" y="1530350"/>
          <p14:tracePt t="4760" x="4741863" y="1538288"/>
          <p14:tracePt t="4768" x="4683125" y="1538288"/>
          <p14:tracePt t="4775" x="4648200" y="1538288"/>
          <p14:tracePt t="4783" x="4597400" y="1555750"/>
          <p14:tracePt t="4790" x="4572000" y="1555750"/>
          <p14:tracePt t="4798" x="4538663" y="1563688"/>
          <p14:tracePt t="4805" x="4503738" y="1563688"/>
          <p14:tracePt t="4813" x="4486275" y="1571625"/>
          <p14:tracePt t="4820" x="4452938" y="1571625"/>
          <p14:tracePt t="4828" x="4435475" y="1571625"/>
          <p14:tracePt t="4835" x="4410075" y="1571625"/>
          <p14:tracePt t="4842" x="4376738" y="1571625"/>
          <p14:tracePt t="4850" x="4341813" y="1571625"/>
          <p14:tracePt t="4858" x="4300538" y="1571625"/>
          <p14:tracePt t="4866" x="4257675" y="1571625"/>
          <p14:tracePt t="4873" x="4197350" y="1563688"/>
          <p14:tracePt t="4880" x="4156075" y="1563688"/>
          <p14:tracePt t="4887" x="4121150" y="1563688"/>
          <p14:tracePt t="4896" x="4079875" y="1563688"/>
          <p14:tracePt t="4903" x="4052888" y="1563688"/>
          <p14:tracePt t="4910" x="4011613" y="1563688"/>
          <p14:tracePt t="4916" x="3976688" y="1563688"/>
          <p14:tracePt t="4924" x="3951288" y="1563688"/>
          <p14:tracePt t="4933" x="3917950" y="1563688"/>
          <p14:tracePt t="4939" x="3875088" y="1563688"/>
          <p14:tracePt t="4948" x="3841750" y="1563688"/>
          <p14:tracePt t="4954" x="3824288" y="1563688"/>
          <p14:tracePt t="4961" x="3790950" y="1563688"/>
          <p14:tracePt t="4970" x="3756025" y="1563688"/>
          <p14:tracePt t="4977" x="3697288" y="1546225"/>
          <p14:tracePt t="5000" x="3611563" y="1520825"/>
          <p14:tracePt t="5007" x="3586163" y="1512888"/>
          <p14:tracePt t="5018" x="3568700" y="1504950"/>
          <p14:tracePt t="5022" x="3543300" y="1495425"/>
          <p14:tracePt t="5028" x="3527425" y="1495425"/>
          <p14:tracePt t="5037" x="3509963" y="1487488"/>
          <p14:tracePt t="5045" x="3502025" y="1487488"/>
          <p14:tracePt t="5053" x="3484563" y="1470025"/>
          <p14:tracePt t="5059" x="3475038" y="1462088"/>
          <p14:tracePt t="5068" x="3467100" y="1452563"/>
          <p14:tracePt t="5083" x="3459163" y="1444625"/>
          <p14:tracePt t="5089" x="3449638" y="1436688"/>
          <p14:tracePt t="5099" x="3441700" y="1436688"/>
          <p14:tracePt t="5113" x="3433763" y="1436688"/>
          <p14:tracePt t="5120" x="3424238" y="1436688"/>
          <p14:tracePt t="5148" x="3416300" y="1427163"/>
          <p14:tracePt t="5157" x="3416300" y="1419225"/>
          <p14:tracePt t="5180" x="3416300" y="1411288"/>
          <p14:tracePt t="5216" x="3416300" y="1401763"/>
          <p14:tracePt t="5224" x="3416300" y="1393825"/>
          <p14:tracePt t="5231" x="3416300" y="1385888"/>
          <p14:tracePt t="5239" x="3441700" y="1376363"/>
          <p14:tracePt t="5249" x="3492500" y="1350963"/>
          <p14:tracePt t="5253" x="3552825" y="1343025"/>
          <p14:tracePt t="5262" x="3594100" y="1325563"/>
          <p14:tracePt t="5270" x="3654425" y="1317625"/>
          <p14:tracePt t="5276" x="3730625" y="1317625"/>
          <p14:tracePt t="5285" x="3756025" y="1317625"/>
          <p14:tracePt t="5291" x="3798888" y="1317625"/>
          <p14:tracePt t="5299" x="3832225" y="1317625"/>
          <p14:tracePt t="5305" x="3867150" y="1317625"/>
          <p14:tracePt t="5316" x="3900488" y="1317625"/>
          <p14:tracePt t="5321" x="3908425" y="1317625"/>
          <p14:tracePt t="5329" x="3943350" y="1317625"/>
          <p14:tracePt t="5336" x="3968750" y="1317625"/>
          <p14:tracePt t="5344" x="3994150" y="1317625"/>
          <p14:tracePt t="5351" x="4027488" y="1317625"/>
          <p14:tracePt t="5359" x="4062413" y="1317625"/>
          <p14:tracePt t="5367" x="4105275" y="1317625"/>
          <p14:tracePt t="5374" x="4138613" y="1317625"/>
          <p14:tracePt t="5383" x="4164013" y="1317625"/>
          <p14:tracePt t="5388" x="4214813" y="1333500"/>
          <p14:tracePt t="5396" x="4232275" y="1333500"/>
          <p14:tracePt t="5403" x="4249738" y="1343025"/>
          <p14:tracePt t="5411" x="4275138" y="1350963"/>
          <p14:tracePt t="5420" x="4283075" y="1350963"/>
          <p14:tracePt t="5426" x="4291013" y="1360488"/>
          <p14:tracePt t="5434" x="4300538" y="1360488"/>
          <p14:tracePt t="5440" x="4316413" y="1360488"/>
          <p14:tracePt t="5449" x="4316413" y="1368425"/>
          <p14:tracePt t="5455" x="4341813" y="1376363"/>
          <p14:tracePt t="5467" x="4359275" y="1385888"/>
          <p14:tracePt t="5471" x="4376738" y="1393825"/>
          <p14:tracePt t="5479" x="4394200" y="1411288"/>
          <p14:tracePt t="5487" x="4435475" y="1419225"/>
          <p14:tracePt t="5493" x="4460875" y="1427163"/>
          <p14:tracePt t="5503" x="4478338" y="1427163"/>
          <p14:tracePt t="5507" x="4503738" y="1436688"/>
          <p14:tracePt t="5516" x="4513263" y="1444625"/>
          <p14:tracePt t="5523" x="4538663" y="1462088"/>
          <p14:tracePt t="5532" x="4546600" y="1470025"/>
          <p14:tracePt t="5537" x="4579938" y="1495425"/>
          <p14:tracePt t="5546" x="4589463" y="1495425"/>
          <p14:tracePt t="5554" x="4614863" y="1504950"/>
          <p14:tracePt t="5561" x="4640263" y="1512888"/>
          <p14:tracePt t="5569" x="4683125" y="1520825"/>
          <p14:tracePt t="5576" x="4716463" y="1530350"/>
          <p14:tracePt t="5582" x="4741863" y="1530350"/>
          <p14:tracePt t="5590" x="4767263" y="1538288"/>
          <p14:tracePt t="5599" x="4784725" y="1538288"/>
          <p14:tracePt t="5605" x="4802188" y="1538288"/>
          <p14:tracePt t="5613" x="4835525" y="1546225"/>
          <p14:tracePt t="5620" x="4860925" y="1563688"/>
          <p14:tracePt t="5635" x="4894263" y="1563688"/>
          <p14:tracePt t="5643" x="4903788" y="1571625"/>
          <p14:tracePt t="5650" x="4919663" y="1571625"/>
          <p14:tracePt t="5657" x="4929188" y="1571625"/>
          <p14:tracePt t="5666" x="4937125" y="1571625"/>
          <p14:tracePt t="5672" x="4962525" y="1571625"/>
          <p14:tracePt t="5682" x="4972050" y="1571625"/>
          <p14:tracePt t="5686" x="4997450" y="1581150"/>
          <p14:tracePt t="5696" x="5013325" y="1581150"/>
          <p14:tracePt t="5703" x="5030788" y="1581150"/>
          <p14:tracePt t="5710" x="5048250" y="1581150"/>
          <p14:tracePt t="5718" x="5056188" y="1581150"/>
          <p14:tracePt t="5725" x="5081588" y="1581150"/>
          <p14:tracePt t="5733" x="5091113" y="1581150"/>
          <p14:tracePt t="5740" x="5099050" y="1581150"/>
          <p14:tracePt t="5749" x="5106988" y="1581150"/>
          <p14:tracePt t="5755" x="5116513" y="1581150"/>
          <p14:tracePt t="5770" x="5132388" y="1581150"/>
          <p14:tracePt t="5777" x="5141913" y="1581150"/>
          <p14:tracePt t="5792" x="5149850" y="1581150"/>
          <p14:tracePt t="5807" x="5167313" y="1581150"/>
          <p14:tracePt t="5822" x="5175250" y="1581150"/>
          <p14:tracePt t="5830" x="5183188" y="1581150"/>
          <p14:tracePt t="5845" x="5192713" y="1581150"/>
          <p14:tracePt t="5852" x="5200650" y="1581150"/>
          <p14:tracePt t="5859" x="5208588" y="1581150"/>
          <p14:tracePt t="5912" x="5226050" y="1581150"/>
          <p14:tracePt t="5919" x="5235575" y="1581150"/>
          <p14:tracePt t="6008" x="5200650" y="1571625"/>
          <p14:tracePt t="6016" x="5099050" y="1546225"/>
          <p14:tracePt t="6024" x="5030788" y="1546225"/>
          <p14:tracePt t="6033" x="4972050" y="1546225"/>
          <p14:tracePt t="6039" x="4911725" y="1546225"/>
          <p14:tracePt t="6047" x="4878388" y="1546225"/>
          <p14:tracePt t="6054" x="4827588" y="1563688"/>
          <p14:tracePt t="6063" x="4775200" y="1571625"/>
          <p14:tracePt t="6070" x="4683125" y="1581150"/>
          <p14:tracePt t="6076" x="4564063" y="1589088"/>
          <p14:tracePt t="6084" x="4495800" y="1597025"/>
          <p14:tracePt t="6091" x="4445000" y="1597025"/>
          <p14:tracePt t="6099" x="4394200" y="1597025"/>
          <p14:tracePt t="6107" x="4368800" y="1597025"/>
          <p14:tracePt t="6117" x="4341813" y="1597025"/>
          <p14:tracePt t="6121" x="4316413" y="1597025"/>
          <p14:tracePt t="6129" x="4300538" y="1597025"/>
          <p14:tracePt t="6136" x="4275138" y="1597025"/>
          <p14:tracePt t="6145" x="4257675" y="1597025"/>
          <p14:tracePt t="6151" x="4240213" y="1597025"/>
          <p14:tracePt t="6159" x="4224338" y="1589088"/>
          <p14:tracePt t="6166" x="4206875" y="1581150"/>
          <p14:tracePt t="6173" x="4197350" y="1563688"/>
          <p14:tracePt t="6182" x="4164013" y="1555750"/>
          <p14:tracePt t="6189" x="4138613" y="1546225"/>
          <p14:tracePt t="6196" x="4113213" y="1538288"/>
          <p14:tracePt t="6205" x="4062413" y="1530350"/>
          <p14:tracePt t="6211" x="4037013" y="1530350"/>
          <p14:tracePt t="6220" x="3994150" y="1530350"/>
          <p14:tracePt t="6226" x="3968750" y="1530350"/>
          <p14:tracePt t="6233" x="3951288" y="1530350"/>
          <p14:tracePt t="6241" x="3917950" y="1530350"/>
          <p14:tracePt t="6249" x="3900488" y="1530350"/>
          <p14:tracePt t="6256" x="3892550" y="1530350"/>
          <p14:tracePt t="6266" x="3867150" y="1530350"/>
          <p14:tracePt t="6271" x="3849688" y="1530350"/>
          <p14:tracePt t="6279" x="3824288" y="1530350"/>
          <p14:tracePt t="6286" x="3806825" y="1530350"/>
          <p14:tracePt t="6294" x="3798888" y="1530350"/>
          <p14:tracePt t="6301" x="3773488" y="1530350"/>
          <p14:tracePt t="6307" x="3763963" y="1530350"/>
          <p14:tracePt t="6317" x="3756025" y="1530350"/>
          <p14:tracePt t="6332" x="3748088" y="1530350"/>
          <p14:tracePt t="6420" x="3756025" y="1530350"/>
          <p14:tracePt t="6428" x="3798888" y="1512888"/>
          <p14:tracePt t="6435" x="3857625" y="1495425"/>
          <p14:tracePt t="6443" x="3908425" y="1477963"/>
          <p14:tracePt t="6450" x="3968750" y="1470025"/>
          <p14:tracePt t="6457" x="4027488" y="1470025"/>
          <p14:tracePt t="6466" x="4052888" y="1470025"/>
          <p14:tracePt t="6472" x="4095750" y="1470025"/>
          <p14:tracePt t="6483" x="4130675" y="1470025"/>
          <p14:tracePt t="6487" x="4171950" y="1470025"/>
          <p14:tracePt t="6496" x="4206875" y="1470025"/>
          <p14:tracePt t="6502" x="4224338" y="1470025"/>
          <p14:tracePt t="6510" x="4265613" y="1470025"/>
          <p14:tracePt t="6517" x="4316413" y="1470025"/>
          <p14:tracePt t="6525" x="4394200" y="1487488"/>
          <p14:tracePt t="6534" x="4452938" y="1512888"/>
          <p14:tracePt t="6539" x="4495800" y="1520825"/>
          <p14:tracePt t="6549" x="4572000" y="1538288"/>
          <p14:tracePt t="6554" x="4605338" y="1546225"/>
          <p14:tracePt t="6563" x="4648200" y="1555750"/>
          <p14:tracePt t="6571" x="4683125" y="1563688"/>
          <p14:tracePt t="6579" x="4733925" y="1581150"/>
          <p14:tracePt t="6586" x="4767263" y="1581150"/>
          <p14:tracePt t="6592" x="4792663" y="1589088"/>
          <p14:tracePt t="6601" x="4852988" y="1589088"/>
          <p14:tracePt t="6607" x="4911725" y="1589088"/>
          <p14:tracePt t="6616" x="4946650" y="1589088"/>
          <p14:tracePt t="6622" x="4972050" y="1589088"/>
          <p14:tracePt t="6636" x="5022850" y="1589088"/>
          <p14:tracePt t="6651" x="5030788" y="1589088"/>
          <p14:tracePt t="6659" x="5038725" y="1589088"/>
          <p14:tracePt t="6682" x="5056188" y="1589088"/>
          <p14:tracePt t="6689" x="5073650" y="1589088"/>
          <p14:tracePt t="6699" x="5099050" y="1589088"/>
          <p14:tracePt t="6713" x="5116513" y="1589088"/>
          <p14:tracePt t="6718" x="5124450" y="1589088"/>
          <p14:tracePt t="6727" x="5141913" y="1589088"/>
          <p14:tracePt t="6734" x="5149850" y="1589088"/>
          <p14:tracePt t="6750" x="5157788" y="1589088"/>
          <p14:tracePt t="7258" x="5141913" y="1589088"/>
          <p14:tracePt t="7264" x="5116513" y="1589088"/>
          <p14:tracePt t="7272" x="5081588" y="1589088"/>
          <p14:tracePt t="7280" x="5064125" y="1581150"/>
          <p14:tracePt t="7288" x="5038725" y="1571625"/>
          <p14:tracePt t="7294" x="5005388" y="1555750"/>
          <p14:tracePt t="7303" x="4979988" y="1538288"/>
          <p14:tracePt t="7310" x="4954588" y="1512888"/>
          <p14:tracePt t="7317" x="4919663" y="1487488"/>
          <p14:tracePt t="7325" x="4894263" y="1462088"/>
          <p14:tracePt t="7335" x="4868863" y="1427163"/>
          <p14:tracePt t="7339" x="4835525" y="1401763"/>
          <p14:tracePt t="7348" x="4818063" y="1393825"/>
          <p14:tracePt t="7356" x="4802188" y="1376363"/>
          <p14:tracePt t="7362" x="4784725" y="1360488"/>
          <p14:tracePt t="7371" x="4759325" y="1343025"/>
          <p14:tracePt t="7385" x="4741863" y="1333500"/>
          <p14:tracePt t="7392" x="4733925" y="1325563"/>
          <p14:tracePt t="7401" x="4733925" y="1317625"/>
          <p14:tracePt t="7407" x="4724400" y="1317625"/>
          <p14:tracePt t="7417" x="4716463" y="1308100"/>
          <p14:tracePt t="7421" x="4716463" y="1300163"/>
          <p14:tracePt t="7430" x="4708525" y="1292225"/>
          <p14:tracePt t="7438" x="4691063" y="1282700"/>
          <p14:tracePt t="7445" x="4691063" y="1274763"/>
          <p14:tracePt t="7453" x="4683125" y="1266825"/>
          <p14:tracePt t="7459" x="4673600" y="1266825"/>
          <p14:tracePt t="7467" x="4665663" y="1257300"/>
          <p14:tracePt t="7474" x="4665663" y="1249363"/>
          <p14:tracePt t="7484" x="4657725" y="1249363"/>
          <p14:tracePt t="7489" x="4657725" y="1241425"/>
          <p14:tracePt t="7497" x="4648200" y="1216025"/>
          <p14:tracePt t="7512" x="4640263" y="1198563"/>
          <p14:tracePt t="7520" x="4640263" y="1189038"/>
          <p14:tracePt t="7527" x="4630738" y="1189038"/>
          <p14:tracePt t="7536" x="4622800" y="1173163"/>
          <p14:tracePt t="7541" x="4622800" y="1163638"/>
          <p14:tracePt t="7552" x="4614863" y="1147763"/>
          <p14:tracePt t="7556" x="4614863" y="1138238"/>
          <p14:tracePt t="7565" x="4614863" y="1130300"/>
          <p14:tracePt t="7579" x="4605338" y="1122363"/>
          <p14:tracePt t="7587" x="4605338" y="1104900"/>
          <p14:tracePt t="7601" x="4605338" y="1087438"/>
          <p14:tracePt t="7609" x="4605338" y="1079500"/>
          <p14:tracePt t="7617" x="4597400" y="1069975"/>
          <p14:tracePt t="7622" x="4597400" y="1062038"/>
          <p14:tracePt t="7633" x="4597400" y="1054100"/>
          <p14:tracePt t="7639" x="4597400" y="1044575"/>
          <p14:tracePt t="7647" x="4589463" y="1036638"/>
          <p14:tracePt t="7654" x="4589463" y="1028700"/>
          <p14:tracePt t="7662" x="4589463" y="1019175"/>
          <p14:tracePt t="7676" x="4589463" y="1011238"/>
          <p14:tracePt t="7759" x="4589463" y="985838"/>
          <p14:tracePt t="7766" x="4589463" y="977900"/>
          <p14:tracePt t="7781" x="4589463" y="952500"/>
          <p14:tracePt t="7796" x="4589463" y="935038"/>
          <p14:tracePt t="7803" x="4589463" y="925513"/>
          <p14:tracePt t="7818" x="4589463" y="917575"/>
          <p14:tracePt t="7825" x="4589463" y="909638"/>
          <p14:tracePt t="7864" x="4589463" y="900113"/>
          <p14:tracePt t="8095" x="4589463" y="909638"/>
          <p14:tracePt t="8102" x="4589463" y="935038"/>
          <p14:tracePt t="8110" x="4589463" y="952500"/>
          <p14:tracePt t="8117" x="4589463" y="968375"/>
          <p14:tracePt t="8124" x="4589463" y="985838"/>
          <p14:tracePt t="8134" x="4589463" y="1011238"/>
          <p14:tracePt t="8140" x="4589463" y="1028700"/>
          <p14:tracePt t="8148" x="4589463" y="1036638"/>
          <p14:tracePt t="8154" x="4589463" y="1054100"/>
          <p14:tracePt t="8163" x="4589463" y="1079500"/>
          <p14:tracePt t="8178" x="4589463" y="1087438"/>
          <p14:tracePt t="8184" x="4589463" y="1096963"/>
          <p14:tracePt t="8201" x="4589463" y="1104900"/>
          <p14:tracePt t="8207" x="4589463" y="1122363"/>
          <p14:tracePt t="8222" x="4589463" y="1138238"/>
          <p14:tracePt t="8229" x="4589463" y="1147763"/>
          <p14:tracePt t="8237" x="4589463" y="1155700"/>
          <p14:tracePt t="8245" x="4589463" y="1173163"/>
          <p14:tracePt t="8252" x="4589463" y="1181100"/>
          <p14:tracePt t="8259" x="4589463" y="1206500"/>
          <p14:tracePt t="8268" x="4597400" y="1223963"/>
          <p14:tracePt t="8274" x="4605338" y="1241425"/>
          <p14:tracePt t="8284" x="4614863" y="1257300"/>
          <p14:tracePt t="8288" x="4630738" y="1317625"/>
          <p14:tracePt t="8298" x="4640263" y="1343025"/>
          <p14:tracePt t="8306" x="4640263" y="1368425"/>
          <p14:tracePt t="8312" x="4648200" y="1393825"/>
          <p14:tracePt t="8321" x="4648200" y="1419225"/>
          <p14:tracePt t="8327" x="4665663" y="1452563"/>
          <p14:tracePt t="8335" x="4665663" y="1470025"/>
          <p14:tracePt t="8341" x="4665663" y="1487488"/>
          <p14:tracePt t="8351" x="4665663" y="1504950"/>
          <p14:tracePt t="8356" x="4665663" y="1520825"/>
          <p14:tracePt t="8365" x="4665663" y="1538288"/>
          <p14:tracePt t="8370" x="4665663" y="1546225"/>
          <p14:tracePt t="8379" x="4665663" y="1563688"/>
          <p14:tracePt t="8386" x="4665663" y="1571625"/>
          <p14:tracePt t="8394" x="4673600" y="1571625"/>
          <p14:tracePt t="8401" x="4683125" y="1589088"/>
          <p14:tracePt t="8409" x="4691063" y="1606550"/>
          <p14:tracePt t="8418" x="4691063" y="1614488"/>
          <p14:tracePt t="8423" x="4699000" y="1631950"/>
          <p14:tracePt t="8432" x="4708525" y="1657350"/>
          <p14:tracePt t="8440" x="4716463" y="1682750"/>
          <p14:tracePt t="8446" x="4716463" y="1690688"/>
          <p14:tracePt t="8455" x="4716463" y="1708150"/>
          <p14:tracePt t="8462" x="4716463" y="1725613"/>
          <p14:tracePt t="8469" x="4716463" y="1733550"/>
          <p14:tracePt t="8476" x="4716463" y="1741488"/>
          <p14:tracePt t="8484" x="4716463" y="1751013"/>
          <p14:tracePt t="8502" x="4716463" y="1758950"/>
          <p14:tracePt t="8701" x="4716463" y="1700213"/>
          <p14:tracePt t="8707" x="4716463" y="1639888"/>
          <p14:tracePt t="8715" x="4716463" y="1589088"/>
          <p14:tracePt t="8723" x="4716463" y="1555750"/>
          <p14:tracePt t="8730" x="4716463" y="1512888"/>
          <p14:tracePt t="8739" x="4716463" y="1487488"/>
          <p14:tracePt t="8744" x="4716463" y="1444625"/>
          <p14:tracePt t="8754" x="4716463" y="1411288"/>
          <p14:tracePt t="8760" x="4716463" y="1360488"/>
          <p14:tracePt t="8767" x="4716463" y="1325563"/>
          <p14:tracePt t="8777" x="4716463" y="1274763"/>
          <p14:tracePt t="8782" x="4699000" y="1241425"/>
          <p14:tracePt t="8791" x="4699000" y="1223963"/>
          <p14:tracePt t="8805" x="4699000" y="1198563"/>
          <p14:tracePt t="8812" x="4699000" y="1189038"/>
          <p14:tracePt t="8820" x="4699000" y="1181100"/>
          <p14:tracePt t="8827" x="4699000" y="1173163"/>
          <p14:tracePt t="8835" x="4699000" y="1163638"/>
          <p14:tracePt t="8857" x="4691063" y="1163638"/>
          <p14:tracePt t="8873" x="4691063" y="1155700"/>
          <p14:tracePt t="8880" x="4683125" y="1147763"/>
          <p14:tracePt t="8909" x="4673600" y="1138238"/>
          <p14:tracePt t="8919" x="4673600" y="1130300"/>
          <p14:tracePt t="8926" x="4665663" y="1122363"/>
          <p14:tracePt t="8932" x="4657725" y="1122363"/>
          <p14:tracePt t="8947" x="4640263" y="1122363"/>
          <p14:tracePt t="8954" x="4630738" y="1122363"/>
          <p14:tracePt t="8962" x="4622800" y="1147763"/>
          <p14:tracePt t="8969" x="4605338" y="1189038"/>
          <p14:tracePt t="8976" x="4597400" y="1231900"/>
          <p14:tracePt t="8984" x="4579938" y="1282700"/>
          <p14:tracePt t="8994" x="4579938" y="1325563"/>
          <p14:tracePt t="9009" x="4579938" y="1411288"/>
          <p14:tracePt t="9014" x="4579938" y="1452563"/>
          <p14:tracePt t="9022" x="4579938" y="1555750"/>
          <p14:tracePt t="9030" x="4579938" y="1639888"/>
          <p14:tracePt t="9037" x="4579938" y="1725613"/>
          <p14:tracePt t="9044" x="4579938" y="1766888"/>
          <p14:tracePt t="9052" x="4579938" y="1776413"/>
          <p14:tracePt t="9060" x="4579938" y="1801813"/>
          <p14:tracePt t="9066" x="4579938" y="1819275"/>
          <p14:tracePt t="9076" x="4579938" y="1827213"/>
          <p14:tracePt t="9081" x="4579938" y="1835150"/>
          <p14:tracePt t="9089" x="4579938" y="1844675"/>
          <p14:tracePt t="9104" x="4579938" y="1852613"/>
          <p14:tracePt t="9486" x="4445000" y="1928813"/>
          <p14:tracePt t="9493" x="4341813" y="1997075"/>
          <p14:tracePt t="9500" x="4240213" y="2055813"/>
          <p14:tracePt t="9509" x="4130675" y="2116138"/>
          <p14:tracePt t="9518" x="4087813" y="2141538"/>
          <p14:tracePt t="9522" x="4002088" y="2184400"/>
          <p14:tracePt t="9532" x="3900488" y="2217738"/>
          <p14:tracePt t="9536" x="3790950" y="2260600"/>
          <p14:tracePt t="9545" x="3671888" y="2303463"/>
          <p14:tracePt t="9555" x="3619500" y="2319338"/>
          <p14:tracePt t="9560" x="3535363" y="2354263"/>
          <p14:tracePt t="9567" x="3475038" y="2379663"/>
          <p14:tracePt t="9575" x="3398838" y="2422525"/>
          <p14:tracePt t="9585" x="3289300" y="2463800"/>
          <p14:tracePt t="9589" x="3203575" y="2516188"/>
          <p14:tracePt t="9598" x="3041650" y="2600325"/>
          <p14:tracePt t="9606" x="2957513" y="2633663"/>
          <p14:tracePt t="9613" x="2863850" y="2693988"/>
          <p14:tracePt t="9622" x="2795588" y="2736850"/>
          <p14:tracePt t="9627" x="2752725" y="2770188"/>
          <p14:tracePt t="9635" x="2711450" y="2795588"/>
          <p14:tracePt t="9642" x="2676525" y="2813050"/>
          <p14:tracePt t="9651" x="2643188" y="2830513"/>
          <p14:tracePt t="9657" x="2617788" y="2846388"/>
          <p14:tracePt t="9665" x="2582863" y="2871788"/>
          <p14:tracePt t="9674" x="2549525" y="2889250"/>
          <p14:tracePt t="9680" x="2524125" y="2906713"/>
          <p14:tracePt t="9689" x="2489200" y="2922588"/>
          <p14:tracePt t="9695" x="2438400" y="2949575"/>
          <p14:tracePt t="9704" x="2405063" y="2957513"/>
          <p14:tracePt t="9709" x="2362200" y="2982913"/>
          <p14:tracePt t="9718" x="2344738" y="2982913"/>
          <p14:tracePt t="9724" x="2311400" y="2990850"/>
          <p14:tracePt t="9733" x="2293938" y="3000375"/>
          <p14:tracePt t="9739" x="2278063" y="3008313"/>
          <p14:tracePt t="9750" x="2260600" y="3016250"/>
          <p14:tracePt t="9755" x="2235200" y="3041650"/>
          <p14:tracePt t="9763" x="2209800" y="3051175"/>
          <p14:tracePt t="9772" x="2192338" y="3067050"/>
          <p14:tracePt t="9776" x="2141538" y="3084513"/>
          <p14:tracePt t="9785" x="2108200" y="3101975"/>
          <p14:tracePt t="9792" x="2065338" y="3119438"/>
          <p14:tracePt t="9801" x="2014538" y="3127375"/>
          <p14:tracePt t="9807" x="1954213" y="3135313"/>
          <p14:tracePt t="9814" x="1928813" y="3144838"/>
          <p14:tracePt t="9824" x="1911350" y="3152775"/>
          <p14:tracePt t="9829" x="1878013" y="3152775"/>
          <p14:tracePt t="9837" x="1860550" y="3152775"/>
          <p14:tracePt t="9852" x="1852613" y="3152775"/>
          <p14:tracePt t="9858" x="1844675" y="3152775"/>
          <p14:tracePt t="9875" x="1827213" y="3152775"/>
          <p14:tracePt t="9884" x="1819275" y="3144838"/>
          <p14:tracePt t="9889" x="1819275" y="3109913"/>
          <p14:tracePt t="9897" x="1819275" y="3094038"/>
          <p14:tracePt t="9905" x="1819275" y="3084513"/>
          <p14:tracePt t="9912" x="1819275" y="3067050"/>
          <p14:tracePt t="9919" x="1819275" y="3059113"/>
          <p14:tracePt t="9927" x="1819275" y="3051175"/>
          <p14:tracePt t="9935" x="1819275" y="3041650"/>
          <p14:tracePt t="9950" x="1819275" y="3033713"/>
          <p14:tracePt t="9987" x="1819275" y="3025775"/>
          <p14:tracePt t="9995" x="1835150" y="3008313"/>
          <p14:tracePt t="10002" x="1878013" y="2932113"/>
          <p14:tracePt t="10008" x="1911350" y="2889250"/>
          <p14:tracePt t="10018" x="1954213" y="2838450"/>
          <p14:tracePt t="10023" x="1971675" y="2805113"/>
          <p14:tracePt t="10032" x="1989138" y="2752725"/>
          <p14:tracePt t="10041" x="1997075" y="2752725"/>
          <p14:tracePt t="10045" x="1997075" y="2744788"/>
          <p14:tracePt t="10054" x="1997075" y="2736850"/>
          <p14:tracePt t="10098" x="2014538" y="2719388"/>
          <p14:tracePt t="10105" x="2055813" y="2643188"/>
          <p14:tracePt t="10114" x="2082800" y="2592388"/>
          <p14:tracePt t="10122" x="2108200" y="2566988"/>
          <p14:tracePt t="10128" x="2124075" y="2549525"/>
          <p14:tracePt t="10136" x="2133600" y="2532063"/>
          <p14:tracePt t="10143" x="2141538" y="2516188"/>
          <p14:tracePt t="10150" x="2141538" y="2506663"/>
          <p14:tracePt t="10158" x="2141538" y="2498725"/>
          <p14:tracePt t="10210" x="2149475" y="2498725"/>
          <p14:tracePt t="10217" x="2149475" y="2489200"/>
          <p14:tracePt t="10225" x="2159000" y="2489200"/>
          <p14:tracePt t="10241" x="2159000" y="2481263"/>
          <p14:tracePt t="10562" x="2159000" y="2489200"/>
          <p14:tracePt t="10569" x="2159000" y="2498725"/>
          <p14:tracePt t="10577" x="2166938" y="2532063"/>
          <p14:tracePt t="10585" x="2166938" y="2549525"/>
          <p14:tracePt t="10592" x="2166938" y="2557463"/>
          <p14:tracePt t="10599" x="2166938" y="2574925"/>
          <p14:tracePt t="10607" x="2166938" y="2592388"/>
          <p14:tracePt t="10615" x="2166938" y="2608263"/>
          <p14:tracePt t="10622" x="2166938" y="2625725"/>
          <p14:tracePt t="10639" x="2166938" y="2643188"/>
          <p14:tracePt t="10644" x="2166938" y="2651125"/>
          <p14:tracePt t="10652" x="2166938" y="2660650"/>
          <p14:tracePt t="10658" x="2174875" y="2676525"/>
          <p14:tracePt t="10667" x="2174875" y="2686050"/>
          <p14:tracePt t="10675" x="2184400" y="2701925"/>
          <p14:tracePt t="10682" x="2192338" y="2719388"/>
          <p14:tracePt t="10688" x="2200275" y="2752725"/>
          <p14:tracePt t="10696" x="2217738" y="2795588"/>
          <p14:tracePt t="10704" x="2252663" y="2863850"/>
          <p14:tracePt t="10711" x="2278063" y="2940050"/>
          <p14:tracePt t="10721" x="2286000" y="2982913"/>
          <p14:tracePt t="10726" x="2286000" y="3025775"/>
          <p14:tracePt t="10734" x="2293938" y="3076575"/>
          <p14:tracePt t="10743" x="2293938" y="3084513"/>
          <p14:tracePt t="10748" x="2293938" y="3119438"/>
          <p14:tracePt t="10757" x="2293938" y="3127375"/>
          <p14:tracePt t="10764" x="2293938" y="3160713"/>
          <p14:tracePt t="10772" x="2293938" y="3186113"/>
          <p14:tracePt t="10779" x="2303463" y="3211513"/>
          <p14:tracePt t="10788" x="2303463" y="3228975"/>
          <p14:tracePt t="10793" x="2303463" y="3263900"/>
          <p14:tracePt t="10801" x="2303463" y="3289300"/>
          <p14:tracePt t="10808" x="2303463" y="3305175"/>
          <p14:tracePt t="10816" x="2303463" y="3322638"/>
          <p14:tracePt t="10823" x="2303463" y="3348038"/>
          <p14:tracePt t="10831" x="2303463" y="3355975"/>
          <p14:tracePt t="10838" x="2303463" y="3373438"/>
          <p14:tracePt t="10846" x="2303463" y="3382963"/>
          <p14:tracePt t="10861" x="2303463" y="3390900"/>
          <p14:tracePt t="10872" x="2303463" y="3398838"/>
          <p14:tracePt t="10876" x="2303463" y="3408363"/>
          <p14:tracePt t="10980" x="2311400" y="3398838"/>
          <p14:tracePt t="10988" x="2311400" y="3382963"/>
          <p14:tracePt t="10997" x="2311400" y="3340100"/>
          <p14:tracePt t="11005" x="2311400" y="3314700"/>
          <p14:tracePt t="11010" x="2311400" y="3297238"/>
          <p14:tracePt t="11019" x="2311400" y="3254375"/>
          <p14:tracePt t="11024" x="2303463" y="3178175"/>
          <p14:tracePt t="11034" x="2303463" y="3094038"/>
          <p14:tracePt t="11041" x="2293938" y="3051175"/>
          <p14:tracePt t="11047" x="2286000" y="2990850"/>
          <p14:tracePt t="11054" x="2286000" y="2914650"/>
          <p14:tracePt t="11063" x="2278063" y="2871788"/>
          <p14:tracePt t="11071" x="2278063" y="2813050"/>
          <p14:tracePt t="11077" x="2268538" y="2778125"/>
          <p14:tracePt t="11086" x="2268538" y="2744788"/>
          <p14:tracePt t="11092" x="2268538" y="2719388"/>
          <p14:tracePt t="11100" x="2268538" y="2660650"/>
          <p14:tracePt t="11107" x="2268538" y="2617788"/>
          <p14:tracePt t="11116" x="2268538" y="2557463"/>
          <p14:tracePt t="11123" x="2268538" y="2532063"/>
          <p14:tracePt t="11130" x="2268538" y="2506663"/>
          <p14:tracePt t="11140" x="2268538" y="2463800"/>
          <p14:tracePt t="11145" x="2268538" y="2447925"/>
          <p14:tracePt t="11155" x="2260600" y="2430463"/>
          <p14:tracePt t="11159" x="2260600" y="2422525"/>
          <p14:tracePt t="11167" x="2260600" y="2405063"/>
          <p14:tracePt t="11174" x="2252663" y="2405063"/>
          <p14:tracePt t="11183" x="2252663" y="2397125"/>
          <p14:tracePt t="11190" x="2243138" y="2387600"/>
          <p14:tracePt t="11197" x="2243138" y="2379663"/>
          <p14:tracePt t="11272" x="2235200" y="2379663"/>
          <p14:tracePt t="11279" x="2227263" y="2379663"/>
          <p14:tracePt t="11287" x="2217738" y="2379663"/>
          <p14:tracePt t="11303" x="2209800" y="2379663"/>
          <p14:tracePt t="11309" x="2192338" y="2387600"/>
          <p14:tracePt t="11318" x="2166938" y="2430463"/>
          <p14:tracePt t="11323" x="2149475" y="2455863"/>
          <p14:tracePt t="11332" x="2141538" y="2481263"/>
          <p14:tracePt t="11341" x="2133600" y="2516188"/>
          <p14:tracePt t="11346" x="2133600" y="2524125"/>
          <p14:tracePt t="11354" x="2133600" y="2541588"/>
          <p14:tracePt t="11362" x="2133600" y="2566988"/>
          <p14:tracePt t="11370" x="2133600" y="2582863"/>
          <p14:tracePt t="11376" x="2133600" y="2608263"/>
          <p14:tracePt t="11385" x="2133600" y="2633663"/>
          <p14:tracePt t="11391" x="2133600" y="2686050"/>
          <p14:tracePt t="11400" x="2133600" y="2711450"/>
          <p14:tracePt t="11406" x="2141538" y="2762250"/>
          <p14:tracePt t="11414" x="2141538" y="2795588"/>
          <p14:tracePt t="11422" x="2141538" y="2846388"/>
          <p14:tracePt t="11428" x="2141538" y="2889250"/>
          <p14:tracePt t="11438" x="2141538" y="2922588"/>
          <p14:tracePt t="11443" x="2141538" y="2965450"/>
          <p14:tracePt t="11452" x="2141538" y="2982913"/>
          <p14:tracePt t="11459" x="2141538" y="3000375"/>
          <p14:tracePt t="11466" x="2141538" y="3016250"/>
          <p14:tracePt t="11473" x="2141538" y="3033713"/>
          <p14:tracePt t="11489" x="2141538" y="3041650"/>
          <p14:tracePt t="11496" x="2141538" y="3051175"/>
          <p14:tracePt t="11511" x="2141538" y="3076575"/>
          <p14:tracePt t="11521" x="2141538" y="3084513"/>
          <p14:tracePt t="11534" x="2141538" y="3094038"/>
          <p14:tracePt t="11540" x="2141538" y="3101975"/>
          <p14:tracePt t="12445" x="2141538" y="3094038"/>
          <p14:tracePt t="12453" x="2141538" y="3059113"/>
          <p14:tracePt t="12461" x="2141538" y="3025775"/>
          <p14:tracePt t="12468" x="2141538" y="3008313"/>
          <p14:tracePt t="12475" x="2133600" y="2982913"/>
          <p14:tracePt t="12483" x="2124075" y="2940050"/>
          <p14:tracePt t="12493" x="2116138" y="2922588"/>
          <p14:tracePt t="12497" x="2116138" y="2914650"/>
          <p14:tracePt t="12507" x="2108200" y="2897188"/>
          <p14:tracePt t="12512" x="2108200" y="2871788"/>
          <p14:tracePt t="12520" x="2108200" y="2863850"/>
          <p14:tracePt t="12766" x="2108200" y="2871788"/>
          <p14:tracePt t="12773" x="2108200" y="2881313"/>
          <p14:tracePt t="12789" x="2108200" y="2889250"/>
          <p14:tracePt t="12796" x="2108200" y="2897188"/>
          <p14:tracePt t="12811" x="2108200" y="2906713"/>
          <p14:tracePt t="12819" x="2108200" y="2914650"/>
          <p14:tracePt t="12827" x="2108200" y="2922588"/>
          <p14:tracePt t="12843" x="2108200" y="2932113"/>
          <p14:tracePt t="13193" x="2082800" y="2914650"/>
          <p14:tracePt t="13200" x="2065338" y="2906713"/>
          <p14:tracePt t="13207" x="2014538" y="2871788"/>
          <p14:tracePt t="13215" x="1979613" y="2838450"/>
          <p14:tracePt t="13226" x="1954213" y="2820988"/>
          <p14:tracePt t="13230" x="1911350" y="2805113"/>
          <p14:tracePt t="13238" x="1885950" y="2787650"/>
          <p14:tracePt t="13247" x="1852613" y="2770188"/>
          <p14:tracePt t="13253" x="1827213" y="2752725"/>
          <p14:tracePt t="13261" x="1801813" y="2744788"/>
          <p14:tracePt t="13268" x="1793875" y="2736850"/>
          <p14:tracePt t="13276" x="1758950" y="2727325"/>
          <p14:tracePt t="13283" x="1741488" y="2727325"/>
          <p14:tracePt t="13292" x="1733550" y="2727325"/>
          <p14:tracePt t="13296" x="1716088" y="2727325"/>
          <p14:tracePt t="13306" x="1690688" y="2727325"/>
          <p14:tracePt t="13313" x="1682750" y="2727325"/>
          <p14:tracePt t="13321" x="1665288" y="2727325"/>
          <p14:tracePt t="13327" x="1639888" y="2727325"/>
          <p14:tracePt t="13336" x="1614488" y="2727325"/>
          <p14:tracePt t="13342" x="1589088" y="2727325"/>
          <p14:tracePt t="13350" x="1563688" y="2736850"/>
          <p14:tracePt t="13359" x="1530350" y="2744788"/>
          <p14:tracePt t="13365" x="1512888" y="2752725"/>
          <p14:tracePt t="13373" x="1495425" y="2762250"/>
          <p14:tracePt t="13382" x="1470025" y="2762250"/>
          <p14:tracePt t="13388" x="1452563" y="2762250"/>
          <p14:tracePt t="13396" x="1436688" y="2762250"/>
          <p14:tracePt t="13403" x="1427163" y="2762250"/>
          <p14:tracePt t="13418" x="1419225" y="2762250"/>
          <p14:tracePt t="13425" x="1401763" y="2762250"/>
          <p14:tracePt t="13442" x="1393825" y="2762250"/>
          <p14:tracePt t="13447" x="1385888" y="2762250"/>
          <p14:tracePt t="13455" x="1376363" y="2778125"/>
          <p14:tracePt t="13469" x="1360488" y="2778125"/>
          <p14:tracePt t="13477" x="1350963" y="2778125"/>
          <p14:tracePt t="13492" x="1333500" y="2787650"/>
          <p14:tracePt t="13500" x="1325563" y="2787650"/>
          <p14:tracePt t="13530" x="1317625" y="2795588"/>
          <p14:tracePt t="13566" x="1308100" y="2795588"/>
          <p14:tracePt t="13574" x="1308100" y="2805113"/>
          <p14:tracePt t="13581" x="1292225" y="2820988"/>
          <p14:tracePt t="13589" x="1282700" y="2820988"/>
          <p14:tracePt t="13596" x="1274763" y="2838450"/>
          <p14:tracePt t="13603" x="1257300" y="2855913"/>
          <p14:tracePt t="13611" x="1241425" y="2871788"/>
          <p14:tracePt t="13618" x="1231900" y="2871788"/>
          <p14:tracePt t="13628" x="1231900" y="2881313"/>
          <p14:tracePt t="13633" x="1223963" y="2889250"/>
          <p14:tracePt t="13641" x="1216025" y="2889250"/>
          <p14:tracePt t="13649" x="1206500" y="2897188"/>
          <p14:tracePt t="13678" x="1198563" y="2906713"/>
          <p14:tracePt t="15541" x="1581150" y="3041650"/>
          <p14:tracePt t="15547" x="1690688" y="3076575"/>
          <p14:tracePt t="15555" x="2174875" y="3221038"/>
          <p14:tracePt t="15565" x="2660650" y="3297238"/>
          <p14:tracePt t="15570" x="2974975" y="3408363"/>
          <p14:tracePt t="15578" x="3935413" y="3763963"/>
          <p14:tracePt t="15584" x="4019550" y="3832225"/>
          <p14:tracePt t="15593" x="4410075" y="4037013"/>
          <p14:tracePt t="15600" x="4792663" y="4189413"/>
          <p14:tracePt t="15607" x="4987925" y="4232275"/>
          <p14:tracePt t="15617" x="5157788" y="4265613"/>
          <p14:tracePt t="15622" x="5276850" y="4300538"/>
          <p14:tracePt t="15632" x="5311775" y="4308475"/>
          <p14:tracePt t="15637" x="5370513" y="4333875"/>
          <p14:tracePt t="15645" x="5395913" y="4341813"/>
          <p14:tracePt t="15652" x="5405438" y="4341813"/>
          <p14:tracePt t="15966" x="5430838" y="4368800"/>
          <p14:tracePt t="15974" x="5464175" y="4384675"/>
          <p14:tracePt t="15981" x="5497513" y="4402138"/>
          <p14:tracePt t="16004" x="5634038" y="4538663"/>
          <p14:tracePt t="16012" x="5651500" y="4554538"/>
          <p14:tracePt t="16021" x="5694363" y="4597400"/>
          <p14:tracePt t="16026" x="5735638" y="4630738"/>
          <p14:tracePt t="16034" x="5788025" y="4665663"/>
          <p14:tracePt t="16043" x="5846763" y="4691063"/>
          <p14:tracePt t="16048" x="5922963" y="4741863"/>
          <p14:tracePt t="16056" x="5983288" y="4759325"/>
          <p14:tracePt t="16064" x="6042025" y="4767263"/>
          <p14:tracePt t="16069" x="6143625" y="4767263"/>
          <p14:tracePt t="16079" x="6211888" y="4767263"/>
          <p14:tracePt t="16086" x="6297613" y="4775200"/>
          <p14:tracePt t="16093" x="6313488" y="4775200"/>
          <p14:tracePt t="16102" x="6338888" y="4784725"/>
          <p14:tracePt t="16108" x="6348413" y="4784725"/>
          <p14:tracePt t="16116" x="6356350" y="4792663"/>
          <p14:tracePt t="16123" x="6373813" y="4792663"/>
          <p14:tracePt t="16131" x="6381750" y="4802188"/>
          <p14:tracePt t="16140" x="6407150" y="4818063"/>
          <p14:tracePt t="16146" x="6424613" y="4827588"/>
          <p14:tracePt t="16155" x="6457950" y="4835525"/>
          <p14:tracePt t="16160" x="6467475" y="4843463"/>
          <p14:tracePt t="16169" x="6492875" y="4843463"/>
          <p14:tracePt t="16176" x="6526213" y="4852988"/>
          <p14:tracePt t="16184" x="6543675" y="4860925"/>
          <p14:tracePt t="16192" x="6561138" y="4868863"/>
          <p14:tracePt t="16198" x="6586538" y="4878388"/>
          <p14:tracePt t="16206" x="6611938" y="4903788"/>
          <p14:tracePt t="16212" x="6637338" y="4929188"/>
          <p14:tracePt t="16220" x="6662738" y="4954588"/>
          <p14:tracePt t="16228" x="6688138" y="4987925"/>
          <p14:tracePt t="16237" x="6705600" y="5013325"/>
          <p14:tracePt t="16243" x="6721475" y="5038725"/>
          <p14:tracePt t="16251" x="6738938" y="5073650"/>
          <p14:tracePt t="16259" x="6756400" y="5081588"/>
          <p14:tracePt t="16266" x="6764338" y="5099050"/>
          <p14:tracePt t="16273" x="6772275" y="5116513"/>
          <p14:tracePt t="16279" x="6781800" y="5141913"/>
          <p14:tracePt t="16287" x="6789738" y="5141913"/>
          <p14:tracePt t="16295" x="6799263" y="5157788"/>
          <p14:tracePt t="16303" x="6799263" y="5167313"/>
          <p14:tracePt t="16310" x="6807200" y="5175250"/>
          <p14:tracePt t="16319" x="6815138" y="5192713"/>
          <p14:tracePt t="16325" x="6824663" y="5218113"/>
          <p14:tracePt t="16333" x="6850063" y="5235575"/>
          <p14:tracePt t="16342" x="6865938" y="5243513"/>
          <p14:tracePt t="16347" x="6865938" y="5251450"/>
          <p14:tracePt t="16357" x="6875463" y="5268913"/>
          <p14:tracePt t="16363" x="6883400" y="5286375"/>
          <p14:tracePt t="16370" x="6883400" y="5294313"/>
          <p14:tracePt t="16377" x="6891338" y="5311775"/>
          <p14:tracePt t="16387" x="6900863" y="5319713"/>
          <p14:tracePt t="16392" x="6900863" y="5337175"/>
          <p14:tracePt t="16401" x="6916738" y="5362575"/>
          <p14:tracePt t="16408" x="6926263" y="5380038"/>
          <p14:tracePt t="16415" x="6934200" y="5387975"/>
          <p14:tracePt t="16424" x="6943725" y="5405438"/>
          <p14:tracePt t="16430" x="6951663" y="5421313"/>
          <p14:tracePt t="16438" x="6969125" y="5446713"/>
          <p14:tracePt t="16445" x="6977063" y="5464175"/>
          <p14:tracePt t="16454" x="6994525" y="5481638"/>
          <p14:tracePt t="16460" x="7002463" y="5497513"/>
          <p14:tracePt t="16467" x="7010400" y="5524500"/>
          <p14:tracePt t="16475" x="7027863" y="5532438"/>
          <p14:tracePt t="16483" x="7061200" y="5557838"/>
          <p14:tracePt t="16492" x="7113588" y="5591175"/>
          <p14:tracePt t="16497" x="7138988" y="5616575"/>
          <p14:tracePt t="16506" x="7172325" y="5634038"/>
          <p14:tracePt t="16511" x="7180263" y="5641975"/>
          <p14:tracePt t="16520" x="7197725" y="5651500"/>
          <p14:tracePt t="16527" x="7215188" y="5651500"/>
          <p14:tracePt t="16537" x="7232650" y="5659438"/>
          <p14:tracePt t="16541" x="7240588" y="5659438"/>
          <p14:tracePt t="16550" x="7258050" y="5668963"/>
          <p14:tracePt t="16557" x="7273925" y="5668963"/>
          <p14:tracePt t="16565" x="7283450" y="5684838"/>
          <p14:tracePt t="16572" x="7299325" y="5694363"/>
          <p14:tracePt t="16579" x="7324725" y="5694363"/>
          <p14:tracePt t="16586" x="7334250" y="5702300"/>
          <p14:tracePt t="16595" x="7350125" y="5710238"/>
          <p14:tracePt t="16604" x="7359650" y="5710238"/>
          <p14:tracePt t="16609" x="7367588" y="5710238"/>
          <p14:tracePt t="16617" x="7377113" y="5719763"/>
          <p14:tracePt t="16624" x="7392988" y="5719763"/>
          <p14:tracePt t="16632" x="7392988" y="5727700"/>
          <p14:tracePt t="16639" x="7402513" y="5727700"/>
          <p14:tracePt t="16651" x="7410450" y="5727700"/>
          <p14:tracePt t="16916" x="7435850" y="5727700"/>
          <p14:tracePt t="16923" x="7461250" y="5719763"/>
          <p14:tracePt t="16930" x="7469188" y="5710238"/>
          <p14:tracePt t="16939" x="7494588" y="5702300"/>
          <p14:tracePt t="16945" x="7521575" y="5694363"/>
          <p14:tracePt t="16954" x="7529513" y="5694363"/>
          <p14:tracePt t="16961" x="7537450" y="5694363"/>
          <p14:tracePt t="16971" x="7546975" y="5694363"/>
          <p14:tracePt t="16975" x="7554913" y="5694363"/>
          <p14:tracePt t="16984" x="7562850" y="5694363"/>
          <p14:tracePt t="17005" x="7572375" y="5694363"/>
          <p14:tracePt t="17074" x="7580313" y="5694363"/>
          <p14:tracePt t="17087" x="7588250" y="5684838"/>
          <p14:tracePt t="17103" x="7605713" y="5659438"/>
          <p14:tracePt t="17118" x="7631113" y="5651500"/>
          <p14:tracePt t="17126" x="7639050" y="5634038"/>
          <p14:tracePt t="17132" x="7656513" y="5626100"/>
          <p14:tracePt t="17140" x="7673975" y="5616575"/>
          <p14:tracePt t="17148" x="7681913" y="5616575"/>
          <p14:tracePt t="17157" x="7691438" y="5608638"/>
          <p14:tracePt t="17163" x="7707313" y="5591175"/>
          <p14:tracePt t="17171" x="7724775" y="5583238"/>
          <p14:tracePt t="17177" x="7724775" y="5575300"/>
          <p14:tracePt t="17187" x="7742238" y="5575300"/>
          <p14:tracePt t="17192" x="7750175" y="5565775"/>
          <p14:tracePt t="17208" x="7767638" y="5565775"/>
          <p14:tracePt t="17216" x="7775575" y="5557838"/>
          <p14:tracePt t="17245" x="7783513" y="5557838"/>
          <p14:tracePt t="17255" x="7793038" y="5549900"/>
          <p14:tracePt t="17259" x="7793038" y="5540375"/>
          <p14:tracePt t="17290" x="7793038" y="5532438"/>
          <p14:tracePt t="17297" x="7800975" y="5524500"/>
          <p14:tracePt t="17305" x="7810500" y="5514975"/>
          <p14:tracePt t="17312" x="7818438" y="5507038"/>
          <p14:tracePt t="18060" x="7810500" y="5507038"/>
          <p14:tracePt t="18067" x="7800975" y="5514975"/>
          <p14:tracePt t="18075" x="7800975" y="5524500"/>
          <p14:tracePt t="18083" x="7793038" y="5524500"/>
          <p14:tracePt t="18090" x="7783513" y="5532438"/>
          <p14:tracePt t="18099" x="7783513" y="5540375"/>
          <p14:tracePt t="18105" x="7775575" y="5557838"/>
          <p14:tracePt t="18113" x="7758113" y="5565775"/>
          <p14:tracePt t="18119" x="7750175" y="5575300"/>
          <p14:tracePt t="18135" x="7742238" y="5583238"/>
          <p14:tracePt t="18165" x="7742238" y="5591175"/>
          <p14:tracePt t="18195" x="7732713" y="5600700"/>
          <p14:tracePt t="18239" x="7724775" y="5608638"/>
          <p14:tracePt t="18246" x="7716838" y="5626100"/>
          <p14:tracePt t="18254" x="7707313" y="5626100"/>
          <p14:tracePt t="18262" x="7707313" y="5634038"/>
          <p14:tracePt t="18269" x="7699375" y="5641975"/>
          <p14:tracePt t="18283" x="7691438" y="5651500"/>
          <p14:tracePt t="18696" x="7699375" y="5659438"/>
          <p14:tracePt t="18704" x="7699375" y="5668963"/>
          <p14:tracePt t="18710" x="7707313" y="5668963"/>
          <p14:tracePt t="18718" x="7716838" y="5676900"/>
          <p14:tracePt t="18733" x="7724775" y="5684838"/>
          <p14:tracePt t="18747" x="7732713" y="5684838"/>
          <p14:tracePt t="18755" x="7732713" y="5694363"/>
          <p14:tracePt t="18777" x="7742238" y="5702300"/>
          <p14:tracePt t="18800" x="7742238" y="5710238"/>
          <p14:tracePt t="18807" x="7742238" y="5719763"/>
          <p14:tracePt t="18815" x="7758113" y="5719763"/>
          <p14:tracePt t="18822" x="7767638" y="5727700"/>
          <p14:tracePt t="18829" x="7767638" y="5735638"/>
          <p14:tracePt t="18839" x="7775575" y="5735638"/>
          <p14:tracePt t="18844" x="7783513" y="5753100"/>
          <p14:tracePt t="18854" x="7793038" y="5770563"/>
          <p14:tracePt t="18859" x="7800975" y="5778500"/>
          <p14:tracePt t="18868" x="7800975" y="5795963"/>
          <p14:tracePt t="18876" x="7810500" y="5803900"/>
          <p14:tracePt t="18883" x="7810500" y="5813425"/>
          <p14:tracePt t="18904" x="7810500" y="5829300"/>
          <p14:tracePt t="18912" x="7810500" y="5838825"/>
          <p14:tracePt t="18949" x="7810500" y="5846763"/>
          <p14:tracePt t="19458" x="7800975" y="5821363"/>
          <p14:tracePt t="19473" x="7793038" y="5813425"/>
          <p14:tracePt t="19480" x="7783513" y="5803900"/>
          <p14:tracePt t="19496" x="7783513" y="5788025"/>
          <p14:tracePt t="19503" x="7783513" y="5753100"/>
          <p14:tracePt t="19509" x="7783513" y="5702300"/>
          <p14:tracePt t="19516" x="7783513" y="5684838"/>
          <p14:tracePt t="19533" x="7783513" y="5651500"/>
          <p14:tracePt t="19540" x="7783513" y="5608638"/>
          <p14:tracePt t="19547" x="7783513" y="5600700"/>
          <p14:tracePt t="19554" x="7783513" y="5591175"/>
          <p14:tracePt t="19562" x="7783513" y="5583238"/>
          <p14:tracePt t="19570" x="7783513" y="5575300"/>
          <p14:tracePt t="19578" x="7783513" y="5557838"/>
          <p14:tracePt t="19587" x="7783513" y="5549900"/>
          <p14:tracePt t="19630" x="7783513" y="5540375"/>
          <p14:tracePt t="19636" x="7793038" y="5524500"/>
          <p14:tracePt t="19646" x="7800975" y="5524500"/>
          <p14:tracePt t="19654" x="7800975" y="5514975"/>
          <p14:tracePt t="19658" x="7800975" y="5507038"/>
          <p14:tracePt t="19668" x="7800975" y="5497513"/>
          <p14:tracePt t="19727" x="7800975" y="5489575"/>
          <p14:tracePt t="20071" x="7800975" y="5497513"/>
          <p14:tracePt t="20079" x="7800975" y="5507038"/>
          <p14:tracePt t="20085" x="7800975" y="5532438"/>
          <p14:tracePt t="20093" x="7800975" y="5540375"/>
          <p14:tracePt t="20107" x="7800975" y="5549900"/>
          <p14:tracePt t="20115" x="7800975" y="5557838"/>
          <p14:tracePt t="20132" x="7800975" y="5565775"/>
          <p14:tracePt t="20137" x="7800975" y="5583238"/>
          <p14:tracePt t="20146" x="7800975" y="5600700"/>
          <p14:tracePt t="20152" x="7800975" y="5626100"/>
          <p14:tracePt t="20161" x="7800975" y="5641975"/>
          <p14:tracePt t="20167" x="7800975" y="5651500"/>
          <p14:tracePt t="20175" x="7800975" y="5676900"/>
          <p14:tracePt t="20182" x="7800975" y="5684838"/>
          <p14:tracePt t="20198" x="7800975" y="5694363"/>
          <p14:tracePt t="20206" x="7800975" y="5702300"/>
          <p14:tracePt t="20221" x="7800975" y="5710238"/>
          <p14:tracePt t="20228" x="7800975" y="5719763"/>
          <p14:tracePt t="20235" x="7800975" y="5735638"/>
          <p14:tracePt t="20243" x="7793038" y="5745163"/>
          <p14:tracePt t="20250" x="7793038" y="5761038"/>
          <p14:tracePt t="20266" x="7793038" y="5770563"/>
          <p14:tracePt t="20273" x="7783513" y="5788025"/>
          <p14:tracePt t="20287" x="7783513" y="5795963"/>
          <p14:tracePt t="20296" x="7783513" y="5803900"/>
          <p14:tracePt t="20301" x="7783513" y="5813425"/>
          <p14:tracePt t="21395" x="7724775" y="5803900"/>
          <p14:tracePt t="21402" x="7639050" y="5788025"/>
          <p14:tracePt t="21408" x="7521575" y="5753100"/>
          <p14:tracePt t="21416" x="7367588" y="5684838"/>
          <p14:tracePt t="21424" x="7258050" y="5626100"/>
          <p14:tracePt t="21431" x="7138988" y="5557838"/>
          <p14:tracePt t="21441" x="6891338" y="5405438"/>
          <p14:tracePt t="21445" x="6492875" y="5167313"/>
          <p14:tracePt t="21454" x="6127750" y="4954588"/>
          <p14:tracePt t="21462" x="5761038" y="4784725"/>
          <p14:tracePt t="21468" x="5013325" y="4265613"/>
          <p14:tracePt t="21477" x="4749800" y="4052888"/>
          <p14:tracePt t="21483" x="3781425" y="3552825"/>
          <p14:tracePt t="21490" x="3509963" y="3408363"/>
          <p14:tracePt t="21498" x="3008313" y="3000375"/>
          <p14:tracePt t="21509" x="2405063" y="2600325"/>
          <p14:tracePt t="21513" x="2344738" y="2566988"/>
          <p14:tracePt t="21521" x="2090738" y="2447925"/>
          <p14:tracePt t="21529" x="1835150" y="2311400"/>
          <p14:tracePt t="21536" x="1674813" y="2227263"/>
          <p14:tracePt t="21545" x="1606550" y="2174875"/>
          <p14:tracePt t="21550" x="1546225" y="2133600"/>
          <p14:tracePt t="21559" x="1504950" y="2065338"/>
          <p14:tracePt t="21566" x="1462088" y="2039938"/>
          <p14:tracePt t="21575" x="1436688" y="1989138"/>
          <p14:tracePt t="21580" x="1419225" y="1971675"/>
          <p14:tracePt t="21589" x="1411288" y="1971675"/>
          <p14:tracePt t="21880" x="1130300" y="1784350"/>
          <p14:tracePt t="21889" x="1011238" y="1700213"/>
          <p14:tracePt t="21895" x="823913" y="1504950"/>
          <p14:tracePt t="21902" x="484188" y="1147763"/>
          <p14:tracePt t="21912" x="246063" y="960438"/>
          <p14:tracePt t="21917" x="42863" y="833438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80BEFB3B-4ED8-4605-825B-90B35EC67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731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5059" name="Picture 3" descr="cun pred">
            <a:extLst>
              <a:ext uri="{FF2B5EF4-FFF2-40B4-BE49-F238E27FC236}">
                <a16:creationId xmlns:a16="http://schemas.microsoft.com/office/drawing/2014/main" id="{18EF6AEF-7C65-411A-AFC6-10E0CF5E9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01688"/>
            <a:ext cx="3024188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>
            <a:extLst>
              <a:ext uri="{FF2B5EF4-FFF2-40B4-BE49-F238E27FC236}">
                <a16:creationId xmlns:a16="http://schemas.microsoft.com/office/drawing/2014/main" id="{A1BE9906-560D-43B2-9A18-6176E02A9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8738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1" name="Picture 5" descr="cun p">
            <a:extLst>
              <a:ext uri="{FF2B5EF4-FFF2-40B4-BE49-F238E27FC236}">
                <a16:creationId xmlns:a16="http://schemas.microsoft.com/office/drawing/2014/main" id="{E732EB1D-0130-4E3C-BE42-4A0089C61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1300"/>
            <a:ext cx="2808287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>
            <a:extLst>
              <a:ext uri="{FF2B5EF4-FFF2-40B4-BE49-F238E27FC236}">
                <a16:creationId xmlns:a16="http://schemas.microsoft.com/office/drawing/2014/main" id="{4C5AF067-F462-4211-A91E-11107E0D59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208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3" name="Picture 7" descr="cun l">
            <a:extLst>
              <a:ext uri="{FF2B5EF4-FFF2-40B4-BE49-F238E27FC236}">
                <a16:creationId xmlns:a16="http://schemas.microsoft.com/office/drawing/2014/main" id="{5FDF7A5C-EC6A-4C75-BECF-073C37378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781300"/>
            <a:ext cx="2447925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Rectangle 8">
            <a:extLst>
              <a:ext uri="{FF2B5EF4-FFF2-40B4-BE49-F238E27FC236}">
                <a16:creationId xmlns:a16="http://schemas.microsoft.com/office/drawing/2014/main" id="{67F63577-246A-4E04-9918-E27797C4E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098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5" name="Picture 9" descr="Cun obl">
            <a:extLst>
              <a:ext uri="{FF2B5EF4-FFF2-40B4-BE49-F238E27FC236}">
                <a16:creationId xmlns:a16="http://schemas.microsoft.com/office/drawing/2014/main" id="{41DDF1FF-F26D-40D6-B01E-C313AF3CA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868863"/>
            <a:ext cx="11811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Rectangle 10">
            <a:extLst>
              <a:ext uri="{FF2B5EF4-FFF2-40B4-BE49-F238E27FC236}">
                <a16:creationId xmlns:a16="http://schemas.microsoft.com/office/drawing/2014/main" id="{BB99F207-8E09-4D70-A044-BF4E2850A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1006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7" name="Picture 11" descr="cun us">
            <a:extLst>
              <a:ext uri="{FF2B5EF4-FFF2-40B4-BE49-F238E27FC236}">
                <a16:creationId xmlns:a16="http://schemas.microsoft.com/office/drawing/2014/main" id="{289DE1BF-A165-4563-87C7-932524ED1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751" y="4878388"/>
            <a:ext cx="11430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8" name="Rectangle 12">
            <a:extLst>
              <a:ext uri="{FF2B5EF4-FFF2-40B4-BE49-F238E27FC236}">
                <a16:creationId xmlns:a16="http://schemas.microsoft.com/office/drawing/2014/main" id="{B8A74A83-1F66-4BA6-A4ED-E1B4D40D8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6585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9" name="Picture 13" descr="Cund prof">
            <a:extLst>
              <a:ext uri="{FF2B5EF4-FFF2-40B4-BE49-F238E27FC236}">
                <a16:creationId xmlns:a16="http://schemas.microsoft.com/office/drawing/2014/main" id="{93A62633-C0FD-4BF8-8AC3-5573AED25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868863"/>
            <a:ext cx="1123950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7A48494-187C-46DB-B6AB-591D64DDF04C}"/>
              </a:ext>
            </a:extLst>
          </p:cNvPr>
          <p:cNvSpPr/>
          <p:nvPr/>
        </p:nvSpPr>
        <p:spPr>
          <a:xfrm>
            <a:off x="1907705" y="5537200"/>
            <a:ext cx="608292" cy="1240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29B62C8-F4B3-4877-9CAB-8464621008B0}"/>
              </a:ext>
            </a:extLst>
          </p:cNvPr>
          <p:cNvSpPr/>
          <p:nvPr/>
        </p:nvSpPr>
        <p:spPr>
          <a:xfrm>
            <a:off x="4067944" y="5537200"/>
            <a:ext cx="576064" cy="12404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2FF3D6F8-69A1-4452-9230-3FAE2B008345}"/>
              </a:ext>
            </a:extLst>
          </p:cNvPr>
          <p:cNvSpPr/>
          <p:nvPr/>
        </p:nvSpPr>
        <p:spPr>
          <a:xfrm>
            <a:off x="6876256" y="5482426"/>
            <a:ext cx="144016" cy="457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9FB838A-EACE-4684-8AF3-F87B087AE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7"/>
    </mc:Choice>
    <mc:Fallback>
      <p:transition spd="slow" advTm="20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9" x="3144838" y="3875088"/>
          <p14:tracePt t="805" x="3203575" y="3875088"/>
          <p14:tracePt t="813" x="3289300" y="3883025"/>
          <p14:tracePt t="824" x="3390900" y="3892550"/>
          <p14:tracePt t="829" x="3517900" y="3917950"/>
          <p14:tracePt t="838" x="3629025" y="3943350"/>
          <p14:tracePt t="844" x="3730625" y="3951288"/>
          <p14:tracePt t="852" x="3790950" y="3960813"/>
          <p14:tracePt t="859" x="3824288" y="3976688"/>
          <p14:tracePt t="866" x="3883025" y="3994150"/>
          <p14:tracePt t="874" x="3917950" y="3994150"/>
          <p14:tracePt t="881" x="3951288" y="4002088"/>
          <p14:tracePt t="890" x="3994150" y="4019550"/>
          <p14:tracePt t="897" x="4044950" y="4027488"/>
          <p14:tracePt t="907" x="4087813" y="4037013"/>
          <p14:tracePt t="910" x="4113213" y="4044950"/>
          <p14:tracePt t="918" x="4146550" y="4052888"/>
          <p14:tracePt t="925" x="4164013" y="4052888"/>
          <p14:tracePt t="933" x="4171950" y="4070350"/>
          <p14:tracePt t="940" x="4189413" y="4079875"/>
          <p14:tracePt t="948" x="4197350" y="4087813"/>
          <p14:tracePt t="964" x="4224338" y="4095750"/>
          <p14:tracePt t="974" x="4232275" y="4105275"/>
          <p14:tracePt t="977" x="4232275" y="4113213"/>
          <p14:tracePt t="987" x="4240213" y="4113213"/>
          <p14:tracePt t="992" x="4249738" y="4113213"/>
          <p14:tracePt t="1007" x="4257675" y="4113213"/>
          <p14:tracePt t="1015" x="4265613" y="4113213"/>
          <p14:tracePt t="1023" x="4275138" y="4113213"/>
          <p14:tracePt t="3318" x="4275138" y="4095750"/>
          <p14:tracePt t="3325" x="4275138" y="4062413"/>
          <p14:tracePt t="3333" x="4275138" y="4037013"/>
          <p14:tracePt t="3342" x="4283075" y="4002088"/>
          <p14:tracePt t="3347" x="4291013" y="3951288"/>
          <p14:tracePt t="3358" x="4325938" y="3849688"/>
          <p14:tracePt t="3361" x="4359275" y="3773488"/>
          <p14:tracePt t="3370" x="4402138" y="3662363"/>
          <p14:tracePt t="3377" x="4410075" y="3611563"/>
          <p14:tracePt t="3384" x="4435475" y="3552825"/>
          <p14:tracePt t="3392" x="4445000" y="3509963"/>
          <p14:tracePt t="3400" x="4445000" y="3492500"/>
          <p14:tracePt t="3408" x="4452938" y="3467100"/>
          <p14:tracePt t="3415" x="4452938" y="3449638"/>
          <p14:tracePt t="3425" x="4452938" y="3424238"/>
          <p14:tracePt t="3430" x="4470400" y="3390900"/>
          <p14:tracePt t="3437" x="4470400" y="3355975"/>
          <p14:tracePt t="3444" x="4470400" y="3322638"/>
          <p14:tracePt t="3452" x="4470400" y="3271838"/>
          <p14:tracePt t="3459" x="4470400" y="3211513"/>
          <p14:tracePt t="3467" x="4470400" y="3170238"/>
          <p14:tracePt t="3475" x="4470400" y="3084513"/>
          <p14:tracePt t="3482" x="4470400" y="3051175"/>
          <p14:tracePt t="3492" x="4478338" y="3016250"/>
          <p14:tracePt t="3497" x="4478338" y="2990850"/>
          <p14:tracePt t="3505" x="4486275" y="2974975"/>
          <p14:tracePt t="3511" x="4486275" y="2957513"/>
          <p14:tracePt t="3520" x="4495800" y="2914650"/>
          <p14:tracePt t="3526" x="4503738" y="2897188"/>
          <p14:tracePt t="3535" x="4513263" y="2863850"/>
          <p14:tracePt t="3542" x="4521200" y="2813050"/>
          <p14:tracePt t="3549" x="4529138" y="2795588"/>
          <p14:tracePt t="3559" x="4538663" y="2744788"/>
          <p14:tracePt t="3566" x="4554538" y="2711450"/>
          <p14:tracePt t="3574" x="4564063" y="2676525"/>
          <p14:tracePt t="3581" x="4572000" y="2633663"/>
          <p14:tracePt t="3587" x="4579938" y="2600325"/>
          <p14:tracePt t="3594" x="4589463" y="2557463"/>
          <p14:tracePt t="3602" x="4597400" y="2506663"/>
          <p14:tracePt t="3609" x="4597400" y="2489200"/>
          <p14:tracePt t="3617" x="4605338" y="2455863"/>
          <p14:tracePt t="3625" x="4605338" y="2438400"/>
          <p14:tracePt t="3631" x="4614863" y="2397125"/>
          <p14:tracePt t="3642" x="4614863" y="2371725"/>
          <p14:tracePt t="3647" x="4622800" y="2344738"/>
          <p14:tracePt t="3655" x="4622800" y="2311400"/>
          <p14:tracePt t="3660" x="4622800" y="2235200"/>
          <p14:tracePt t="3669" x="4622800" y="2209800"/>
          <p14:tracePt t="3676" x="4640263" y="2174875"/>
          <p14:tracePt t="3683" x="4640263" y="2149475"/>
          <p14:tracePt t="3691" x="4640263" y="2124075"/>
          <p14:tracePt t="3698" x="4640263" y="2090738"/>
          <p14:tracePt t="3709" x="4640263" y="2065338"/>
          <p14:tracePt t="3714" x="4648200" y="2030413"/>
          <p14:tracePt t="3729" x="4648200" y="2014538"/>
          <p14:tracePt t="3737" x="4648200" y="2005013"/>
          <p14:tracePt t="3743" x="4657725" y="1989138"/>
          <p14:tracePt t="3752" x="4665663" y="1971675"/>
          <p14:tracePt t="3765" x="4665663" y="1963738"/>
          <p14:tracePt t="3776" x="4673600" y="1954213"/>
          <p14:tracePt t="3782" x="4673600" y="1946275"/>
          <p14:tracePt t="3789" x="4683125" y="1928813"/>
          <p14:tracePt t="3795" x="4683125" y="1920875"/>
          <p14:tracePt t="3804" x="4691063" y="1920875"/>
          <p14:tracePt t="3811" x="4708525" y="1903413"/>
          <p14:tracePt t="3819" x="4724400" y="1885950"/>
          <p14:tracePt t="3825" x="4741863" y="1860550"/>
          <p14:tracePt t="3833" x="4759325" y="1852613"/>
          <p14:tracePt t="3841" x="4775200" y="1835150"/>
          <p14:tracePt t="3848" x="4792663" y="1827213"/>
          <p14:tracePt t="3859" x="4810125" y="1819275"/>
          <p14:tracePt t="3865" x="4827588" y="1809750"/>
          <p14:tracePt t="3871" x="4843463" y="1801813"/>
          <p14:tracePt t="3877" x="4843463" y="1793875"/>
          <p14:tracePt t="3886" x="4860925" y="1793875"/>
          <p14:tracePt t="3961" x="4868863" y="1784350"/>
          <p14:tracePt t="3968" x="4868863" y="1776413"/>
          <p14:tracePt t="3984" x="4868863" y="1766888"/>
          <p14:tracePt t="3998" x="4852988" y="1758950"/>
          <p14:tracePt t="4006" x="4835525" y="1751013"/>
          <p14:tracePt t="4013" x="4810125" y="1741488"/>
          <p14:tracePt t="4021" x="4767263" y="1741488"/>
          <p14:tracePt t="4027" x="4741863" y="1741488"/>
          <p14:tracePt t="4035" x="4716463" y="1741488"/>
          <p14:tracePt t="4042" x="4673600" y="1741488"/>
          <p14:tracePt t="4050" x="4597400" y="1766888"/>
          <p14:tracePt t="4060" x="4564063" y="1776413"/>
          <p14:tracePt t="4066" x="4503738" y="1793875"/>
          <p14:tracePt t="4075" x="4452938" y="1827213"/>
          <p14:tracePt t="4080" x="4394200" y="1844675"/>
          <p14:tracePt t="4088" x="4359275" y="1852613"/>
          <p14:tracePt t="4095" x="4308475" y="1860550"/>
          <p14:tracePt t="4111" x="4265613" y="1878013"/>
          <p14:tracePt t="4118" x="4240213" y="1878013"/>
          <p14:tracePt t="4126" x="4224338" y="1878013"/>
          <p14:tracePt t="4134" x="4197350" y="1878013"/>
          <p14:tracePt t="4143" x="4164013" y="1878013"/>
          <p14:tracePt t="4149" x="4138613" y="1878013"/>
          <p14:tracePt t="4156" x="4130675" y="1878013"/>
          <p14:tracePt t="4162" x="4113213" y="1878013"/>
          <p14:tracePt t="4170" x="4079875" y="1878013"/>
          <p14:tracePt t="4178" x="4070350" y="1878013"/>
          <p14:tracePt t="4185" x="4052888" y="1878013"/>
          <p14:tracePt t="4193" x="4044950" y="1878013"/>
          <p14:tracePt t="4200" x="4019550" y="1878013"/>
          <p14:tracePt t="4209" x="4002088" y="1878013"/>
          <p14:tracePt t="4215" x="3994150" y="1878013"/>
          <p14:tracePt t="4226" x="3976688" y="1878013"/>
          <p14:tracePt t="4229" x="3960813" y="1878013"/>
          <p14:tracePt t="4238" x="3943350" y="1878013"/>
          <p14:tracePt t="4244" x="3935413" y="1878013"/>
          <p14:tracePt t="4259" x="3925888" y="1878013"/>
          <p14:tracePt t="4267" x="3917950" y="1878013"/>
          <p14:tracePt t="4276" x="3908425" y="1878013"/>
          <p14:tracePt t="4320" x="3917950" y="1860550"/>
          <p14:tracePt t="4326" x="3986213" y="1819275"/>
          <p14:tracePt t="4333" x="4052888" y="1776413"/>
          <p14:tracePt t="4342" x="4138613" y="1725613"/>
          <p14:tracePt t="4350" x="4232275" y="1674813"/>
          <p14:tracePt t="4361" x="4325938" y="1639888"/>
          <p14:tracePt t="4364" x="4394200" y="1606550"/>
          <p14:tracePt t="4380" x="4564063" y="1546225"/>
          <p14:tracePt t="4389" x="4597400" y="1538288"/>
          <p14:tracePt t="4395" x="4648200" y="1538288"/>
          <p14:tracePt t="4401" x="4683125" y="1538288"/>
          <p14:tracePt t="4410" x="4724400" y="1538288"/>
          <p14:tracePt t="4420" x="4749800" y="1538288"/>
          <p14:tracePt t="4427" x="4784725" y="1546225"/>
          <p14:tracePt t="4436" x="4818063" y="1555750"/>
          <p14:tracePt t="4441" x="4835525" y="1563688"/>
          <p14:tracePt t="4447" x="4886325" y="1589088"/>
          <p14:tracePt t="4453" x="4903788" y="1606550"/>
          <p14:tracePt t="4461" x="4954588" y="1622425"/>
          <p14:tracePt t="4469" x="4979988" y="1639888"/>
          <p14:tracePt t="4475" x="4997450" y="1657350"/>
          <p14:tracePt t="4484" x="5013325" y="1674813"/>
          <p14:tracePt t="4492" x="5038725" y="1682750"/>
          <p14:tracePt t="4501" x="5048250" y="1690688"/>
          <p14:tracePt t="4515" x="5056188" y="1700213"/>
          <p14:tracePt t="4560" x="5064125" y="1708150"/>
          <p14:tracePt t="4582" x="5064125" y="1716088"/>
          <p14:tracePt t="4588" x="5064125" y="1725613"/>
          <p14:tracePt t="4596" x="5048250" y="1733550"/>
          <p14:tracePt t="4604" x="4987925" y="1758950"/>
          <p14:tracePt t="4610" x="4946650" y="1758950"/>
          <p14:tracePt t="4618" x="4868863" y="1758950"/>
          <p14:tracePt t="4627" x="4818063" y="1758950"/>
          <p14:tracePt t="4634" x="4673600" y="1751013"/>
          <p14:tracePt t="4643" x="4572000" y="1751013"/>
          <p14:tracePt t="4649" x="4460875" y="1741488"/>
          <p14:tracePt t="4660" x="4376738" y="1741488"/>
          <p14:tracePt t="4663" x="4316413" y="1741488"/>
          <p14:tracePt t="4672" x="4265613" y="1725613"/>
          <p14:tracePt t="4677" x="4224338" y="1725613"/>
          <p14:tracePt t="4686" x="4164013" y="1716088"/>
          <p14:tracePt t="4694" x="4105275" y="1716088"/>
          <p14:tracePt t="4701" x="4062413" y="1700213"/>
          <p14:tracePt t="4709" x="4019550" y="1700213"/>
          <p14:tracePt t="4715" x="3994150" y="1700213"/>
          <p14:tracePt t="4727" x="3986213" y="1700213"/>
          <p14:tracePt t="4729" x="3968750" y="1700213"/>
          <p14:tracePt t="4738" x="3943350" y="1700213"/>
          <p14:tracePt t="4754" x="3935413" y="1700213"/>
          <p14:tracePt t="4760" x="3925888" y="1700213"/>
          <p14:tracePt t="4837" x="3960813" y="1682750"/>
          <p14:tracePt t="4843" x="4019550" y="1649413"/>
          <p14:tracePt t="4851" x="4079875" y="1631950"/>
          <p14:tracePt t="4857" x="4146550" y="1606550"/>
          <p14:tracePt t="4865" x="4240213" y="1597025"/>
          <p14:tracePt t="4875" x="4316413" y="1597025"/>
          <p14:tracePt t="4879" x="4402138" y="1597025"/>
          <p14:tracePt t="4887" x="4486275" y="1597025"/>
          <p14:tracePt t="4895" x="4546600" y="1597025"/>
          <p14:tracePt t="4903" x="4630738" y="1614488"/>
          <p14:tracePt t="4909" x="4683125" y="1622425"/>
          <p14:tracePt t="4920" x="4716463" y="1639888"/>
          <p14:tracePt t="4926" x="4775200" y="1649413"/>
          <p14:tracePt t="4933" x="4835525" y="1657350"/>
          <p14:tracePt t="4944" x="4878388" y="1665288"/>
          <p14:tracePt t="4947" x="4937125" y="1674813"/>
          <p14:tracePt t="4955" x="4987925" y="1682750"/>
          <p14:tracePt t="4962" x="5005388" y="1682750"/>
          <p14:tracePt t="4970" x="5048250" y="1690688"/>
          <p14:tracePt t="4977" x="5056188" y="1690688"/>
          <p14:tracePt t="4985" x="5064125" y="1690688"/>
          <p14:tracePt t="5000" x="5073650" y="1690688"/>
          <p14:tracePt t="5044" x="5073650" y="1700213"/>
          <p14:tracePt t="5053" x="5064125" y="1708150"/>
          <p14:tracePt t="5058" x="5030788" y="1725613"/>
          <p14:tracePt t="5068" x="4987925" y="1725613"/>
          <p14:tracePt t="5075" x="4929188" y="1725613"/>
          <p14:tracePt t="5082" x="4886325" y="1725613"/>
          <p14:tracePt t="5094" x="4827588" y="1725613"/>
          <p14:tracePt t="5097" x="4784725" y="1725613"/>
          <p14:tracePt t="5105" x="4724400" y="1725613"/>
          <p14:tracePt t="5112" x="4683125" y="1725613"/>
          <p14:tracePt t="5119" x="4622800" y="1725613"/>
          <p14:tracePt t="5126" x="4589463" y="1733550"/>
          <p14:tracePt t="5134" x="4554538" y="1741488"/>
          <p14:tracePt t="5143" x="4529138" y="1741488"/>
          <p14:tracePt t="5150" x="4495800" y="1751013"/>
          <p14:tracePt t="5159" x="4478338" y="1751013"/>
          <p14:tracePt t="5164" x="4470400" y="1758950"/>
          <p14:tracePt t="5172" x="4452938" y="1758950"/>
          <p14:tracePt t="5179" x="4445000" y="1758950"/>
          <p14:tracePt t="5195" x="4435475" y="1758950"/>
          <p14:tracePt t="5201" x="4427538" y="1758950"/>
          <p14:tracePt t="5769" x="4410075" y="1758950"/>
          <p14:tracePt t="5776" x="4384675" y="1751013"/>
          <p14:tracePt t="5784" x="4368800" y="1751013"/>
          <p14:tracePt t="5793" x="4341813" y="1741488"/>
          <p14:tracePt t="5799" x="4308475" y="1733550"/>
          <p14:tracePt t="5806" x="4275138" y="1733550"/>
          <p14:tracePt t="5814" x="4249738" y="1733550"/>
          <p14:tracePt t="5823" x="4240213" y="1733550"/>
          <p14:tracePt t="5831" x="4224338" y="1733550"/>
          <p14:tracePt t="5839" x="4197350" y="1733550"/>
          <p14:tracePt t="5852" x="4189413" y="1733550"/>
          <p14:tracePt t="5859" x="4171950" y="1725613"/>
          <p14:tracePt t="5874" x="4164013" y="1725613"/>
          <p14:tracePt t="5883" x="4156075" y="1725613"/>
          <p14:tracePt t="5889" x="4156075" y="1716088"/>
          <p14:tracePt t="5896" x="4138613" y="1716088"/>
          <p14:tracePt t="5906" x="4130675" y="1716088"/>
          <p14:tracePt t="5922" x="4121150" y="1716088"/>
          <p14:tracePt t="5927" x="4113213" y="1716088"/>
          <p14:tracePt t="5986" x="4105275" y="1716088"/>
          <p14:tracePt t="6003" x="4095750" y="1716088"/>
          <p14:tracePt t="6017" x="4095750" y="1708150"/>
          <p14:tracePt t="6023" x="4087813" y="1708150"/>
          <p14:tracePt t="6039" x="4079875" y="1690688"/>
          <p14:tracePt t="6046" x="4070350" y="1690688"/>
          <p14:tracePt t="6057" x="4070350" y="1682750"/>
          <p14:tracePt t="6060" x="4062413" y="1674813"/>
          <p14:tracePt t="6072" x="4062413" y="1665288"/>
          <p14:tracePt t="6075" x="4062413" y="1649413"/>
          <p14:tracePt t="6084" x="4062413" y="1639888"/>
          <p14:tracePt t="6091" x="4062413" y="1631950"/>
          <p14:tracePt t="6107" x="4062413" y="1622425"/>
          <p14:tracePt t="6114" x="4062413" y="1614488"/>
          <p14:tracePt t="6136" x="4062413" y="1606550"/>
          <p14:tracePt t="6152" x="4062413" y="1597025"/>
          <p14:tracePt t="6173" x="4062413" y="1581150"/>
          <p14:tracePt t="6180" x="4062413" y="1563688"/>
          <p14:tracePt t="6189" x="4062413" y="1530350"/>
          <p14:tracePt t="6195" x="4062413" y="1520825"/>
          <p14:tracePt t="6206" x="4062413" y="1512888"/>
          <p14:tracePt t="6220" x="4070350" y="1495425"/>
          <p14:tracePt t="6225" x="4087813" y="1477963"/>
          <p14:tracePt t="6240" x="4087813" y="1470025"/>
          <p14:tracePt t="6248" x="4087813" y="1462088"/>
          <p14:tracePt t="6280" x="4087813" y="1452563"/>
          <p14:tracePt t="6286" x="4095750" y="1444625"/>
          <p14:tracePt t="6294" x="4095750" y="1427163"/>
          <p14:tracePt t="6300" x="4095750" y="1419225"/>
          <p14:tracePt t="6315" x="4095750" y="1411288"/>
          <p14:tracePt t="6324" x="4095750" y="1401763"/>
          <p14:tracePt t="6338" x="4095750" y="1393825"/>
          <p14:tracePt t="6345" x="4095750" y="1385888"/>
          <p14:tracePt t="6376" x="4095750" y="1368425"/>
          <p14:tracePt t="6383" x="4095750" y="1360488"/>
          <p14:tracePt t="6405" x="4095750" y="1350963"/>
          <p14:tracePt t="6412" x="4095750" y="1343025"/>
          <p14:tracePt t="6423" x="4095750" y="1333500"/>
          <p14:tracePt t="6451" x="4095750" y="1325563"/>
          <p14:tracePt t="6472" x="4095750" y="1317625"/>
          <p14:tracePt t="6480" x="4095750" y="1308100"/>
          <p14:tracePt t="6489" x="4079875" y="1300163"/>
          <p14:tracePt t="6505" x="4070350" y="1300163"/>
          <p14:tracePt t="6519" x="4070350" y="1292225"/>
          <p14:tracePt t="6548" x="4062413" y="1282700"/>
          <p14:tracePt t="6555" x="4052888" y="1282700"/>
          <p14:tracePt t="6572" x="4044950" y="1282700"/>
          <p14:tracePt t="6578" x="4037013" y="1282700"/>
          <p14:tracePt t="6584" x="4027488" y="1282700"/>
          <p14:tracePt t="6591" x="4019550" y="1282700"/>
          <p14:tracePt t="6599" x="4011613" y="1282700"/>
          <p14:tracePt t="6615" x="4002088" y="1282700"/>
          <p14:tracePt t="6623" x="3994150" y="1282700"/>
          <p14:tracePt t="6629" x="3986213" y="1282700"/>
          <p14:tracePt t="6640" x="3976688" y="1282700"/>
          <p14:tracePt t="6644" x="3951288" y="1282700"/>
          <p14:tracePt t="6653" x="3943350" y="1282700"/>
          <p14:tracePt t="6658" x="3925888" y="1292225"/>
          <p14:tracePt t="6667" x="3917950" y="1300163"/>
          <p14:tracePt t="6674" x="3908425" y="1300163"/>
          <p14:tracePt t="6682" x="3908425" y="1308100"/>
          <p14:tracePt t="6690" x="3900488" y="1308100"/>
          <p14:tracePt t="6696" x="3883025" y="1308100"/>
          <p14:tracePt t="6712" x="3875088" y="1317625"/>
          <p14:tracePt t="6721" x="3867150" y="1325563"/>
          <p14:tracePt t="6735" x="3857625" y="1333500"/>
          <p14:tracePt t="6741" x="3849688" y="1333500"/>
          <p14:tracePt t="6749" x="3841750" y="1343025"/>
          <p14:tracePt t="6756" x="3841750" y="1350963"/>
          <p14:tracePt t="6764" x="3824288" y="1360488"/>
          <p14:tracePt t="6772" x="3824288" y="1376363"/>
          <p14:tracePt t="6780" x="3824288" y="1385888"/>
          <p14:tracePt t="6789" x="3824288" y="1393825"/>
          <p14:tracePt t="6794" x="3824288" y="1401763"/>
          <p14:tracePt t="6802" x="3824288" y="1419225"/>
          <p14:tracePt t="6808" x="3824288" y="1444625"/>
          <p14:tracePt t="6816" x="3816350" y="1462088"/>
          <p14:tracePt t="6822" x="3816350" y="1477963"/>
          <p14:tracePt t="6832" x="3816350" y="1495425"/>
          <p14:tracePt t="6840" x="3816350" y="1520825"/>
          <p14:tracePt t="6846" x="3816350" y="1530350"/>
          <p14:tracePt t="6861" x="3816350" y="1538288"/>
          <p14:tracePt t="6872" x="3816350" y="1546225"/>
          <p14:tracePt t="6876" x="3816350" y="1555750"/>
          <p14:tracePt t="6890" x="3816350" y="1563688"/>
          <p14:tracePt t="6898" x="3816350" y="1571625"/>
          <p14:tracePt t="6906" x="3816350" y="1581150"/>
          <p14:tracePt t="6913" x="3816350" y="1589088"/>
          <p14:tracePt t="6922" x="3816350" y="1597025"/>
          <p14:tracePt t="6943" x="3816350" y="1606550"/>
          <p14:tracePt t="6953" x="3816350" y="1614488"/>
          <p14:tracePt t="6965" x="3832225" y="1622425"/>
          <p14:tracePt t="6973" x="3832225" y="1631950"/>
          <p14:tracePt t="6981" x="3841750" y="1631950"/>
          <p14:tracePt t="6989" x="3849688" y="1649413"/>
          <p14:tracePt t="7007" x="3857625" y="1649413"/>
          <p14:tracePt t="7011" x="3867150" y="1657350"/>
          <p14:tracePt t="7019" x="3875088" y="1665288"/>
          <p14:tracePt t="7025" x="3892550" y="1665288"/>
          <p14:tracePt t="7033" x="3908425" y="1674813"/>
          <p14:tracePt t="7040" x="3917950" y="1674813"/>
          <p14:tracePt t="7048" x="3935413" y="1674813"/>
          <p14:tracePt t="7056" x="3951288" y="1674813"/>
          <p14:tracePt t="7063" x="3968750" y="1674813"/>
          <p14:tracePt t="7073" x="3986213" y="1674813"/>
          <p14:tracePt t="7078" x="3994150" y="1674813"/>
          <p14:tracePt t="7086" x="4019550" y="1674813"/>
          <p14:tracePt t="7091" x="4044950" y="1674813"/>
          <p14:tracePt t="7108" x="4070350" y="1674813"/>
          <p14:tracePt t="7115" x="4087813" y="1674813"/>
          <p14:tracePt t="7130" x="4105275" y="1674813"/>
          <p14:tracePt t="7145" x="4113213" y="1674813"/>
          <p14:tracePt t="7161" x="4121150" y="1674813"/>
          <p14:tracePt t="7169" x="4130675" y="1674813"/>
          <p14:tracePt t="7182" x="4146550" y="1665288"/>
          <p14:tracePt t="7190" x="4156075" y="1657350"/>
          <p14:tracePt t="7197" x="4171950" y="1639888"/>
          <p14:tracePt t="7206" x="4197350" y="1614488"/>
          <p14:tracePt t="7214" x="4224338" y="1581150"/>
          <p14:tracePt t="7223" x="4249738" y="1538288"/>
          <p14:tracePt t="7226" x="4275138" y="1504950"/>
          <p14:tracePt t="7236" x="4275138" y="1487488"/>
          <p14:tracePt t="7242" x="4275138" y="1470025"/>
          <p14:tracePt t="7250" x="4275138" y="1462088"/>
          <p14:tracePt t="7257" x="4275138" y="1452563"/>
          <p14:tracePt t="7265" x="4275138" y="1444625"/>
          <p14:tracePt t="7273" x="4275138" y="1436688"/>
          <p14:tracePt t="7280" x="4275138" y="1427163"/>
          <p14:tracePt t="7289" x="4275138" y="1419225"/>
          <p14:tracePt t="7295" x="4275138" y="1401763"/>
          <p14:tracePt t="7310" x="4275138" y="1393825"/>
          <p14:tracePt t="7317" x="4265613" y="1385888"/>
          <p14:tracePt t="7323" x="4257675" y="1376363"/>
          <p14:tracePt t="7333" x="4249738" y="1360488"/>
          <p14:tracePt t="7341" x="4240213" y="1350963"/>
          <p14:tracePt t="7348" x="4232275" y="1343025"/>
          <p14:tracePt t="7355" x="4232275" y="1333500"/>
          <p14:tracePt t="7364" x="4224338" y="1325563"/>
          <p14:tracePt t="7371" x="4214813" y="1317625"/>
          <p14:tracePt t="7377" x="4206875" y="1317625"/>
          <p14:tracePt t="7392" x="4189413" y="1317625"/>
          <p14:tracePt t="7406" x="4181475" y="1317625"/>
          <p14:tracePt t="7886" x="4181475" y="1300163"/>
          <p14:tracePt t="7892" x="4181475" y="1266825"/>
          <p14:tracePt t="7900" x="4181475" y="1241425"/>
          <p14:tracePt t="7908" x="4181475" y="1223963"/>
          <p14:tracePt t="7916" x="4181475" y="1216025"/>
          <p14:tracePt t="7933" x="4181475" y="1198563"/>
          <p14:tracePt t="7938" x="4181475" y="1189038"/>
          <p14:tracePt t="7946" x="4181475" y="1181100"/>
          <p14:tracePt t="7952" x="4171950" y="1173163"/>
          <p14:tracePt t="7960" x="4171950" y="1163638"/>
          <p14:tracePt t="7968" x="4164013" y="1163638"/>
          <p14:tracePt t="7975" x="4164013" y="1155700"/>
          <p14:tracePt t="7983" x="4156075" y="1147763"/>
          <p14:tracePt t="7991" x="4146550" y="1147763"/>
          <p14:tracePt t="8000" x="4146550" y="1138238"/>
          <p14:tracePt t="8006" x="4138613" y="1130300"/>
          <p14:tracePt t="8013" x="4130675" y="1122363"/>
          <p14:tracePt t="8020" x="4113213" y="1122363"/>
          <p14:tracePt t="8034" x="4105275" y="1122363"/>
          <p14:tracePt t="8043" x="4095750" y="1112838"/>
          <p14:tracePt t="8057" x="4095750" y="1104900"/>
          <p14:tracePt t="8067" x="4087813" y="1104900"/>
          <p14:tracePt t="8083" x="4079875" y="1096963"/>
          <p14:tracePt t="8086" x="4070350" y="1096963"/>
          <p14:tracePt t="8096" x="4070350" y="1087438"/>
          <p14:tracePt t="8109" x="4070350" y="1079500"/>
          <p14:tracePt t="8140" x="4052888" y="1079500"/>
          <p14:tracePt t="8155" x="4052888" y="1069975"/>
          <p14:tracePt t="8185" x="4044950" y="1069975"/>
          <p14:tracePt t="8222" x="4037013" y="1069975"/>
          <p14:tracePt t="8229" x="4027488" y="1069975"/>
          <p14:tracePt t="8245" x="4019550" y="1069975"/>
          <p14:tracePt t="8253" x="4011613" y="1069975"/>
          <p14:tracePt t="8259" x="3994150" y="1069975"/>
          <p14:tracePt t="8267" x="3986213" y="1069975"/>
          <p14:tracePt t="8274" x="3976688" y="1069975"/>
          <p14:tracePt t="8282" x="3960813" y="1069975"/>
          <p14:tracePt t="8289" x="3943350" y="1079500"/>
          <p14:tracePt t="8299" x="3917950" y="1096963"/>
          <p14:tracePt t="8303" x="3908425" y="1112838"/>
          <p14:tracePt t="8312" x="3900488" y="1138238"/>
          <p14:tracePt t="8318" x="3892550" y="1147763"/>
          <p14:tracePt t="8326" x="3883025" y="1163638"/>
          <p14:tracePt t="8333" x="3875088" y="1181100"/>
          <p14:tracePt t="8341" x="3867150" y="1198563"/>
          <p14:tracePt t="8349" x="3867150" y="1206500"/>
          <p14:tracePt t="8358" x="3867150" y="1223963"/>
          <p14:tracePt t="8367" x="3867150" y="1231900"/>
          <p14:tracePt t="8371" x="3867150" y="1249363"/>
          <p14:tracePt t="8380" x="3867150" y="1282700"/>
          <p14:tracePt t="8386" x="3867150" y="1292225"/>
          <p14:tracePt t="8394" x="3867150" y="1317625"/>
          <p14:tracePt t="8401" x="3867150" y="1343025"/>
          <p14:tracePt t="8410" x="3867150" y="1360488"/>
          <p14:tracePt t="8416" x="3857625" y="1376363"/>
          <p14:tracePt t="8423" x="3857625" y="1393825"/>
          <p14:tracePt t="8433" x="3857625" y="1411288"/>
          <p14:tracePt t="8440" x="3857625" y="1419225"/>
          <p14:tracePt t="8447" x="3857625" y="1427163"/>
          <p14:tracePt t="8461" x="3857625" y="1436688"/>
          <p14:tracePt t="8468" x="3857625" y="1444625"/>
          <p14:tracePt t="8475" x="3857625" y="1452563"/>
          <p14:tracePt t="8491" x="3857625" y="1462088"/>
          <p14:tracePt t="8499" x="3857625" y="1470025"/>
          <p14:tracePt t="8505" x="3857625" y="1477963"/>
          <p14:tracePt t="8521" x="3857625" y="1487488"/>
          <p14:tracePt t="8529" x="3857625" y="1495425"/>
          <p14:tracePt t="8544" x="3857625" y="1504950"/>
          <p14:tracePt t="8550" x="3857625" y="1512888"/>
          <p14:tracePt t="8565" x="3867150" y="1520825"/>
          <p14:tracePt t="8573" x="3867150" y="1538288"/>
          <p14:tracePt t="8583" x="3875088" y="1546225"/>
          <p14:tracePt t="8587" x="3875088" y="1555750"/>
          <p14:tracePt t="8596" x="3883025" y="1563688"/>
          <p14:tracePt t="8602" x="3892550" y="1571625"/>
          <p14:tracePt t="8611" x="3900488" y="1581150"/>
          <p14:tracePt t="8618" x="3900488" y="1606550"/>
          <p14:tracePt t="8627" x="3917950" y="1622425"/>
          <p14:tracePt t="8634" x="3925888" y="1631950"/>
          <p14:tracePt t="8642" x="3943350" y="1639888"/>
          <p14:tracePt t="8651" x="3960813" y="1657350"/>
          <p14:tracePt t="8655" x="3960813" y="1665288"/>
          <p14:tracePt t="8666" x="3976688" y="1674813"/>
          <p14:tracePt t="8670" x="4002088" y="1682750"/>
          <p14:tracePt t="8678" x="4011613" y="1700213"/>
          <p14:tracePt t="8685" x="4027488" y="1708150"/>
          <p14:tracePt t="8693" x="4037013" y="1716088"/>
          <p14:tracePt t="8701" x="4044950" y="1716088"/>
          <p14:tracePt t="8708" x="4070350" y="1716088"/>
          <p14:tracePt t="8716" x="4079875" y="1716088"/>
          <p14:tracePt t="8722" x="4087813" y="1716088"/>
          <p14:tracePt t="8732" x="4095750" y="1716088"/>
          <p14:tracePt t="8738" x="4105275" y="1716088"/>
          <p14:tracePt t="8753" x="4113213" y="1716088"/>
          <p14:tracePt t="8760" x="4130675" y="1716088"/>
          <p14:tracePt t="8776" x="4138613" y="1716088"/>
          <p14:tracePt t="8783" x="4146550" y="1716088"/>
          <p14:tracePt t="8789" x="4156075" y="1708150"/>
          <p14:tracePt t="8800" x="4171950" y="1682750"/>
          <p14:tracePt t="8806" x="4181475" y="1657350"/>
          <p14:tracePt t="8813" x="4189413" y="1649413"/>
          <p14:tracePt t="8820" x="4206875" y="1614488"/>
          <p14:tracePt t="8828" x="4214813" y="1589088"/>
          <p14:tracePt t="8834" x="4214813" y="1571625"/>
          <p14:tracePt t="8843" x="4214813" y="1563688"/>
          <p14:tracePt t="8850" x="4214813" y="1546225"/>
          <p14:tracePt t="8857" x="4214813" y="1538288"/>
          <p14:tracePt t="8866" x="4214813" y="1512888"/>
          <p14:tracePt t="8872" x="4214813" y="1487488"/>
          <p14:tracePt t="8880" x="4214813" y="1452563"/>
          <p14:tracePt t="8886" x="4206875" y="1427163"/>
          <p14:tracePt t="8896" x="4197350" y="1393825"/>
          <p14:tracePt t="8901" x="4189413" y="1360488"/>
          <p14:tracePt t="8909" x="4181475" y="1308100"/>
          <p14:tracePt t="8917" x="4171950" y="1292225"/>
          <p14:tracePt t="8924" x="4164013" y="1257300"/>
          <p14:tracePt t="8932" x="4164013" y="1231900"/>
          <p14:tracePt t="8939" x="4156075" y="1206500"/>
          <p14:tracePt t="8950" x="4146550" y="1198563"/>
          <p14:tracePt t="8954" x="4146550" y="1181100"/>
          <p14:tracePt t="8963" x="4146550" y="1163638"/>
          <p14:tracePt t="8977" x="4138613" y="1155700"/>
          <p14:tracePt t="8984" x="4130675" y="1138238"/>
          <p14:tracePt t="8992" x="4113213" y="1122363"/>
          <p14:tracePt t="8999" x="4113213" y="1112838"/>
          <p14:tracePt t="9008" x="4105275" y="1104900"/>
          <p14:tracePt t="9017" x="4095750" y="1104900"/>
          <p14:tracePt t="9022" x="4087813" y="1087438"/>
          <p14:tracePt t="9030" x="4079875" y="1062038"/>
          <p14:tracePt t="9044" x="4062413" y="1044575"/>
          <p14:tracePt t="9050" x="4037013" y="1028700"/>
          <p14:tracePt t="9059" x="4037013" y="1019175"/>
          <p14:tracePt t="9067" x="4027488" y="1019175"/>
          <p14:tracePt t="9073" x="4019550" y="1003300"/>
          <p14:tracePt t="9084" x="4002088" y="993775"/>
          <p14:tracePt t="9090" x="3994150" y="985838"/>
          <p14:tracePt t="9100" x="3976688" y="968375"/>
          <p14:tracePt t="9104" x="3968750" y="960438"/>
          <p14:tracePt t="9111" x="3951288" y="942975"/>
          <p14:tracePt t="9127" x="3943350" y="925513"/>
          <p14:tracePt t="9133" x="3935413" y="917575"/>
          <p14:tracePt t="9171" x="3925888" y="917575"/>
          <p14:tracePt t="9178" x="3908425" y="917575"/>
          <p14:tracePt t="9194" x="3892550" y="917575"/>
          <p14:tracePt t="9201" x="3875088" y="917575"/>
          <p14:tracePt t="9217" x="3857625" y="935038"/>
          <p14:tracePt t="9223" x="3832225" y="942975"/>
          <p14:tracePt t="9234" x="3832225" y="952500"/>
          <p14:tracePt t="9239" x="3824288" y="952500"/>
          <p14:tracePt t="9251" x="3816350" y="960438"/>
          <p14:tracePt t="9253" x="3816350" y="968375"/>
          <p14:tracePt t="9261" x="3806825" y="968375"/>
          <p14:tracePt t="9268" x="3798888" y="977900"/>
          <p14:tracePt t="9276" x="3790950" y="985838"/>
          <p14:tracePt t="9284" x="3781425" y="993775"/>
          <p14:tracePt t="9292" x="3781425" y="1003300"/>
          <p14:tracePt t="9298" x="3781425" y="1011238"/>
          <p14:tracePt t="9307" x="3781425" y="1019175"/>
          <p14:tracePt t="9317" x="3781425" y="1028700"/>
          <p14:tracePt t="9320" x="3773488" y="1044575"/>
          <p14:tracePt t="9335" x="3773488" y="1069975"/>
          <p14:tracePt t="9343" x="3773488" y="1079500"/>
          <p14:tracePt t="9350" x="3773488" y="1087438"/>
          <p14:tracePt t="9358" x="3773488" y="1096963"/>
          <p14:tracePt t="9372" x="3773488" y="1112838"/>
          <p14:tracePt t="9383" x="3773488" y="1122363"/>
          <p14:tracePt t="9389" x="3773488" y="1130300"/>
          <p14:tracePt t="9396" x="3773488" y="1138238"/>
          <p14:tracePt t="9401" x="3773488" y="1147763"/>
          <p14:tracePt t="9417" x="3773488" y="1155700"/>
          <p14:tracePt t="9426" x="3773488" y="1163638"/>
          <p14:tracePt t="9440" x="3773488" y="1181100"/>
          <p14:tracePt t="9450" x="3773488" y="1198563"/>
          <p14:tracePt t="9456" x="3773488" y="1206500"/>
          <p14:tracePt t="9466" x="3773488" y="1223963"/>
          <p14:tracePt t="9470" x="3773488" y="1231900"/>
          <p14:tracePt t="9478" x="3773488" y="1241425"/>
          <p14:tracePt t="9484" x="3773488" y="1257300"/>
          <p14:tracePt t="9501" x="3773488" y="1274763"/>
          <p14:tracePt t="9507" x="3773488" y="1282700"/>
          <p14:tracePt t="9516" x="3781425" y="1282700"/>
          <p14:tracePt t="9522" x="3781425" y="1292225"/>
          <p14:tracePt t="9533" x="3790950" y="1300163"/>
          <p14:tracePt t="9537" x="3790950" y="1308100"/>
          <p14:tracePt t="9546" x="3790950" y="1317625"/>
          <p14:tracePt t="9551" x="3798888" y="1325563"/>
          <p14:tracePt t="9567" x="3798888" y="1333500"/>
          <p14:tracePt t="9574" x="3806825" y="1343025"/>
          <p14:tracePt t="9582" x="3806825" y="1350963"/>
          <p14:tracePt t="9600" x="3816350" y="1360488"/>
          <p14:tracePt t="9604" x="3824288" y="1376363"/>
          <p14:tracePt t="9619" x="3824288" y="1385888"/>
          <p14:tracePt t="9628" x="3824288" y="1393825"/>
          <p14:tracePt t="9634" x="3832225" y="1393825"/>
          <p14:tracePt t="9642" x="3832225" y="1401763"/>
          <p14:tracePt t="9657" x="3849688" y="1411288"/>
          <p14:tracePt t="9666" x="3849688" y="1419225"/>
          <p14:tracePt t="9672" x="3857625" y="1419225"/>
          <p14:tracePt t="9680" x="3867150" y="1436688"/>
          <p14:tracePt t="9686" x="3875088" y="1444625"/>
          <p14:tracePt t="9702" x="3883025" y="1444625"/>
          <p14:tracePt t="9709" x="3892550" y="1452563"/>
          <p14:tracePt t="9716" x="3892550" y="1462088"/>
          <p14:tracePt t="9733" x="3908425" y="1462088"/>
          <p14:tracePt t="9754" x="3917950" y="1462088"/>
          <p14:tracePt t="9778" x="3925888" y="1462088"/>
          <p14:tracePt t="9784" x="3935413" y="1462088"/>
          <p14:tracePt t="9792" x="3943350" y="1462088"/>
          <p14:tracePt t="12438" x="3935413" y="1477963"/>
          <p14:tracePt t="12445" x="3917950" y="1495425"/>
          <p14:tracePt t="12452" x="3908425" y="1520825"/>
          <p14:tracePt t="12460" x="3900488" y="1538288"/>
          <p14:tracePt t="12468" x="3900488" y="1555750"/>
          <p14:tracePt t="12475" x="3892550" y="1571625"/>
          <p14:tracePt t="12486" x="3875088" y="1597025"/>
          <p14:tracePt t="12489" x="3867150" y="1614488"/>
          <p14:tracePt t="12499" x="3857625" y="1631950"/>
          <p14:tracePt t="12504" x="3841750" y="1657350"/>
          <p14:tracePt t="12513" x="3832225" y="1682750"/>
          <p14:tracePt t="12519" x="3816350" y="1725613"/>
          <p14:tracePt t="12527" x="3806825" y="1751013"/>
          <p14:tracePt t="12535" x="3790950" y="1758950"/>
          <p14:tracePt t="12542" x="3790950" y="1784350"/>
          <p14:tracePt t="12552" x="3781425" y="1801813"/>
          <p14:tracePt t="12556" x="3773488" y="1809750"/>
          <p14:tracePt t="12569" x="3763963" y="1809750"/>
          <p14:tracePt t="12572" x="3763963" y="1819275"/>
          <p14:tracePt t="12580" x="3756025" y="1827213"/>
          <p14:tracePt t="12588" x="3748088" y="1827213"/>
          <p14:tracePt t="12595" x="3738563" y="1844675"/>
          <p14:tracePt t="12601" x="3730625" y="1852613"/>
          <p14:tracePt t="12609" x="3722688" y="1860550"/>
          <p14:tracePt t="12617" x="3705225" y="1870075"/>
          <p14:tracePt t="12624" x="3697288" y="1885950"/>
          <p14:tracePt t="12635" x="3679825" y="1903413"/>
          <p14:tracePt t="12639" x="3654425" y="1920875"/>
          <p14:tracePt t="12648" x="3636963" y="1928813"/>
          <p14:tracePt t="12654" x="3619500" y="1946275"/>
          <p14:tracePt t="12663" x="3611563" y="1963738"/>
          <p14:tracePt t="12669" x="3578225" y="1979613"/>
          <p14:tracePt t="12676" x="3552825" y="2005013"/>
          <p14:tracePt t="12685" x="3535363" y="2014538"/>
          <p14:tracePt t="12692" x="3517900" y="2022475"/>
          <p14:tracePt t="12702" x="3517900" y="2030413"/>
          <p14:tracePt t="12706" x="3492500" y="2039938"/>
          <p14:tracePt t="12717" x="3475038" y="2047875"/>
          <p14:tracePt t="12723" x="3467100" y="2055813"/>
          <p14:tracePt t="12730" x="3459163" y="2073275"/>
          <p14:tracePt t="12736" x="3441700" y="2090738"/>
          <p14:tracePt t="12744" x="3416300" y="2108200"/>
          <p14:tracePt t="12752" x="3390900" y="2124075"/>
          <p14:tracePt t="12760" x="3355975" y="2159000"/>
          <p14:tracePt t="12767" x="3305175" y="2192338"/>
          <p14:tracePt t="12776" x="3289300" y="2209800"/>
          <p14:tracePt t="12784" x="3254375" y="2227263"/>
          <p14:tracePt t="12791" x="3228975" y="2227263"/>
          <p14:tracePt t="12797" x="3203575" y="2243138"/>
          <p14:tracePt t="12804" x="3170238" y="2252663"/>
          <p14:tracePt t="12812" x="3152775" y="2260600"/>
          <p14:tracePt t="12818" x="3144838" y="2268538"/>
          <p14:tracePt t="12827" x="3127375" y="2278063"/>
          <p14:tracePt t="12835" x="3094038" y="2286000"/>
          <p14:tracePt t="12843" x="3067050" y="2293938"/>
          <p14:tracePt t="12851" x="3051175" y="2311400"/>
          <p14:tracePt t="12858" x="3000375" y="2336800"/>
          <p14:tracePt t="12865" x="2990850" y="2344738"/>
          <p14:tracePt t="12871" x="2965450" y="2354263"/>
          <p14:tracePt t="12879" x="2940050" y="2362200"/>
          <p14:tracePt t="12886" x="2914650" y="2371725"/>
          <p14:tracePt t="12894" x="2897188" y="2387600"/>
          <p14:tracePt t="12902" x="2889250" y="2413000"/>
          <p14:tracePt t="12909" x="2871788" y="2430463"/>
          <p14:tracePt t="12918" x="2846388" y="2455863"/>
          <p14:tracePt t="12925" x="2830513" y="2498725"/>
          <p14:tracePt t="12931" x="2813050" y="2532063"/>
          <p14:tracePt t="12938" x="2795588" y="2566988"/>
          <p14:tracePt t="12947" x="2770188" y="2617788"/>
          <p14:tracePt t="12953" x="2744788" y="2643188"/>
          <p14:tracePt t="12961" x="2727325" y="2676525"/>
          <p14:tracePt t="12969" x="2701925" y="2701925"/>
          <p14:tracePt t="12976" x="2668588" y="2727325"/>
          <p14:tracePt t="12984" x="2643188" y="2770188"/>
          <p14:tracePt t="12991" x="2600325" y="2795588"/>
          <p14:tracePt t="13001" x="2566988" y="2813050"/>
          <p14:tracePt t="13005" x="2541588" y="2838450"/>
          <p14:tracePt t="13015" x="2506663" y="2889250"/>
          <p14:tracePt t="13020" x="2455863" y="2932113"/>
          <p14:tracePt t="13028" x="2413000" y="2982913"/>
          <p14:tracePt t="13035" x="2362200" y="3033713"/>
          <p14:tracePt t="13044" x="2319338" y="3094038"/>
          <p14:tracePt t="13051" x="2286000" y="3135313"/>
          <p14:tracePt t="13057" x="2235200" y="3195638"/>
          <p14:tracePt t="13068" x="2209800" y="3221038"/>
          <p14:tracePt t="13074" x="2159000" y="3271838"/>
          <p14:tracePt t="13082" x="2133600" y="3297238"/>
          <p14:tracePt t="13088" x="2108200" y="3314700"/>
          <p14:tracePt t="13096" x="2073275" y="3330575"/>
          <p14:tracePt t="13102" x="2055813" y="3355975"/>
          <p14:tracePt t="13111" x="2039938" y="3373438"/>
          <p14:tracePt t="13118" x="2022475" y="3390900"/>
          <p14:tracePt t="13126" x="1997075" y="3398838"/>
          <p14:tracePt t="13135" x="1979613" y="3424238"/>
          <p14:tracePt t="13142" x="1971675" y="3433763"/>
          <p14:tracePt t="13148" x="1954213" y="3441700"/>
          <p14:tracePt t="13156" x="1928813" y="3459163"/>
          <p14:tracePt t="13163" x="1911350" y="3475038"/>
          <p14:tracePt t="13170" x="1895475" y="3484563"/>
          <p14:tracePt t="13177" x="1885950" y="3509963"/>
          <p14:tracePt t="13184" x="1878013" y="3527425"/>
          <p14:tracePt t="13193" x="1870075" y="3535363"/>
          <p14:tracePt t="13201" x="1852613" y="3535363"/>
          <p14:tracePt t="13208" x="1852613" y="3543300"/>
          <p14:tracePt t="14202" x="1835150" y="3543300"/>
          <p14:tracePt t="14209" x="1827213" y="3552825"/>
          <p14:tracePt t="14217" x="1819275" y="3552825"/>
          <p14:tracePt t="14224" x="1801813" y="3560763"/>
          <p14:tracePt t="14232" x="1784350" y="3560763"/>
          <p14:tracePt t="14240" x="1776413" y="3560763"/>
          <p14:tracePt t="14247" x="1758950" y="3560763"/>
          <p14:tracePt t="14258" x="1751013" y="3560763"/>
          <p14:tracePt t="14261" x="1733550" y="3560763"/>
          <p14:tracePt t="14270" x="1708150" y="3568700"/>
          <p14:tracePt t="14284" x="1700213" y="3568700"/>
          <p14:tracePt t="14291" x="1690688" y="3568700"/>
          <p14:tracePt t="14300" x="1682750" y="3568700"/>
          <p14:tracePt t="14307" x="1674813" y="3568700"/>
          <p14:tracePt t="14315" x="1665288" y="3578225"/>
          <p14:tracePt t="14330" x="1649413" y="3578225"/>
          <p14:tracePt t="14340" x="1631950" y="3578225"/>
          <p14:tracePt t="14344" x="1622425" y="3578225"/>
          <p14:tracePt t="14353" x="1614488" y="3586163"/>
          <p14:tracePt t="14359" x="1606550" y="3586163"/>
          <p14:tracePt t="14366" x="1597025" y="3586163"/>
          <p14:tracePt t="14375" x="1581150" y="3594100"/>
          <p14:tracePt t="14382" x="1571625" y="3594100"/>
          <p14:tracePt t="14390" x="1563688" y="3594100"/>
          <p14:tracePt t="14396" x="1555750" y="3594100"/>
          <p14:tracePt t="14412" x="1538288" y="3594100"/>
          <p14:tracePt t="14419" x="1530350" y="3594100"/>
          <p14:tracePt t="14425" x="1512888" y="3594100"/>
          <p14:tracePt t="14435" x="1495425" y="3611563"/>
          <p14:tracePt t="14442" x="1487488" y="3611563"/>
          <p14:tracePt t="14448" x="1470025" y="3619500"/>
          <p14:tracePt t="14458" x="1462088" y="3619500"/>
          <p14:tracePt t="14465" x="1444625" y="3619500"/>
          <p14:tracePt t="14475" x="1436688" y="3619500"/>
          <p14:tracePt t="14480" x="1427163" y="3619500"/>
          <p14:tracePt t="14494" x="1419225" y="3619500"/>
          <p14:tracePt t="14741" x="1444625" y="3619500"/>
          <p14:tracePt t="14748" x="1452563" y="3619500"/>
          <p14:tracePt t="14755" x="1477963" y="3619500"/>
          <p14:tracePt t="14764" x="1487488" y="3619500"/>
          <p14:tracePt t="14770" x="1495425" y="3619500"/>
          <p14:tracePt t="14785" x="1504950" y="3619500"/>
          <p14:tracePt t="14793" x="1512888" y="3619500"/>
          <p14:tracePt t="14823" x="1530350" y="3619500"/>
          <p14:tracePt t="14830" x="1538288" y="3611563"/>
          <p14:tracePt t="14847" x="1546225" y="3611563"/>
          <p14:tracePt t="15055" x="1530350" y="3611563"/>
          <p14:tracePt t="15061" x="1512888" y="3611563"/>
          <p14:tracePt t="15069" x="1495425" y="3611563"/>
          <p14:tracePt t="15077" x="1477963" y="3611563"/>
          <p14:tracePt t="15084" x="1452563" y="3619500"/>
          <p14:tracePt t="15093" x="1427163" y="3619500"/>
          <p14:tracePt t="15099" x="1411288" y="3619500"/>
          <p14:tracePt t="15118" x="1385888" y="3619500"/>
          <p14:tracePt t="15123" x="1368425" y="3619500"/>
          <p14:tracePt t="15132" x="1360488" y="3619500"/>
          <p14:tracePt t="15137" x="1350963" y="3619500"/>
          <p14:tracePt t="15145" x="1343025" y="3619500"/>
          <p14:tracePt t="15152" x="1333500" y="3619500"/>
          <p14:tracePt t="15159" x="1325563" y="3619500"/>
          <p14:tracePt t="15165" x="1308100" y="3619500"/>
          <p14:tracePt t="15175" x="1292225" y="3619500"/>
          <p14:tracePt t="15182" x="1274763" y="3619500"/>
          <p14:tracePt t="15190" x="1257300" y="3619500"/>
          <p14:tracePt t="15197" x="1249363" y="3619500"/>
          <p14:tracePt t="15204" x="1231900" y="3619500"/>
          <p14:tracePt t="15212" x="1216025" y="3619500"/>
          <p14:tracePt t="15218" x="1198563" y="3619500"/>
          <p14:tracePt t="15228" x="1181100" y="3619500"/>
          <p14:tracePt t="15235" x="1173163" y="3619500"/>
          <p14:tracePt t="15241" x="1155700" y="3619500"/>
          <p14:tracePt t="15248" x="1130300" y="3619500"/>
          <p14:tracePt t="15265" x="1122363" y="3619500"/>
          <p14:tracePt t="15271" x="1112838" y="3619500"/>
          <p14:tracePt t="15286" x="1104900" y="3619500"/>
          <p14:tracePt t="15295" x="1096963" y="3619500"/>
          <p14:tracePt t="15511" x="1104900" y="3619500"/>
          <p14:tracePt t="15517" x="1112838" y="3619500"/>
          <p14:tracePt t="15578" x="1122363" y="3619500"/>
          <p14:tracePt t="15623" x="1130300" y="3619500"/>
          <p14:tracePt t="15989" x="1360488" y="3509963"/>
          <p14:tracePt t="15996" x="1733550" y="3373438"/>
          <p14:tracePt t="16005" x="1946275" y="3297238"/>
          <p14:tracePt t="16011" x="2633663" y="3119438"/>
          <p14:tracePt t="16022" x="2727325" y="3119438"/>
          <p14:tracePt t="16025" x="3016250" y="3094038"/>
          <p14:tracePt t="16035" x="3790950" y="3094038"/>
          <p14:tracePt t="16040" x="3857625" y="3094038"/>
          <p14:tracePt t="16049" x="4037013" y="3094038"/>
          <p14:tracePt t="16055" x="4325938" y="3101975"/>
          <p14:tracePt t="16065" x="4470400" y="3109913"/>
          <p14:tracePt t="16071" x="4589463" y="3135313"/>
          <p14:tracePt t="16079" x="4673600" y="3144838"/>
          <p14:tracePt t="16088" x="4784725" y="3152775"/>
          <p14:tracePt t="16093" x="4886325" y="3170238"/>
          <p14:tracePt t="16102" x="5013325" y="3195638"/>
          <p14:tracePt t="16108" x="5099050" y="3203575"/>
          <p14:tracePt t="16116" x="5175250" y="3211513"/>
          <p14:tracePt t="16123" x="5235575" y="3221038"/>
          <p14:tracePt t="16131" x="5294313" y="3221038"/>
          <p14:tracePt t="16138" x="5327650" y="3221038"/>
          <p14:tracePt t="16146" x="5362575" y="3238500"/>
          <p14:tracePt t="16154" x="5380038" y="3238500"/>
          <p14:tracePt t="16162" x="5395913" y="3238500"/>
          <p14:tracePt t="17224" x="5302250" y="3246438"/>
          <p14:tracePt t="17229" x="5157788" y="3271838"/>
          <p14:tracePt t="17237" x="5048250" y="3289300"/>
          <p14:tracePt t="17246" x="4929188" y="3305175"/>
          <p14:tracePt t="17251" x="4792663" y="3330575"/>
          <p14:tracePt t="17259" x="4691063" y="3355975"/>
          <p14:tracePt t="17266" x="4486275" y="3382963"/>
          <p14:tracePt t="17275" x="4325938" y="3408363"/>
          <p14:tracePt t="17283" x="4206875" y="3416300"/>
          <p14:tracePt t="17289" x="4113213" y="3424238"/>
          <p14:tracePt t="17299" x="3994150" y="3441700"/>
          <p14:tracePt t="17307" x="3883025" y="3449638"/>
          <p14:tracePt t="17313" x="3763963" y="3475038"/>
          <p14:tracePt t="17319" x="3619500" y="3502025"/>
          <p14:tracePt t="17327" x="3535363" y="3509963"/>
          <p14:tracePt t="17333" x="3492500" y="3517900"/>
          <p14:tracePt t="17342" x="3433763" y="3527425"/>
          <p14:tracePt t="17350" x="3382963" y="3535363"/>
          <p14:tracePt t="17357" x="3322638" y="3543300"/>
          <p14:tracePt t="17365" x="3279775" y="3560763"/>
          <p14:tracePt t="17374" x="3203575" y="3586163"/>
          <p14:tracePt t="17382" x="3160713" y="3594100"/>
          <p14:tracePt t="17386" x="3109913" y="3611563"/>
          <p14:tracePt t="17395" x="3076575" y="3611563"/>
          <p14:tracePt t="17401" x="3033713" y="3629025"/>
          <p14:tracePt t="17409" x="3008313" y="3629025"/>
          <p14:tracePt t="17416" x="2982913" y="3636963"/>
          <p14:tracePt t="17424" x="2957513" y="3646488"/>
          <p14:tracePt t="17433" x="2940050" y="3662363"/>
          <p14:tracePt t="17439" x="2922588" y="3671888"/>
          <p14:tracePt t="17449" x="2914650" y="3671888"/>
          <p14:tracePt t="17462" x="2906713" y="3671888"/>
          <p14:tracePt t="17468" x="2889250" y="3679825"/>
          <p14:tracePt t="17484" x="2881313" y="3679825"/>
          <p14:tracePt t="17492" x="2871788" y="3687763"/>
          <p14:tracePt t="17500" x="2863850" y="3697288"/>
          <p14:tracePt t="17508" x="2855913" y="3705225"/>
          <p14:tracePt t="17515" x="2838450" y="3713163"/>
          <p14:tracePt t="17522" x="2813050" y="3713163"/>
          <p14:tracePt t="17530" x="2805113" y="3730625"/>
          <p14:tracePt t="17535" x="2787650" y="3738563"/>
          <p14:tracePt t="17544" x="2770188" y="3748088"/>
          <p14:tracePt t="17551" x="2770188" y="3756025"/>
          <p14:tracePt t="17558" x="2752725" y="3756025"/>
          <p14:tracePt t="17567" x="2744788" y="3763963"/>
          <p14:tracePt t="17581" x="2736850" y="3763963"/>
          <p14:tracePt t="17619" x="2727325" y="3763963"/>
          <p14:tracePt t="18800" x="2566988" y="3619500"/>
          <p14:tracePt t="18806" x="2065338" y="3228975"/>
          <p14:tracePt t="18814" x="1946275" y="3160713"/>
          <p14:tracePt t="18825" x="1700213" y="2957513"/>
          <p14:tracePt t="18830" x="1282700" y="2608263"/>
          <p14:tracePt t="18837" x="874713" y="2252663"/>
          <p14:tracePt t="18845" x="747713" y="2159000"/>
          <p14:tracePt t="18853" x="509588" y="1989138"/>
          <p14:tracePt t="18859" x="238125" y="1751013"/>
          <p14:tracePt t="18866" x="0" y="1452563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E1FA39D1-5AA6-4070-B624-66805306C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87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6083" name="Picture 3" descr="cun po z">
            <a:extLst>
              <a:ext uri="{FF2B5EF4-FFF2-40B4-BE49-F238E27FC236}">
                <a16:creationId xmlns:a16="http://schemas.microsoft.com/office/drawing/2014/main" id="{1483DFA9-35CC-4DCC-BA20-175AF5DE5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08050"/>
            <a:ext cx="3095625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4">
            <a:extLst>
              <a:ext uri="{FF2B5EF4-FFF2-40B4-BE49-F238E27FC236}">
                <a16:creationId xmlns:a16="http://schemas.microsoft.com/office/drawing/2014/main" id="{DB8FD72F-9271-4C1E-A4D2-DD637B6503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97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5" name="Picture 5" descr="cunpo z p">
            <a:extLst>
              <a:ext uri="{FF2B5EF4-FFF2-40B4-BE49-F238E27FC236}">
                <a16:creationId xmlns:a16="http://schemas.microsoft.com/office/drawing/2014/main" id="{D72F666B-B2BD-4ECA-B439-5DD728A9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25763"/>
            <a:ext cx="273685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Rectangle 6">
            <a:extLst>
              <a:ext uri="{FF2B5EF4-FFF2-40B4-BE49-F238E27FC236}">
                <a16:creationId xmlns:a16="http://schemas.microsoft.com/office/drawing/2014/main" id="{8791FDDF-3458-4CBB-8FAD-92E797423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82688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7" name="Picture 7" descr="cun po z l">
            <a:extLst>
              <a:ext uri="{FF2B5EF4-FFF2-40B4-BE49-F238E27FC236}">
                <a16:creationId xmlns:a16="http://schemas.microsoft.com/office/drawing/2014/main" id="{C0A01D6D-4CCD-454E-B2FD-7B825542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63863"/>
            <a:ext cx="27432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Rectangle 8">
            <a:extLst>
              <a:ext uri="{FF2B5EF4-FFF2-40B4-BE49-F238E27FC236}">
                <a16:creationId xmlns:a16="http://schemas.microsoft.com/office/drawing/2014/main" id="{908D8471-160B-4366-A751-31966DDC22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9" name="Picture 9" descr="cud obl2">
            <a:extLst>
              <a:ext uri="{FF2B5EF4-FFF2-40B4-BE49-F238E27FC236}">
                <a16:creationId xmlns:a16="http://schemas.microsoft.com/office/drawing/2014/main" id="{4201C25C-7D63-4203-B8CE-3CBA3F1A6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41888"/>
            <a:ext cx="1295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0" name="Rectangle 10">
            <a:extLst>
              <a:ext uri="{FF2B5EF4-FFF2-40B4-BE49-F238E27FC236}">
                <a16:creationId xmlns:a16="http://schemas.microsoft.com/office/drawing/2014/main" id="{200D874E-E065-48CA-BC15-1D5719059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7195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91" name="Picture 11" descr="cun us2">
            <a:extLst>
              <a:ext uri="{FF2B5EF4-FFF2-40B4-BE49-F238E27FC236}">
                <a16:creationId xmlns:a16="http://schemas.microsoft.com/office/drawing/2014/main" id="{FC799A38-742C-423C-B327-5025A54C46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5013325"/>
            <a:ext cx="122872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2" name="Rectangle 12">
            <a:extLst>
              <a:ext uri="{FF2B5EF4-FFF2-40B4-BE49-F238E27FC236}">
                <a16:creationId xmlns:a16="http://schemas.microsoft.com/office/drawing/2014/main" id="{29F54DAF-1CF7-4A44-ADB5-48316A04F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1325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93" name="Picture 13" descr="cun prof 2">
            <a:extLst>
              <a:ext uri="{FF2B5EF4-FFF2-40B4-BE49-F238E27FC236}">
                <a16:creationId xmlns:a16="http://schemas.microsoft.com/office/drawing/2014/main" id="{2B224AA2-48A0-4FDD-9D4A-47906FF29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5013325"/>
            <a:ext cx="15430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BFA1E7B-0F49-428E-B584-45803707F47B}"/>
              </a:ext>
            </a:extLst>
          </p:cNvPr>
          <p:cNvSpPr/>
          <p:nvPr/>
        </p:nvSpPr>
        <p:spPr>
          <a:xfrm>
            <a:off x="1907704" y="5675312"/>
            <a:ext cx="720080" cy="1299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C6F1CDEA-F6B7-4177-9CCB-CEB94EF3808C}"/>
              </a:ext>
            </a:extLst>
          </p:cNvPr>
          <p:cNvSpPr/>
          <p:nvPr/>
        </p:nvSpPr>
        <p:spPr>
          <a:xfrm>
            <a:off x="4427984" y="5675312"/>
            <a:ext cx="720080" cy="1299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B1FBBFD-1B6C-4E4F-87A7-905589D03B2C}"/>
              </a:ext>
            </a:extLst>
          </p:cNvPr>
          <p:cNvSpPr/>
          <p:nvPr/>
        </p:nvSpPr>
        <p:spPr>
          <a:xfrm>
            <a:off x="7596336" y="5856287"/>
            <a:ext cx="288032" cy="16500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8707DB1-8FE9-40FC-9F89-3DD863688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18"/>
    </mc:Choice>
    <mc:Fallback>
      <p:transition spd="slow" advTm="26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69" x="3517900" y="6235700"/>
          <p14:tracePt t="2702" x="3211513" y="6637338"/>
          <p14:tracePt t="2706" x="3221038" y="6399213"/>
          <p14:tracePt t="2713" x="3246438" y="6272213"/>
          <p14:tracePt t="2723" x="3271838" y="6178550"/>
          <p14:tracePt t="2728" x="3279775" y="6135688"/>
          <p14:tracePt t="2737" x="3297238" y="6016625"/>
          <p14:tracePt t="2743" x="3322638" y="5872163"/>
          <p14:tracePt t="2752" x="3348038" y="5735638"/>
          <p14:tracePt t="2761" x="3355975" y="5616575"/>
          <p14:tracePt t="2765" x="3373438" y="5583238"/>
          <p14:tracePt t="2775" x="3382963" y="5549900"/>
          <p14:tracePt t="2781" x="3390900" y="5507038"/>
          <p14:tracePt t="2790" x="3390900" y="5489575"/>
          <p14:tracePt t="2795" x="3398838" y="5472113"/>
          <p14:tracePt t="2805" x="3408363" y="5446713"/>
          <p14:tracePt t="2810" x="3408363" y="5430838"/>
          <p14:tracePt t="2819" x="3416300" y="5413375"/>
          <p14:tracePt t="2826" x="3424238" y="5405438"/>
          <p14:tracePt t="2834" x="3424238" y="5395913"/>
          <p14:tracePt t="2841" x="3424238" y="5387975"/>
          <p14:tracePt t="6160" x="3459163" y="5362575"/>
          <p14:tracePt t="6167" x="3492500" y="5327650"/>
          <p14:tracePt t="6175" x="3560763" y="5276850"/>
          <p14:tracePt t="6183" x="3594100" y="5251450"/>
          <p14:tracePt t="6190" x="3646488" y="5218113"/>
          <p14:tracePt t="6197" x="3679825" y="5183188"/>
          <p14:tracePt t="6205" x="3730625" y="5149850"/>
          <p14:tracePt t="6214" x="3773488" y="5124450"/>
          <p14:tracePt t="6219" x="3806825" y="5099050"/>
          <p14:tracePt t="6229" x="3841750" y="5081588"/>
          <p14:tracePt t="6235" x="3857625" y="5064125"/>
          <p14:tracePt t="6243" x="3892550" y="5048250"/>
          <p14:tracePt t="6250" x="3908425" y="5022850"/>
          <p14:tracePt t="6256" x="3935413" y="4997450"/>
          <p14:tracePt t="6265" x="3976688" y="4972050"/>
          <p14:tracePt t="6272" x="3994150" y="4954588"/>
          <p14:tracePt t="6281" x="4019550" y="4911725"/>
          <p14:tracePt t="6286" x="4044950" y="4886325"/>
          <p14:tracePt t="6295" x="4070350" y="4868863"/>
          <p14:tracePt t="6302" x="4087813" y="4843463"/>
          <p14:tracePt t="6311" x="4095750" y="4827588"/>
          <p14:tracePt t="6318" x="4105275" y="4818063"/>
          <p14:tracePt t="6326" x="4105275" y="4810125"/>
          <p14:tracePt t="6332" x="4105275" y="4802188"/>
          <p14:tracePt t="6340" x="4113213" y="4792663"/>
          <p14:tracePt t="6347" x="4113213" y="4784725"/>
          <p14:tracePt t="8694" x="4130675" y="4724400"/>
          <p14:tracePt t="8702" x="4156075" y="4640263"/>
          <p14:tracePt t="8709" x="4171950" y="4564063"/>
          <p14:tracePt t="8716" x="4189413" y="4503738"/>
          <p14:tracePt t="8725" x="4197350" y="4460875"/>
          <p14:tracePt t="8732" x="4224338" y="4384675"/>
          <p14:tracePt t="8741" x="4240213" y="4283075"/>
          <p14:tracePt t="8746" x="4257675" y="4181475"/>
          <p14:tracePt t="8756" x="4283075" y="4052888"/>
          <p14:tracePt t="8761" x="4308475" y="3908425"/>
          <p14:tracePt t="8770" x="4333875" y="3832225"/>
          <p14:tracePt t="8777" x="4341813" y="3738563"/>
          <p14:tracePt t="8784" x="4368800" y="3603625"/>
          <p14:tracePt t="8793" x="4394200" y="3408363"/>
          <p14:tracePt t="8799" x="4419600" y="3211513"/>
          <p14:tracePt t="8807" x="4427538" y="3127375"/>
          <p14:tracePt t="8814" x="4452938" y="3067050"/>
          <p14:tracePt t="8824" x="4470400" y="2990850"/>
          <p14:tracePt t="8829" x="4495800" y="2889250"/>
          <p14:tracePt t="8837" x="4529138" y="2762250"/>
          <p14:tracePt t="8843" x="4564063" y="2660650"/>
          <p14:tracePt t="8852" x="4597400" y="2566988"/>
          <p14:tracePt t="8861" x="4614863" y="2524125"/>
          <p14:tracePt t="8866" x="4630738" y="2473325"/>
          <p14:tracePt t="8875" x="4665663" y="2438400"/>
          <p14:tracePt t="8881" x="4673600" y="2405063"/>
          <p14:tracePt t="8890" x="4699000" y="2371725"/>
          <p14:tracePt t="8896" x="4708525" y="2354263"/>
          <p14:tracePt t="8904" x="4733925" y="2311400"/>
          <p14:tracePt t="8913" x="4759325" y="2293938"/>
          <p14:tracePt t="8919" x="4784725" y="2243138"/>
          <p14:tracePt t="8927" x="4792663" y="2217738"/>
          <p14:tracePt t="8934" x="4818063" y="2200275"/>
          <p14:tracePt t="8940" x="4843463" y="2184400"/>
          <p14:tracePt t="8948" x="4852988" y="2166938"/>
          <p14:tracePt t="8957" x="4868863" y="2133600"/>
          <p14:tracePt t="8973" x="4911725" y="2090738"/>
          <p14:tracePt t="8980" x="4929188" y="2082800"/>
          <p14:tracePt t="8987" x="4937125" y="2055813"/>
          <p14:tracePt t="8995" x="4954588" y="2039938"/>
          <p14:tracePt t="9001" x="4954588" y="2022475"/>
          <p14:tracePt t="9010" x="4962525" y="2022475"/>
          <p14:tracePt t="9015" x="4972050" y="2014538"/>
          <p14:tracePt t="9023" x="4972050" y="2005013"/>
          <p14:tracePt t="9061" x="4979988" y="1997075"/>
          <p14:tracePt t="9069" x="4987925" y="1989138"/>
          <p14:tracePt t="9077" x="4997450" y="1979613"/>
          <p14:tracePt t="9083" x="5013325" y="1963738"/>
          <p14:tracePt t="9092" x="5022850" y="1954213"/>
          <p14:tracePt t="9097" x="5038725" y="1946275"/>
          <p14:tracePt t="9108" x="5064125" y="1938338"/>
          <p14:tracePt t="9112" x="5064125" y="1928813"/>
          <p14:tracePt t="9121" x="5073650" y="1920875"/>
          <p14:tracePt t="9128" x="5081588" y="1920875"/>
          <p14:tracePt t="9188" x="5081588" y="1911350"/>
          <p14:tracePt t="9210" x="5081588" y="1903413"/>
          <p14:tracePt t="9218" x="5081588" y="1895475"/>
          <p14:tracePt t="9233" x="5081588" y="1885950"/>
          <p14:tracePt t="9239" x="5081588" y="1878013"/>
          <p14:tracePt t="9248" x="5073650" y="1878013"/>
          <p14:tracePt t="9256" x="5048250" y="1870075"/>
          <p14:tracePt t="9263" x="5048250" y="1852613"/>
          <p14:tracePt t="9270" x="5030788" y="1844675"/>
          <p14:tracePt t="9277" x="5005388" y="1835150"/>
          <p14:tracePt t="9285" x="4962525" y="1835150"/>
          <p14:tracePt t="9293" x="4919663" y="1835150"/>
          <p14:tracePt t="9300" x="4878388" y="1835150"/>
          <p14:tracePt t="9308" x="4843463" y="1835150"/>
          <p14:tracePt t="9315" x="4792663" y="1835150"/>
          <p14:tracePt t="9324" x="4767263" y="1835150"/>
          <p14:tracePt t="9330" x="4733925" y="1835150"/>
          <p14:tracePt t="9337" x="4699000" y="1835150"/>
          <p14:tracePt t="9345" x="4683125" y="1835150"/>
          <p14:tracePt t="9353" x="4665663" y="1835150"/>
          <p14:tracePt t="9360" x="4630738" y="1844675"/>
          <p14:tracePt t="9369" x="4614863" y="1844675"/>
          <p14:tracePt t="9375" x="4589463" y="1844675"/>
          <p14:tracePt t="9382" x="4564063" y="1844675"/>
          <p14:tracePt t="9391" x="4546600" y="1844675"/>
          <p14:tracePt t="9397" x="4521200" y="1844675"/>
          <p14:tracePt t="9407" x="4486275" y="1844675"/>
          <p14:tracePt t="9412" x="4470400" y="1844675"/>
          <p14:tracePt t="9420" x="4435475" y="1844675"/>
          <p14:tracePt t="9426" x="4394200" y="1844675"/>
          <p14:tracePt t="9436" x="4351338" y="1844675"/>
          <p14:tracePt t="9441" x="4291013" y="1870075"/>
          <p14:tracePt t="9449" x="4265613" y="1870075"/>
          <p14:tracePt t="9457" x="4224338" y="1870075"/>
          <p14:tracePt t="9464" x="4197350" y="1878013"/>
          <p14:tracePt t="9473" x="4156075" y="1878013"/>
          <p14:tracePt t="9479" x="4130675" y="1878013"/>
          <p14:tracePt t="9488" x="4121150" y="1878013"/>
          <p14:tracePt t="9494" x="4087813" y="1878013"/>
          <p14:tracePt t="9502" x="4079875" y="1878013"/>
          <p14:tracePt t="9510" x="4062413" y="1878013"/>
          <p14:tracePt t="9518" x="4037013" y="1878013"/>
          <p14:tracePt t="9525" x="4019550" y="1878013"/>
          <p14:tracePt t="9532" x="3968750" y="1885950"/>
          <p14:tracePt t="9541" x="3951288" y="1885950"/>
          <p14:tracePt t="9546" x="3883025" y="1895475"/>
          <p14:tracePt t="9557" x="3824288" y="1903413"/>
          <p14:tracePt t="9562" x="3763963" y="1920875"/>
          <p14:tracePt t="9569" x="3705225" y="1946275"/>
          <p14:tracePt t="9578" x="3679825" y="1963738"/>
          <p14:tracePt t="9584" x="3646488" y="1963738"/>
          <p14:tracePt t="9594" x="3629025" y="1971675"/>
          <p14:tracePt t="9599" x="3619500" y="1979613"/>
          <p14:tracePt t="9607" x="3603625" y="1989138"/>
          <p14:tracePt t="9614" x="3586163" y="1989138"/>
          <p14:tracePt t="9623" x="3578225" y="1997075"/>
          <p14:tracePt t="9629" x="3568700" y="1997075"/>
          <p14:tracePt t="9637" x="3560763" y="1997075"/>
          <p14:tracePt t="9652" x="3552825" y="1997075"/>
          <p14:tracePt t="9659" x="3543300" y="1997075"/>
          <p14:tracePt t="9771" x="3543300" y="1989138"/>
          <p14:tracePt t="9779" x="3586163" y="1963738"/>
          <p14:tracePt t="9786" x="3636963" y="1920875"/>
          <p14:tracePt t="9793" x="3730625" y="1878013"/>
          <p14:tracePt t="9801" x="3816350" y="1852613"/>
          <p14:tracePt t="9810" x="3849688" y="1835150"/>
          <p14:tracePt t="9816" x="3883025" y="1827213"/>
          <p14:tracePt t="9823" x="3935413" y="1819275"/>
          <p14:tracePt t="9831" x="3951288" y="1819275"/>
          <p14:tracePt t="9840" x="4011613" y="1809750"/>
          <p14:tracePt t="9846" x="4044950" y="1801813"/>
          <p14:tracePt t="9854" x="4130675" y="1801813"/>
          <p14:tracePt t="9862" x="4214813" y="1793875"/>
          <p14:tracePt t="9869" x="4300538" y="1793875"/>
          <p14:tracePt t="9876" x="4376738" y="1784350"/>
          <p14:tracePt t="9884" x="4427538" y="1784350"/>
          <p14:tracePt t="9892" x="4478338" y="1784350"/>
          <p14:tracePt t="9898" x="4521200" y="1784350"/>
          <p14:tracePt t="9907" x="4572000" y="1784350"/>
          <p14:tracePt t="9913" x="4630738" y="1784350"/>
          <p14:tracePt t="9921" x="4716463" y="1784350"/>
          <p14:tracePt t="9928" x="4818063" y="1784350"/>
          <p14:tracePt t="9936" x="4929188" y="1784350"/>
          <p14:tracePt t="9943" x="5030788" y="1793875"/>
          <p14:tracePt t="9950" x="5081588" y="1801813"/>
          <p14:tracePt t="9958" x="5149850" y="1819275"/>
          <p14:tracePt t="9966" x="5226050" y="1827213"/>
          <p14:tracePt t="9974" x="5268913" y="1835150"/>
          <p14:tracePt t="9980" x="5345113" y="1852613"/>
          <p14:tracePt t="9991" x="5380038" y="1852613"/>
          <p14:tracePt t="9996" x="5430838" y="1860550"/>
          <p14:tracePt t="10003" x="5446713" y="1860550"/>
          <p14:tracePt t="10011" x="5481638" y="1870075"/>
          <p14:tracePt t="10018" x="5489575" y="1870075"/>
          <p14:tracePt t="10026" x="5497513" y="1870075"/>
          <p14:tracePt t="10033" x="5507038" y="1870075"/>
          <p14:tracePt t="10110" x="5489575" y="1870075"/>
          <p14:tracePt t="10116" x="5464175" y="1870075"/>
          <p14:tracePt t="10123" x="5438775" y="1870075"/>
          <p14:tracePt t="10129" x="5413375" y="1870075"/>
          <p14:tracePt t="10138" x="5387975" y="1870075"/>
          <p14:tracePt t="10144" x="5353050" y="1870075"/>
          <p14:tracePt t="10153" x="5311775" y="1870075"/>
          <p14:tracePt t="10160" x="5251450" y="1860550"/>
          <p14:tracePt t="10168" x="5175250" y="1844675"/>
          <p14:tracePt t="10175" x="5091113" y="1844675"/>
          <p14:tracePt t="10183" x="5038725" y="1835150"/>
          <p14:tracePt t="10191" x="4946650" y="1819275"/>
          <p14:tracePt t="10197" x="4886325" y="1819275"/>
          <p14:tracePt t="10207" x="4835525" y="1809750"/>
          <p14:tracePt t="10212" x="4767263" y="1809750"/>
          <p14:tracePt t="10220" x="4683125" y="1809750"/>
          <p14:tracePt t="10228" x="4572000" y="1809750"/>
          <p14:tracePt t="10235" x="4470400" y="1809750"/>
          <p14:tracePt t="10242" x="4402138" y="1809750"/>
          <p14:tracePt t="10250" x="4359275" y="1809750"/>
          <p14:tracePt t="10257" x="4325938" y="1809750"/>
          <p14:tracePt t="10265" x="4283075" y="1809750"/>
          <p14:tracePt t="10274" x="4265613" y="1809750"/>
          <p14:tracePt t="10279" x="4257675" y="1809750"/>
          <p14:tracePt t="10288" x="4232275" y="1809750"/>
          <p14:tracePt t="10295" x="4214813" y="1809750"/>
          <p14:tracePt t="10302" x="4206875" y="1809750"/>
          <p14:tracePt t="10309" x="4197350" y="1809750"/>
          <p14:tracePt t="10317" x="4189413" y="1809750"/>
          <p14:tracePt t="10332" x="4181475" y="1809750"/>
          <p14:tracePt t="10342" x="4164013" y="1809750"/>
          <p14:tracePt t="11004" x="4138613" y="1801813"/>
          <p14:tracePt t="11012" x="4113213" y="1784350"/>
          <p14:tracePt t="11023" x="4087813" y="1776413"/>
          <p14:tracePt t="11028" x="4037013" y="1751013"/>
          <p14:tracePt t="11035" x="4011613" y="1751013"/>
          <p14:tracePt t="11042" x="3951288" y="1716088"/>
          <p14:tracePt t="11049" x="3892550" y="1700213"/>
          <p14:tracePt t="11058" x="3806825" y="1674813"/>
          <p14:tracePt t="11064" x="3730625" y="1665288"/>
          <p14:tracePt t="11074" x="3662363" y="1657350"/>
          <p14:tracePt t="11079" x="3629025" y="1657350"/>
          <p14:tracePt t="11088" x="3594100" y="1657350"/>
          <p14:tracePt t="11096" x="3578225" y="1657350"/>
          <p14:tracePt t="11102" x="3560763" y="1657350"/>
          <p14:tracePt t="11109" x="3543300" y="1657350"/>
          <p14:tracePt t="11117" x="3535363" y="1657350"/>
          <p14:tracePt t="11124" x="3509963" y="1657350"/>
          <p14:tracePt t="11132" x="3502025" y="1657350"/>
          <p14:tracePt t="11147" x="3492500" y="1657350"/>
          <p14:tracePt t="11153" x="3484563" y="1657350"/>
          <p14:tracePt t="11170" x="3467100" y="1657350"/>
          <p14:tracePt t="11177" x="3441700" y="1657350"/>
          <p14:tracePt t="11185" x="3433763" y="1657350"/>
          <p14:tracePt t="11191" x="3408363" y="1649413"/>
          <p14:tracePt t="11200" x="3365500" y="1649413"/>
          <p14:tracePt t="11208" x="3340100" y="1649413"/>
          <p14:tracePt t="11214" x="3322638" y="1649413"/>
          <p14:tracePt t="11223" x="3297238" y="1649413"/>
          <p14:tracePt t="11229" x="3279775" y="1649413"/>
          <p14:tracePt t="11244" x="3271838" y="1649413"/>
          <p14:tracePt t="11252" x="3263900" y="1649413"/>
          <p14:tracePt t="11290" x="3254375" y="1649413"/>
          <p14:tracePt t="11296" x="3246438" y="1649413"/>
          <p14:tracePt t="11304" x="3228975" y="1649413"/>
          <p14:tracePt t="11311" x="3211513" y="1649413"/>
          <p14:tracePt t="11318" x="3195638" y="1649413"/>
          <p14:tracePt t="11326" x="3186113" y="1649413"/>
          <p14:tracePt t="11333" x="3178175" y="1649413"/>
          <p14:tracePt t="11342" x="3170238" y="1649413"/>
          <p14:tracePt t="11348" x="3160713" y="1649413"/>
          <p14:tracePt t="11359" x="3152775" y="1649413"/>
          <p14:tracePt t="11363" x="3144838" y="1649413"/>
          <p14:tracePt t="11440" x="3135313" y="1649413"/>
          <p14:tracePt t="11514" x="3152775" y="1649413"/>
          <p14:tracePt t="11520" x="3195638" y="1649413"/>
          <p14:tracePt t="11528" x="3254375" y="1649413"/>
          <p14:tracePt t="11535" x="3297238" y="1649413"/>
          <p14:tracePt t="11543" x="3330575" y="1649413"/>
          <p14:tracePt t="11550" x="3373438" y="1649413"/>
          <p14:tracePt t="11558" x="3408363" y="1649413"/>
          <p14:tracePt t="11565" x="3449638" y="1649413"/>
          <p14:tracePt t="11576" x="3492500" y="1649413"/>
          <p14:tracePt t="11580" x="3552825" y="1649413"/>
          <p14:tracePt t="11592" x="3594100" y="1649413"/>
          <p14:tracePt t="11596" x="3654425" y="1649413"/>
          <p14:tracePt t="11603" x="3705225" y="1649413"/>
          <p14:tracePt t="11611" x="3756025" y="1649413"/>
          <p14:tracePt t="11618" x="3781425" y="1649413"/>
          <p14:tracePt t="11626" x="3824288" y="1649413"/>
          <p14:tracePt t="11632" x="3841750" y="1649413"/>
          <p14:tracePt t="11641" x="3867150" y="1649413"/>
          <p14:tracePt t="11647" x="3892550" y="1649413"/>
          <p14:tracePt t="11657" x="3925888" y="1649413"/>
          <p14:tracePt t="11662" x="3968750" y="1649413"/>
          <p14:tracePt t="11670" x="4002088" y="1649413"/>
          <p14:tracePt t="11677" x="4037013" y="1657350"/>
          <p14:tracePt t="11684" x="4105275" y="1657350"/>
          <p14:tracePt t="11693" x="4189413" y="1674813"/>
          <p14:tracePt t="11700" x="4240213" y="1682750"/>
          <p14:tracePt t="11707" x="4275138" y="1690688"/>
          <p14:tracePt t="11715" x="4300538" y="1700213"/>
          <p14:tracePt t="11724" x="4351338" y="1708150"/>
          <p14:tracePt t="11729" x="4384675" y="1725613"/>
          <p14:tracePt t="11738" x="4410075" y="1733550"/>
          <p14:tracePt t="11747" x="4427538" y="1733550"/>
          <p14:tracePt t="11752" x="4445000" y="1733550"/>
          <p14:tracePt t="11761" x="4460875" y="1741488"/>
          <p14:tracePt t="11774" x="4486275" y="1741488"/>
          <p14:tracePt t="11782" x="4495800" y="1741488"/>
          <p14:tracePt t="11791" x="4513263" y="1751013"/>
          <p14:tracePt t="11797" x="4529138" y="1751013"/>
          <p14:tracePt t="11807" x="4572000" y="1751013"/>
          <p14:tracePt t="11812" x="4579938" y="1758950"/>
          <p14:tracePt t="11819" x="4597400" y="1758950"/>
          <p14:tracePt t="11826" x="4630738" y="1766888"/>
          <p14:tracePt t="11835" x="4665663" y="1766888"/>
          <p14:tracePt t="11841" x="4683125" y="1776413"/>
          <p14:tracePt t="11849" x="4852988" y="1776413"/>
          <p14:tracePt t="11857" x="4868863" y="1776413"/>
          <p14:tracePt t="11864" x="4937125" y="1784350"/>
          <p14:tracePt t="11871" x="4946650" y="1784350"/>
          <p14:tracePt t="11879" x="4962525" y="1784350"/>
          <p14:tracePt t="11894" x="4972050" y="1784350"/>
          <p14:tracePt t="12179" x="5091113" y="1733550"/>
          <p14:tracePt t="12186" x="5192713" y="1665288"/>
          <p14:tracePt t="12193" x="5243513" y="1622425"/>
          <p14:tracePt t="12201" x="5311775" y="1571625"/>
          <p14:tracePt t="12209" x="5345113" y="1538288"/>
          <p14:tracePt t="12215" x="5395913" y="1512888"/>
          <p14:tracePt t="12225" x="5405438" y="1504950"/>
          <p14:tracePt t="12230" x="5421313" y="1495425"/>
          <p14:tracePt t="12242" x="5430838" y="1487488"/>
          <p14:tracePt t="12247" x="5446713" y="1477963"/>
          <p14:tracePt t="12253" x="5464175" y="1477963"/>
          <p14:tracePt t="12262" x="5472113" y="1470025"/>
          <p14:tracePt t="12268" x="5489575" y="1470025"/>
          <p14:tracePt t="12275" x="5507038" y="1470025"/>
          <p14:tracePt t="12282" x="5514975" y="1470025"/>
          <p14:tracePt t="12291" x="5540375" y="1470025"/>
          <p14:tracePt t="12298" x="5575300" y="1470025"/>
          <p14:tracePt t="12308" x="5583238" y="1477963"/>
          <p14:tracePt t="12312" x="5616575" y="1487488"/>
          <p14:tracePt t="12320" x="5634038" y="1512888"/>
          <p14:tracePt t="12329" x="5641975" y="1512888"/>
          <p14:tracePt t="12335" x="5651500" y="1520825"/>
          <p14:tracePt t="12344" x="5659438" y="1530350"/>
          <p14:tracePt t="12350" x="5668963" y="1538288"/>
          <p14:tracePt t="12357" x="5676900" y="1546225"/>
          <p14:tracePt t="12366" x="5684838" y="1555750"/>
          <p14:tracePt t="12375" x="5694363" y="1571625"/>
          <p14:tracePt t="12381" x="5702300" y="1589088"/>
          <p14:tracePt t="12389" x="5710238" y="1597025"/>
          <p14:tracePt t="12395" x="5710238" y="1606550"/>
          <p14:tracePt t="12403" x="5719763" y="1606550"/>
          <p14:tracePt t="12411" x="5719763" y="1614488"/>
          <p14:tracePt t="12425" x="5719763" y="1622425"/>
          <p14:tracePt t="12441" x="5719763" y="1631950"/>
          <p14:tracePt t="12447" x="5719763" y="1639888"/>
          <p14:tracePt t="12455" x="5719763" y="1649413"/>
          <p14:tracePt t="12463" x="5719763" y="1657350"/>
          <p14:tracePt t="12470" x="5719763" y="1665288"/>
          <p14:tracePt t="12477" x="5702300" y="1674813"/>
          <p14:tracePt t="12485" x="5684838" y="1682750"/>
          <p14:tracePt t="12493" x="5659438" y="1690688"/>
          <p14:tracePt t="12500" x="5659438" y="1700213"/>
          <p14:tracePt t="12508" x="5651500" y="1708150"/>
          <p14:tracePt t="12515" x="5641975" y="1708150"/>
          <p14:tracePt t="12530" x="5634038" y="1708150"/>
          <p14:tracePt t="12926" x="5575300" y="1708150"/>
          <p14:tracePt t="12934" x="5514975" y="1708150"/>
          <p14:tracePt t="12940" x="5430838" y="1708150"/>
          <p14:tracePt t="12949" x="5319713" y="1708150"/>
          <p14:tracePt t="12967" x="5099050" y="1708150"/>
          <p14:tracePt t="12972" x="5022850" y="1708150"/>
          <p14:tracePt t="12978" x="4937125" y="1708150"/>
          <p14:tracePt t="12985" x="4878388" y="1716088"/>
          <p14:tracePt t="12993" x="4775200" y="1716088"/>
          <p14:tracePt t="13002" x="4683125" y="1716088"/>
          <p14:tracePt t="13008" x="4564063" y="1716088"/>
          <p14:tracePt t="13015" x="4513263" y="1716088"/>
          <p14:tracePt t="13023" x="4435475" y="1716088"/>
          <p14:tracePt t="13030" x="4394200" y="1725613"/>
          <p14:tracePt t="13037" x="4351338" y="1725613"/>
          <p14:tracePt t="13045" x="4316413" y="1733550"/>
          <p14:tracePt t="13054" x="4275138" y="1733550"/>
          <p14:tracePt t="13060" x="4240213" y="1733550"/>
          <p14:tracePt t="13069" x="4189413" y="1733550"/>
          <p14:tracePt t="13076" x="4156075" y="1733550"/>
          <p14:tracePt t="13084" x="4113213" y="1733550"/>
          <p14:tracePt t="13090" x="4070350" y="1733550"/>
          <p14:tracePt t="13098" x="4037013" y="1733550"/>
          <p14:tracePt t="13104" x="4002088" y="1733550"/>
          <p14:tracePt t="13113" x="3986213" y="1733550"/>
          <p14:tracePt t="13120" x="3951288" y="1733550"/>
          <p14:tracePt t="13130" x="3935413" y="1733550"/>
          <p14:tracePt t="13136" x="3925888" y="1733550"/>
          <p14:tracePt t="13143" x="3908425" y="1733550"/>
          <p14:tracePt t="13151" x="3883025" y="1733550"/>
          <p14:tracePt t="13158" x="3875088" y="1733550"/>
          <p14:tracePt t="13166" x="3857625" y="1733550"/>
          <p14:tracePt t="13172" x="3849688" y="1733550"/>
          <p14:tracePt t="13180" x="3841750" y="1733550"/>
          <p14:tracePt t="13186" x="3824288" y="1733550"/>
          <p14:tracePt t="13195" x="3816350" y="1733550"/>
          <p14:tracePt t="13202" x="3798888" y="1733550"/>
          <p14:tracePt t="13210" x="3790950" y="1733550"/>
          <p14:tracePt t="13219" x="3781425" y="1733550"/>
          <p14:tracePt t="13225" x="3773488" y="1733550"/>
          <p14:tracePt t="13240" x="3763963" y="1733550"/>
          <p14:tracePt t="13248" x="3748088" y="1733550"/>
          <p14:tracePt t="13262" x="3738563" y="1733550"/>
          <p14:tracePt t="13270" x="3730625" y="1733550"/>
          <p14:tracePt t="13277" x="3722688" y="1733550"/>
          <p14:tracePt t="13486" x="3722688" y="1741488"/>
          <p14:tracePt t="13501" x="3722688" y="1751013"/>
          <p14:tracePt t="13509" x="3722688" y="1758950"/>
          <p14:tracePt t="13516" x="3722688" y="1766888"/>
          <p14:tracePt t="13525" x="3722688" y="1801813"/>
          <p14:tracePt t="13531" x="3722688" y="1827213"/>
          <p14:tracePt t="13539" x="3722688" y="1835150"/>
          <p14:tracePt t="13547" x="3722688" y="1852613"/>
          <p14:tracePt t="13554" x="3722688" y="1860550"/>
          <p14:tracePt t="13562" x="3722688" y="1870075"/>
          <p14:tracePt t="13569" x="3722688" y="1878013"/>
          <p14:tracePt t="13578" x="3722688" y="1885950"/>
          <p14:tracePt t="13877" x="3722688" y="1895475"/>
          <p14:tracePt t="13883" x="3773488" y="1911350"/>
          <p14:tracePt t="13891" x="3790950" y="1920875"/>
          <p14:tracePt t="13897" x="3824288" y="1938338"/>
          <p14:tracePt t="13905" x="3857625" y="1946275"/>
          <p14:tracePt t="13914" x="3875088" y="1963738"/>
          <p14:tracePt t="13921" x="3908425" y="1979613"/>
          <p14:tracePt t="13928" x="3935413" y="1989138"/>
          <p14:tracePt t="13935" x="3943350" y="1997075"/>
          <p14:tracePt t="13943" x="3960813" y="2005013"/>
          <p14:tracePt t="13950" x="3976688" y="2005013"/>
          <p14:tracePt t="13958" x="4002088" y="2014538"/>
          <p14:tracePt t="13966" x="4011613" y="2022475"/>
          <p14:tracePt t="13974" x="4027488" y="2039938"/>
          <p14:tracePt t="13979" x="4052888" y="2047875"/>
          <p14:tracePt t="13988" x="4079875" y="2055813"/>
          <p14:tracePt t="13995" x="4087813" y="2065338"/>
          <p14:tracePt t="14001" x="4095750" y="2065338"/>
          <p14:tracePt t="14009" x="4113213" y="2073275"/>
          <p14:tracePt t="14025" x="4121150" y="2082800"/>
          <p14:tracePt t="14033" x="4130675" y="2082800"/>
          <p14:tracePt t="14040" x="4138613" y="2090738"/>
          <p14:tracePt t="14047" x="4146550" y="2090738"/>
          <p14:tracePt t="14892" x="4146550" y="2098675"/>
          <p14:tracePt t="14900" x="4146550" y="2116138"/>
          <p14:tracePt t="14907" x="4146550" y="2133600"/>
          <p14:tracePt t="14915" x="4146550" y="2166938"/>
          <p14:tracePt t="14922" x="4146550" y="2192338"/>
          <p14:tracePt t="14931" x="4146550" y="2227263"/>
          <p14:tracePt t="14937" x="4146550" y="2252663"/>
          <p14:tracePt t="14944" x="4146550" y="2278063"/>
          <p14:tracePt t="14951" x="4146550" y="2311400"/>
          <p14:tracePt t="14961" x="4146550" y="2371725"/>
          <p14:tracePt t="14967" x="4156075" y="2473325"/>
          <p14:tracePt t="14983" x="4171950" y="2727325"/>
          <p14:tracePt t="14989" x="4171950" y="2813050"/>
          <p14:tracePt t="14997" x="4171950" y="2855913"/>
          <p14:tracePt t="15004" x="4181475" y="2957513"/>
          <p14:tracePt t="15014" x="4206875" y="3178175"/>
          <p14:tracePt t="15019" x="4240213" y="3509963"/>
          <p14:tracePt t="15029" x="4275138" y="3629025"/>
          <p14:tracePt t="15035" x="4291013" y="3722688"/>
          <p14:tracePt t="15041" x="4341813" y="3935413"/>
          <p14:tracePt t="15051" x="4460875" y="4333875"/>
          <p14:tracePt t="15056" x="4486275" y="4495800"/>
          <p14:tracePt t="15066" x="4503738" y="4564063"/>
          <p14:tracePt t="15072" x="4564063" y="4673600"/>
          <p14:tracePt t="15080" x="4640263" y="4929188"/>
          <p14:tracePt t="15086" x="4673600" y="5099050"/>
          <p14:tracePt t="15097" x="4708525" y="5218113"/>
          <p14:tracePt t="15102" x="4733925" y="5286375"/>
          <p14:tracePt t="15109" x="4767263" y="5362575"/>
          <p14:tracePt t="15118" x="4827588" y="5472113"/>
          <p14:tracePt t="15123" x="4860925" y="5583238"/>
          <p14:tracePt t="15130" x="4894263" y="5702300"/>
          <p14:tracePt t="15138" x="4903788" y="5778500"/>
          <p14:tracePt t="15147" x="4919663" y="5813425"/>
          <p14:tracePt t="15154" x="4929188" y="5838825"/>
          <p14:tracePt t="15163" x="4929188" y="5846763"/>
          <p14:tracePt t="15167" x="4946650" y="5864225"/>
          <p14:tracePt t="15176" x="4962525" y="5880100"/>
          <p14:tracePt t="15768" x="4954588" y="5889625"/>
          <p14:tracePt t="15774" x="4946650" y="5897563"/>
          <p14:tracePt t="15781" x="4929188" y="5905500"/>
          <p14:tracePt t="15789" x="4929188" y="5915025"/>
          <p14:tracePt t="15797" x="4911725" y="5915025"/>
          <p14:tracePt t="15804" x="4903788" y="5922963"/>
          <p14:tracePt t="15814" x="4894263" y="5932488"/>
          <p14:tracePt t="15819" x="4886325" y="5948363"/>
          <p14:tracePt t="15827" x="4878388" y="5948363"/>
          <p14:tracePt t="15834" x="4878388" y="5957888"/>
          <p14:tracePt t="15842" x="4868863" y="5965825"/>
          <p14:tracePt t="15850" x="4860925" y="5965825"/>
          <p14:tracePt t="15857" x="4852988" y="5965825"/>
          <p14:tracePt t="15955" x="4835525" y="5965825"/>
          <p14:tracePt t="16021" x="4827588" y="5973763"/>
          <p14:tracePt t="16030" x="4818063" y="5983288"/>
          <p14:tracePt t="16036" x="4810125" y="5991225"/>
          <p14:tracePt t="16060" x="4802188" y="5991225"/>
          <p14:tracePt t="16066" x="4792663" y="6008688"/>
          <p14:tracePt t="16073" x="4784725" y="6024563"/>
          <p14:tracePt t="16081" x="4767263" y="6034088"/>
          <p14:tracePt t="16090" x="4749800" y="6067425"/>
          <p14:tracePt t="16096" x="4733925" y="6118225"/>
          <p14:tracePt t="16102" x="4733925" y="6143625"/>
          <p14:tracePt t="16113" x="4724400" y="6169025"/>
          <p14:tracePt t="16117" x="4716463" y="6186488"/>
          <p14:tracePt t="16126" x="4716463" y="6203950"/>
          <p14:tracePt t="16134" x="4716463" y="6211888"/>
          <p14:tracePt t="16140" x="4716463" y="6221413"/>
          <p14:tracePt t="16149" x="4716463" y="6229350"/>
          <p14:tracePt t="16155" x="4716463" y="6237288"/>
          <p14:tracePt t="16163" x="4716463" y="6246813"/>
          <p14:tracePt t="16170" x="4716463" y="6254750"/>
          <p14:tracePt t="16180" x="4716463" y="6262688"/>
          <p14:tracePt t="16185" x="4716463" y="6272213"/>
          <p14:tracePt t="16194" x="4716463" y="6280150"/>
          <p14:tracePt t="16209" x="4716463" y="6288088"/>
          <p14:tracePt t="16215" x="4716463" y="6305550"/>
          <p14:tracePt t="16230" x="4716463" y="6313488"/>
          <p14:tracePt t="16335" x="4724400" y="6323013"/>
          <p14:tracePt t="16343" x="4733925" y="6323013"/>
          <p14:tracePt t="16358" x="4749800" y="6323013"/>
          <p14:tracePt t="16364" x="4767263" y="6323013"/>
          <p14:tracePt t="16372" x="4775200" y="6323013"/>
          <p14:tracePt t="16380" x="4784725" y="6323013"/>
          <p14:tracePt t="16387" x="4792663" y="6323013"/>
          <p14:tracePt t="16417" x="4802188" y="6323013"/>
          <p14:tracePt t="16424" x="4810125" y="6323013"/>
          <p14:tracePt t="16432" x="4827588" y="6323013"/>
          <p14:tracePt t="16439" x="4843463" y="6323013"/>
          <p14:tracePt t="16454" x="4860925" y="6313488"/>
          <p14:tracePt t="16464" x="4878388" y="6305550"/>
          <p14:tracePt t="16479" x="4894263" y="6305550"/>
          <p14:tracePt t="16484" x="4903788" y="6305550"/>
          <p14:tracePt t="16753" x="5005388" y="6305550"/>
          <p14:tracePt t="16761" x="5132388" y="6305550"/>
          <p14:tracePt t="16767" x="5200650" y="6305550"/>
          <p14:tracePt t="16776" x="5268913" y="6305550"/>
          <p14:tracePt t="16785" x="5345113" y="6305550"/>
          <p14:tracePt t="16790" x="5446713" y="6297613"/>
          <p14:tracePt t="16798" x="5583238" y="6288088"/>
          <p14:tracePt t="16805" x="5710238" y="6272213"/>
          <p14:tracePt t="16813" x="5838825" y="6272213"/>
          <p14:tracePt t="16820" x="5922963" y="6272213"/>
          <p14:tracePt t="16828" x="6008688" y="6272213"/>
          <p14:tracePt t="16836" x="6092825" y="6272213"/>
          <p14:tracePt t="16843" x="6178550" y="6272213"/>
          <p14:tracePt t="16853" x="6280150" y="6272213"/>
          <p14:tracePt t="16858" x="6381750" y="6272213"/>
          <p14:tracePt t="16868" x="6450013" y="6288088"/>
          <p14:tracePt t="16873" x="6500813" y="6297613"/>
          <p14:tracePt t="16880" x="6561138" y="6297613"/>
          <p14:tracePt t="16888" x="6586538" y="6297613"/>
          <p14:tracePt t="16895" x="6654800" y="6297613"/>
          <p14:tracePt t="16903" x="6688138" y="6297613"/>
          <p14:tracePt t="16909" x="6731000" y="6297613"/>
          <p14:tracePt t="16918" x="6764338" y="6297613"/>
          <p14:tracePt t="16925" x="6807200" y="6297613"/>
          <p14:tracePt t="16935" x="6832600" y="6297613"/>
          <p14:tracePt t="16940" x="6858000" y="6297613"/>
          <p14:tracePt t="16949" x="6900863" y="6297613"/>
          <p14:tracePt t="16955" x="6934200" y="6297613"/>
          <p14:tracePt t="16963" x="6969125" y="6305550"/>
          <p14:tracePt t="16970" x="6977063" y="6305550"/>
          <p14:tracePt t="16976" x="6994525" y="6313488"/>
          <p14:tracePt t="16986" x="7002463" y="6313488"/>
          <p14:tracePt t="16993" x="7010400" y="6313488"/>
          <p14:tracePt t="17001" x="7027863" y="6313488"/>
          <p14:tracePt t="17016" x="7035800" y="6323013"/>
          <p14:tracePt t="17023" x="7045325" y="6330950"/>
          <p14:tracePt t="17030" x="7053263" y="6338888"/>
          <p14:tracePt t="17037" x="7070725" y="6338888"/>
          <p14:tracePt t="17045" x="7096125" y="6348413"/>
          <p14:tracePt t="17051" x="7129463" y="6373813"/>
          <p14:tracePt t="17059" x="7146925" y="6381750"/>
          <p14:tracePt t="17068" x="7154863" y="6391275"/>
          <p14:tracePt t="17074" x="7180263" y="6399213"/>
          <p14:tracePt t="17083" x="7215188" y="6416675"/>
          <p14:tracePt t="17090" x="7240588" y="6424613"/>
          <p14:tracePt t="17098" x="7308850" y="6450013"/>
          <p14:tracePt t="17106" x="7334250" y="6457950"/>
          <p14:tracePt t="17112" x="7385050" y="6467475"/>
          <p14:tracePt t="17119" x="7418388" y="6475413"/>
          <p14:tracePt t="17127" x="7453313" y="6483350"/>
          <p14:tracePt t="17135" x="7461250" y="6483350"/>
          <p14:tracePt t="17142" x="7478713" y="6483350"/>
          <p14:tracePt t="17151" x="7494588" y="6483350"/>
          <p14:tracePt t="17156" x="7504113" y="6483350"/>
          <p14:tracePt t="17166" x="7512050" y="6483350"/>
          <p14:tracePt t="17172" x="7521575" y="6483350"/>
          <p14:tracePt t="17472" x="7537450" y="6483350"/>
          <p14:tracePt t="17480" x="7546975" y="6483350"/>
          <p14:tracePt t="17485" x="7546975" y="6475413"/>
          <p14:tracePt t="17492" x="7554913" y="6475413"/>
          <p14:tracePt t="17501" x="7562850" y="6467475"/>
          <p14:tracePt t="17523" x="7572375" y="6467475"/>
          <p14:tracePt t="17530" x="7588250" y="6457950"/>
          <p14:tracePt t="17541" x="7597775" y="6442075"/>
          <p14:tracePt t="17545" x="7605713" y="6424613"/>
          <p14:tracePt t="17554" x="7623175" y="6416675"/>
          <p14:tracePt t="17561" x="7639050" y="6399213"/>
          <p14:tracePt t="17569" x="7666038" y="6381750"/>
          <p14:tracePt t="17578" x="7666038" y="6373813"/>
          <p14:tracePt t="17583" x="7673975" y="6373813"/>
          <p14:tracePt t="17590" x="7673975" y="6356350"/>
          <p14:tracePt t="17621" x="7673975" y="6348413"/>
          <p14:tracePt t="17628" x="7691438" y="6338888"/>
          <p14:tracePt t="17635" x="7691438" y="6330950"/>
          <p14:tracePt t="17643" x="7716838" y="6297613"/>
          <p14:tracePt t="17650" x="7758113" y="6262688"/>
          <p14:tracePt t="17657" x="7767638" y="6246813"/>
          <p14:tracePt t="17666" x="7793038" y="6221413"/>
          <p14:tracePt t="17674" x="7818438" y="6194425"/>
          <p14:tracePt t="17680" x="7826375" y="6186488"/>
          <p14:tracePt t="17692" x="7835900" y="6178550"/>
          <p14:tracePt t="17697" x="7835900" y="6169025"/>
          <p14:tracePt t="17748" x="7843838" y="6169025"/>
          <p14:tracePt t="17786" x="7843838" y="6161088"/>
          <p14:tracePt t="17815" x="7851775" y="6161088"/>
          <p14:tracePt t="17845" x="7861300" y="6153150"/>
          <p14:tracePt t="17859" x="7869238" y="6135688"/>
          <p14:tracePt t="17867" x="7886700" y="6127750"/>
          <p14:tracePt t="17874" x="7902575" y="6118225"/>
          <p14:tracePt t="17883" x="7912100" y="6110288"/>
          <p14:tracePt t="17891" x="7927975" y="6102350"/>
          <p14:tracePt t="17896" x="7962900" y="6084888"/>
          <p14:tracePt t="17907" x="7970838" y="6084888"/>
          <p14:tracePt t="17920" x="7980363" y="6076950"/>
          <p14:tracePt t="17928" x="7988300" y="6076950"/>
          <p14:tracePt t="17934" x="7996238" y="6076950"/>
          <p14:tracePt t="18151" x="7996238" y="6102350"/>
          <p14:tracePt t="18158" x="7996238" y="6118225"/>
          <p14:tracePt t="18166" x="7996238" y="6127750"/>
          <p14:tracePt t="18174" x="7996238" y="6143625"/>
          <p14:tracePt t="18180" x="7996238" y="6153150"/>
          <p14:tracePt t="18188" x="7996238" y="6178550"/>
          <p14:tracePt t="18196" x="7996238" y="6186488"/>
          <p14:tracePt t="18203" x="7996238" y="6194425"/>
          <p14:tracePt t="18220" x="7996238" y="6203950"/>
          <p14:tracePt t="18228" x="7996238" y="6211888"/>
          <p14:tracePt t="18243" x="7996238" y="6221413"/>
          <p14:tracePt t="18248" x="7996238" y="6237288"/>
          <p14:tracePt t="18263" x="7996238" y="6246813"/>
          <p14:tracePt t="18271" x="7996238" y="6254750"/>
          <p14:tracePt t="18286" x="7996238" y="6262688"/>
          <p14:tracePt t="18294" x="7996238" y="6272213"/>
          <p14:tracePt t="18301" x="7988300" y="6280150"/>
          <p14:tracePt t="18315" x="7988300" y="6288088"/>
          <p14:tracePt t="18324" x="7980363" y="6297613"/>
          <p14:tracePt t="18339" x="7980363" y="6313488"/>
          <p14:tracePt t="18345" x="7980363" y="6330950"/>
          <p14:tracePt t="18353" x="7970838" y="6348413"/>
          <p14:tracePt t="18361" x="7970838" y="6356350"/>
          <p14:tracePt t="18367" x="7954963" y="6365875"/>
          <p14:tracePt t="18377" x="7954963" y="6373813"/>
          <p14:tracePt t="18382" x="7954963" y="6381750"/>
          <p14:tracePt t="18390" x="7954963" y="6391275"/>
          <p14:tracePt t="18398" x="7954963" y="6399213"/>
          <p14:tracePt t="18406" x="7945438" y="6399213"/>
          <p14:tracePt t="18413" x="7945438" y="6424613"/>
          <p14:tracePt t="18420" x="7937500" y="6442075"/>
          <p14:tracePt t="18428" x="7937500" y="6457950"/>
          <p14:tracePt t="18435" x="7927975" y="6492875"/>
          <p14:tracePt t="18443" x="7920038" y="6518275"/>
          <p14:tracePt t="18450" x="7912100" y="6535738"/>
          <p14:tracePt t="18464" x="7912100" y="6577013"/>
          <p14:tracePt t="18473" x="7902575" y="6577013"/>
          <p14:tracePt t="18481" x="7902575" y="6586538"/>
          <p14:tracePt t="18491" x="7902575" y="6594475"/>
          <p14:tracePt t="18496" x="7902575" y="6602413"/>
          <p14:tracePt t="18802" x="7902575" y="6586538"/>
          <p14:tracePt t="18810" x="7902575" y="6569075"/>
          <p14:tracePt t="18816" x="7912100" y="6535738"/>
          <p14:tracePt t="18823" x="7912100" y="6526213"/>
          <p14:tracePt t="18831" x="7920038" y="6492875"/>
          <p14:tracePt t="18840" x="7920038" y="6475413"/>
          <p14:tracePt t="18854" x="7920038" y="6457950"/>
          <p14:tracePt t="18862" x="7920038" y="6450013"/>
          <p14:tracePt t="20461" x="7861300" y="6297613"/>
          <p14:tracePt t="20469" x="7826375" y="6211888"/>
          <p14:tracePt t="20477" x="7783513" y="6118225"/>
          <p14:tracePt t="20485" x="7732713" y="5973763"/>
          <p14:tracePt t="20490" x="7691438" y="5838825"/>
          <p14:tracePt t="20499" x="7648575" y="5676900"/>
          <p14:tracePt t="20505" x="7631113" y="5575300"/>
          <p14:tracePt t="20513" x="7605713" y="5489575"/>
          <p14:tracePt t="20521" x="7572375" y="5395913"/>
          <p14:tracePt t="20528" x="7537450" y="5235575"/>
          <p14:tracePt t="20538" x="7494588" y="5106988"/>
          <p14:tracePt t="20544" x="7478713" y="4979988"/>
          <p14:tracePt t="20552" x="7453313" y="4911725"/>
          <p14:tracePt t="20560" x="7443788" y="4868863"/>
          <p14:tracePt t="20566" x="7435850" y="4843463"/>
          <p14:tracePt t="20575" x="7427913" y="4818063"/>
          <p14:tracePt t="20579" x="7418388" y="4802188"/>
          <p14:tracePt t="20587" x="7418388" y="4775200"/>
          <p14:tracePt t="20595" x="7410450" y="4749800"/>
          <p14:tracePt t="20604" x="7402513" y="4741863"/>
          <p14:tracePt t="20610" x="7392988" y="4724400"/>
          <p14:tracePt t="20620" x="7377113" y="4699000"/>
          <p14:tracePt t="20625" x="7359650" y="4657725"/>
          <p14:tracePt t="20634" x="7342188" y="4622800"/>
          <p14:tracePt t="20642" x="7324725" y="4572000"/>
          <p14:tracePt t="20647" x="7299325" y="4521200"/>
          <p14:tracePt t="20657" x="7273925" y="4470400"/>
          <p14:tracePt t="20662" x="7265988" y="4452938"/>
          <p14:tracePt t="20671" x="7258050" y="4427538"/>
          <p14:tracePt t="20679" x="7248525" y="4402138"/>
          <p14:tracePt t="20685" x="7232650" y="4368800"/>
          <p14:tracePt t="20693" x="7223125" y="4368800"/>
          <p14:tracePt t="20699" x="7223125" y="4341813"/>
          <p14:tracePt t="20707" x="7197725" y="4308475"/>
          <p14:tracePt t="20716" x="7172325" y="4275138"/>
          <p14:tracePt t="20724" x="7154863" y="4224338"/>
          <p14:tracePt t="20730" x="7138988" y="4146550"/>
          <p14:tracePt t="20738" x="7113588" y="4079875"/>
          <p14:tracePt t="20745" x="7096125" y="4002088"/>
          <p14:tracePt t="20755" x="7088188" y="3943350"/>
          <p14:tracePt t="20760" x="7070725" y="3892550"/>
          <p14:tracePt t="20768" x="7061200" y="3867150"/>
          <p14:tracePt t="20777" x="7053263" y="3832225"/>
          <p14:tracePt t="20782" x="7053263" y="3816350"/>
          <p14:tracePt t="20791" x="7053263" y="3790950"/>
          <p14:tracePt t="20799" x="7045325" y="3781425"/>
          <p14:tracePt t="20805" x="7035800" y="3748088"/>
          <p14:tracePt t="20812" x="7027863" y="3722688"/>
          <p14:tracePt t="20821" x="7010400" y="3679825"/>
          <p14:tracePt t="20827" x="7002463" y="3629025"/>
          <p14:tracePt t="20834" x="6994525" y="3586163"/>
          <p14:tracePt t="20841" x="6977063" y="3543300"/>
          <p14:tracePt t="20849" x="6977063" y="3517900"/>
          <p14:tracePt t="20857" x="6969125" y="3475038"/>
          <p14:tracePt t="20863" x="6969125" y="3441700"/>
          <p14:tracePt t="20871" x="6969125" y="3398838"/>
          <p14:tracePt t="20879" x="6969125" y="3382963"/>
          <p14:tracePt t="20887" x="6969125" y="3365500"/>
          <p14:tracePt t="20895" x="6969125" y="3355975"/>
          <p14:tracePt t="20902" x="6969125" y="3348038"/>
          <p14:tracePt t="20909" x="6969125" y="3340100"/>
          <p14:tracePt t="21008" x="6969125" y="3330575"/>
          <p14:tracePt t="21021" x="6969125" y="3322638"/>
          <p14:tracePt t="21037" x="6969125" y="3314700"/>
          <p14:tracePt t="21044" x="6969125" y="3305175"/>
          <p14:tracePt t="21052" x="6969125" y="3297238"/>
          <p14:tracePt t="21067" x="6969125" y="3289300"/>
          <p14:tracePt t="21151" x="6969125" y="3297238"/>
          <p14:tracePt t="21157" x="6969125" y="3322638"/>
          <p14:tracePt t="21163" x="6969125" y="3373438"/>
          <p14:tracePt t="21172" x="6969125" y="3408363"/>
          <p14:tracePt t="21178" x="6969125" y="3449638"/>
          <p14:tracePt t="21189" x="6969125" y="3475038"/>
          <p14:tracePt t="21193" x="6969125" y="3492500"/>
          <p14:tracePt t="21202" x="6969125" y="3527425"/>
          <p14:tracePt t="21209" x="6969125" y="3543300"/>
          <p14:tracePt t="21217" x="6969125" y="3552825"/>
          <p14:tracePt t="21223" x="6969125" y="3568700"/>
          <p14:tracePt t="21231" x="6969125" y="3578225"/>
          <p14:tracePt t="21238" x="6969125" y="3603625"/>
          <p14:tracePt t="21247" x="6969125" y="3619500"/>
          <p14:tracePt t="21255" x="6969125" y="3636963"/>
          <p14:tracePt t="21261" x="6969125" y="3654425"/>
          <p14:tracePt t="21269" x="6969125" y="3679825"/>
          <p14:tracePt t="21276" x="6977063" y="3697288"/>
          <p14:tracePt t="21283" x="6977063" y="3705225"/>
          <p14:tracePt t="21291" x="6985000" y="3722688"/>
          <p14:tracePt t="21298" x="6985000" y="3730625"/>
          <p14:tracePt t="21305" x="6985000" y="3738563"/>
          <p14:tracePt t="21313" x="6985000" y="3748088"/>
          <p14:tracePt t="21327" x="6985000" y="3756025"/>
          <p14:tracePt t="21396" x="6994525" y="3763963"/>
          <p14:tracePt t="21403" x="7002463" y="3773488"/>
          <p14:tracePt t="21411" x="7010400" y="3781425"/>
          <p14:tracePt t="21420" x="7019925" y="3806825"/>
          <p14:tracePt t="21426" x="7027863" y="3824288"/>
          <p14:tracePt t="21434" x="7035800" y="3841750"/>
          <p14:tracePt t="21442" x="7035800" y="3849688"/>
          <p14:tracePt t="21448" x="7045325" y="3867150"/>
          <p14:tracePt t="21456" x="7045325" y="3892550"/>
          <p14:tracePt t="21472" x="7045325" y="3900488"/>
          <p14:tracePt t="21477" x="7045325" y="3908425"/>
          <p14:tracePt t="21754" x="7113588" y="3908425"/>
          <p14:tracePt t="21762" x="7180263" y="3900488"/>
          <p14:tracePt t="21769" x="7265988" y="3892550"/>
          <p14:tracePt t="21777" x="7359650" y="3867150"/>
          <p14:tracePt t="21785" x="7392988" y="3857625"/>
          <p14:tracePt t="21792" x="7418388" y="3857625"/>
          <p14:tracePt t="21799" x="7443788" y="3857625"/>
          <p14:tracePt t="21807" x="7469188" y="3857625"/>
          <p14:tracePt t="21814" x="7486650" y="3857625"/>
          <p14:tracePt t="21822" x="7494588" y="3857625"/>
          <p14:tracePt t="21830" x="7512050" y="3857625"/>
          <p14:tracePt t="21837" x="7521575" y="3857625"/>
          <p14:tracePt t="21846" x="7546975" y="3857625"/>
          <p14:tracePt t="21852" x="7572375" y="3849688"/>
          <p14:tracePt t="21858" x="7580313" y="3849688"/>
          <p14:tracePt t="21866" x="7639050" y="3832225"/>
          <p14:tracePt t="21874" x="7656513" y="3832225"/>
          <p14:tracePt t="21882" x="7673975" y="3816350"/>
          <p14:tracePt t="21888" x="7691438" y="3806825"/>
          <p14:tracePt t="21898" x="7742238" y="3763963"/>
          <p14:tracePt t="21913" x="7750175" y="3756025"/>
          <p14:tracePt t="21919" x="7758113" y="3748088"/>
          <p14:tracePt t="21934" x="7767638" y="3748088"/>
          <p14:tracePt t="21941" x="7783513" y="3738563"/>
          <p14:tracePt t="22220" x="7793038" y="3705225"/>
          <p14:tracePt t="22226" x="7793038" y="3687763"/>
          <p14:tracePt t="22233" x="7800975" y="3646488"/>
          <p14:tracePt t="22240" x="7810500" y="3619500"/>
          <p14:tracePt t="22248" x="7810500" y="3611563"/>
          <p14:tracePt t="22255" x="7818438" y="3578225"/>
          <p14:tracePt t="22263" x="7818438" y="3560763"/>
          <p14:tracePt t="22270" x="7818438" y="3552825"/>
          <p14:tracePt t="22280" x="7818438" y="3543300"/>
          <p14:tracePt t="22284" x="7818438" y="3535363"/>
          <p14:tracePt t="22735" x="7818438" y="3543300"/>
          <p14:tracePt t="22741" x="7818438" y="3552825"/>
          <p14:tracePt t="22757" x="7818438" y="3560763"/>
          <p14:tracePt t="25177" x="7666038" y="3398838"/>
          <p14:tracePt t="25185" x="7367588" y="3160713"/>
          <p14:tracePt t="25193" x="6789738" y="2762250"/>
          <p14:tracePt t="25199" x="6627813" y="2600325"/>
          <p14:tracePt t="25209" x="5608638" y="1733550"/>
          <p14:tracePt t="25216" x="5337175" y="1614488"/>
          <p14:tracePt t="25222" x="4384675" y="858838"/>
          <p14:tracePt t="25231" x="3986213" y="595313"/>
          <p14:tracePt t="25237" x="3008313" y="263525"/>
          <p14:tracePt t="25246" x="2805113" y="203200"/>
          <p14:tracePt t="25252" x="2498725" y="58738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7F889DD4-2FFD-4DB1-863C-E9C30045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25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7107" name="Picture 3" descr="lli11">
            <a:extLst>
              <a:ext uri="{FF2B5EF4-FFF2-40B4-BE49-F238E27FC236}">
                <a16:creationId xmlns:a16="http://schemas.microsoft.com/office/drawing/2014/main" id="{814808DF-3787-4423-A593-A94708FE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552700"/>
            <a:ext cx="244792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Rectangle 4">
            <a:extLst>
              <a:ext uri="{FF2B5EF4-FFF2-40B4-BE49-F238E27FC236}">
                <a16:creationId xmlns:a16="http://schemas.microsoft.com/office/drawing/2014/main" id="{23674D9C-1AAC-462A-9F9A-DDE1A2271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7813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09" name="Picture 5" descr="li8">
            <a:extLst>
              <a:ext uri="{FF2B5EF4-FFF2-40B4-BE49-F238E27FC236}">
                <a16:creationId xmlns:a16="http://schemas.microsoft.com/office/drawing/2014/main" id="{B2F1C8B4-1A65-41E5-BA1F-D3CCB8B3F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49275"/>
            <a:ext cx="2663825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6">
            <a:extLst>
              <a:ext uri="{FF2B5EF4-FFF2-40B4-BE49-F238E27FC236}">
                <a16:creationId xmlns:a16="http://schemas.microsoft.com/office/drawing/2014/main" id="{A3B32BED-51D2-41C5-A60C-12D915B34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3505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1" name="Picture 7" descr="li9">
            <a:extLst>
              <a:ext uri="{FF2B5EF4-FFF2-40B4-BE49-F238E27FC236}">
                <a16:creationId xmlns:a16="http://schemas.microsoft.com/office/drawing/2014/main" id="{5BF36065-417E-4619-B788-EBA491CF0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69913"/>
            <a:ext cx="302577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2" name="Rectangle 8">
            <a:extLst>
              <a:ext uri="{FF2B5EF4-FFF2-40B4-BE49-F238E27FC236}">
                <a16:creationId xmlns:a16="http://schemas.microsoft.com/office/drawing/2014/main" id="{F8C3A771-4EFC-4DED-853C-FEAA2BBAE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38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3" name="Picture 9" descr="li 7">
            <a:extLst>
              <a:ext uri="{FF2B5EF4-FFF2-40B4-BE49-F238E27FC236}">
                <a16:creationId xmlns:a16="http://schemas.microsoft.com/office/drawing/2014/main" id="{BEE60058-7B21-4D14-B955-1C67CE1FA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420937"/>
            <a:ext cx="137318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4" name="Rectangle 10">
            <a:extLst>
              <a:ext uri="{FF2B5EF4-FFF2-40B4-BE49-F238E27FC236}">
                <a16:creationId xmlns:a16="http://schemas.microsoft.com/office/drawing/2014/main" id="{F2E28399-35E1-4986-AD9B-869A7CE6B3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338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5" name="Picture 11" descr="li15">
            <a:extLst>
              <a:ext uri="{FF2B5EF4-FFF2-40B4-BE49-F238E27FC236}">
                <a16:creationId xmlns:a16="http://schemas.microsoft.com/office/drawing/2014/main" id="{592805C7-82BF-47C5-9B39-9F660276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349500"/>
            <a:ext cx="118903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6" name="Rectangle 12">
            <a:extLst>
              <a:ext uri="{FF2B5EF4-FFF2-40B4-BE49-F238E27FC236}">
                <a16:creationId xmlns:a16="http://schemas.microsoft.com/office/drawing/2014/main" id="{8921B5B3-C842-4608-9201-E89CE1F2C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753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7" name="Picture 13" descr="li13">
            <a:extLst>
              <a:ext uri="{FF2B5EF4-FFF2-40B4-BE49-F238E27FC236}">
                <a16:creationId xmlns:a16="http://schemas.microsoft.com/office/drawing/2014/main" id="{5ADC72A7-D412-4946-A2B6-394028A94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381500"/>
            <a:ext cx="3240088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8" name="Rectangle 14">
            <a:extLst>
              <a:ext uri="{FF2B5EF4-FFF2-40B4-BE49-F238E27FC236}">
                <a16:creationId xmlns:a16="http://schemas.microsoft.com/office/drawing/2014/main" id="{6276BADF-B857-44D7-9E5D-FF7AC0E9D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73735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119" name="Picture 15" descr="li 12">
            <a:extLst>
              <a:ext uri="{FF2B5EF4-FFF2-40B4-BE49-F238E27FC236}">
                <a16:creationId xmlns:a16="http://schemas.microsoft.com/office/drawing/2014/main" id="{0CEF46F8-20D2-4ADE-B59A-14AB19EA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437063"/>
            <a:ext cx="3529013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BA9BFDA-D011-45B2-8F03-09536CF43FE9}"/>
              </a:ext>
            </a:extLst>
          </p:cNvPr>
          <p:cNvSpPr/>
          <p:nvPr/>
        </p:nvSpPr>
        <p:spPr>
          <a:xfrm>
            <a:off x="4572000" y="3101182"/>
            <a:ext cx="648072" cy="17379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9961D147-1E40-482E-9EC1-0E97ED21A58A}"/>
              </a:ext>
            </a:extLst>
          </p:cNvPr>
          <p:cNvSpPr/>
          <p:nvPr/>
        </p:nvSpPr>
        <p:spPr>
          <a:xfrm>
            <a:off x="7020272" y="3038475"/>
            <a:ext cx="288032" cy="1650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ysClr val="windowText" lastClr="000000"/>
              </a:solidFill>
            </a:endParaRP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99DED23-A90C-4403-ACC8-F55368E7F2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737"/>
    </mc:Choice>
    <mc:Fallback>
      <p:transition spd="slow" advTm="46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455" x="3556000" y="6223000"/>
          <p14:tracePt t="3799" x="3178175" y="6654800"/>
          <p14:tracePt t="3808" x="3152775" y="6526213"/>
          <p14:tracePt t="3816" x="3135313" y="6161088"/>
          <p14:tracePt t="3823" x="3084513" y="5795963"/>
          <p14:tracePt t="3831" x="3059113" y="5668963"/>
          <p14:tracePt t="3837" x="3008313" y="5302250"/>
          <p14:tracePt t="3847" x="2990850" y="4860925"/>
          <p14:tracePt t="3855" x="2965450" y="4699000"/>
          <p14:tracePt t="3860" x="2922588" y="4257675"/>
          <p14:tracePt t="3867" x="2846388" y="3781425"/>
          <p14:tracePt t="3875" x="2846388" y="3697288"/>
          <p14:tracePt t="3883" x="2846388" y="3484563"/>
          <p14:tracePt t="3889" x="2863850" y="2871788"/>
          <p14:tracePt t="3897" x="2863850" y="2787650"/>
          <p14:tracePt t="3904" x="2871788" y="2693988"/>
          <p14:tracePt t="3914" x="2889250" y="2617788"/>
          <p14:tracePt t="3919" x="2914650" y="2489200"/>
          <p14:tracePt t="3926" x="2949575" y="2371725"/>
          <p14:tracePt t="3934" x="2965450" y="2286000"/>
          <p14:tracePt t="3942" x="2974975" y="2227263"/>
          <p14:tracePt t="3952" x="2982913" y="2192338"/>
          <p14:tracePt t="3956" x="3000375" y="2166938"/>
          <p14:tracePt t="3965" x="3016250" y="2124075"/>
          <p14:tracePt t="3972" x="3016250" y="2108200"/>
          <p14:tracePt t="3980" x="3025775" y="2090738"/>
          <p14:tracePt t="3986" x="3033713" y="2065338"/>
          <p14:tracePt t="3996" x="3041650" y="2047875"/>
          <p14:tracePt t="4002" x="3051175" y="2039938"/>
          <p14:tracePt t="4009" x="3051175" y="2030413"/>
          <p14:tracePt t="4024" x="3051175" y="2022475"/>
          <p14:tracePt t="4092" x="3059113" y="2005013"/>
          <p14:tracePt t="4099" x="3067050" y="1989138"/>
          <p14:tracePt t="4107" x="3084513" y="1954213"/>
          <p14:tracePt t="4114" x="3084513" y="1938338"/>
          <p14:tracePt t="4122" x="3094038" y="1928813"/>
          <p14:tracePt t="4131" x="3101975" y="1920875"/>
          <p14:tracePt t="4136" x="3109913" y="1911350"/>
          <p14:tracePt t="4148" x="3109913" y="1895475"/>
          <p14:tracePt t="4154" x="3135313" y="1885950"/>
          <p14:tracePt t="4158" x="3144838" y="1878013"/>
          <p14:tracePt t="4166" x="3160713" y="1860550"/>
          <p14:tracePt t="4534" x="3101975" y="1844675"/>
          <p14:tracePt t="4540" x="3041650" y="1835150"/>
          <p14:tracePt t="4547" x="2965450" y="1827213"/>
          <p14:tracePt t="4555" x="2922588" y="1819275"/>
          <p14:tracePt t="4562" x="2846388" y="1793875"/>
          <p14:tracePt t="4570" x="2795588" y="1784350"/>
          <p14:tracePt t="4578" x="2736850" y="1751013"/>
          <p14:tracePt t="4585" x="2686050" y="1733550"/>
          <p14:tracePt t="4596" x="2625725" y="1725613"/>
          <p14:tracePt t="4600" x="2608263" y="1716088"/>
          <p14:tracePt t="4609" x="2541588" y="1700213"/>
          <p14:tracePt t="4618" x="2463800" y="1649413"/>
          <p14:tracePt t="4623" x="2413000" y="1631950"/>
          <p14:tracePt t="4632" x="2371725" y="1622425"/>
          <p14:tracePt t="4638" x="2319338" y="1606550"/>
          <p14:tracePt t="4646" x="2268538" y="1597025"/>
          <p14:tracePt t="4652" x="2252663" y="1589088"/>
          <p14:tracePt t="4662" x="2217738" y="1571625"/>
          <p14:tracePt t="4667" x="2184400" y="1563688"/>
          <p14:tracePt t="4674" x="2159000" y="1555750"/>
          <p14:tracePt t="4683" x="2124075" y="1546225"/>
          <p14:tracePt t="4690" x="2090738" y="1538288"/>
          <p14:tracePt t="4699" x="2073275" y="1530350"/>
          <p14:tracePt t="4705" x="2014538" y="1520825"/>
          <p14:tracePt t="4713" x="1971675" y="1512888"/>
          <p14:tracePt t="4719" x="1911350" y="1512888"/>
          <p14:tracePt t="4729" x="1870075" y="1504950"/>
          <p14:tracePt t="4735" x="1819275" y="1504950"/>
          <p14:tracePt t="4743" x="1776413" y="1504950"/>
          <p14:tracePt t="4750" x="1751013" y="1504950"/>
          <p14:tracePt t="4758" x="1725613" y="1504950"/>
          <p14:tracePt t="4765" x="1690688" y="1487488"/>
          <p14:tracePt t="4772" x="1657350" y="1477963"/>
          <p14:tracePt t="4779" x="1639888" y="1477963"/>
          <p14:tracePt t="4787" x="1631950" y="1470025"/>
          <p14:tracePt t="4795" x="1614488" y="1470025"/>
          <p14:tracePt t="4802" x="1581150" y="1462088"/>
          <p14:tracePt t="4812" x="1571625" y="1462088"/>
          <p14:tracePt t="4816" x="1555750" y="1452563"/>
          <p14:tracePt t="4825" x="1530350" y="1444625"/>
          <p14:tracePt t="4833" x="1495425" y="1436688"/>
          <p14:tracePt t="4841" x="1477963" y="1436688"/>
          <p14:tracePt t="4849" x="1452563" y="1427163"/>
          <p14:tracePt t="4856" x="1419225" y="1427163"/>
          <p14:tracePt t="4862" x="1393825" y="1427163"/>
          <p14:tracePt t="4870" x="1385888" y="1427163"/>
          <p14:tracePt t="4879" x="1350963" y="1411288"/>
          <p14:tracePt t="4885" x="1333500" y="1411288"/>
          <p14:tracePt t="4893" x="1325563" y="1411288"/>
          <p14:tracePt t="4899" x="1317625" y="1411288"/>
          <p14:tracePt t="4908" x="1308100" y="1411288"/>
          <p14:tracePt t="4923" x="1292225" y="1411288"/>
          <p14:tracePt t="4928" x="1282700" y="1411288"/>
          <p14:tracePt t="4981" x="1282700" y="1401763"/>
          <p14:tracePt t="4988" x="1282700" y="1385888"/>
          <p14:tracePt t="4996" x="1343025" y="1368425"/>
          <p14:tracePt t="5003" x="1419225" y="1350963"/>
          <p14:tracePt t="5012" x="1444625" y="1343025"/>
          <p14:tracePt t="5019" x="1520825" y="1343025"/>
          <p14:tracePt t="5028" x="1606550" y="1343025"/>
          <p14:tracePt t="5033" x="1665288" y="1343025"/>
          <p14:tracePt t="5043" x="1751013" y="1343025"/>
          <p14:tracePt t="5049" x="1835150" y="1317625"/>
          <p14:tracePt t="5056" x="1878013" y="1317625"/>
          <p14:tracePt t="5063" x="1954213" y="1317625"/>
          <p14:tracePt t="5071" x="1979613" y="1308100"/>
          <p14:tracePt t="5081" x="2055813" y="1308100"/>
          <p14:tracePt t="5086" x="2116138" y="1300163"/>
          <p14:tracePt t="5096" x="2159000" y="1300163"/>
          <p14:tracePt t="5101" x="2268538" y="1292225"/>
          <p14:tracePt t="5109" x="2328863" y="1292225"/>
          <p14:tracePt t="5117" x="2405063" y="1292225"/>
          <p14:tracePt t="5123" x="2473325" y="1292225"/>
          <p14:tracePt t="5131" x="2532063" y="1292225"/>
          <p14:tracePt t="5139" x="2574925" y="1292225"/>
          <p14:tracePt t="5147" x="2617788" y="1292225"/>
          <p14:tracePt t="5154" x="2651125" y="1300163"/>
          <p14:tracePt t="5161" x="2693988" y="1300163"/>
          <p14:tracePt t="5169" x="2744788" y="1300163"/>
          <p14:tracePt t="5176" x="2787650" y="1308100"/>
          <p14:tracePt t="5182" x="2838450" y="1325563"/>
          <p14:tracePt t="5191" x="2881313" y="1325563"/>
          <p14:tracePt t="5198" x="2906713" y="1333500"/>
          <p14:tracePt t="5205" x="2922588" y="1333500"/>
          <p14:tracePt t="5214" x="2965450" y="1343025"/>
          <p14:tracePt t="5220" x="2982913" y="1350963"/>
          <p14:tracePt t="5228" x="3000375" y="1350963"/>
          <p14:tracePt t="5235" x="3008313" y="1360488"/>
          <p14:tracePt t="5244" x="3016250" y="1360488"/>
          <p14:tracePt t="5250" x="3025775" y="1360488"/>
          <p14:tracePt t="5257" x="3033713" y="1360488"/>
          <p14:tracePt t="5265" x="3041650" y="1360488"/>
          <p14:tracePt t="5288" x="3051175" y="1360488"/>
          <p14:tracePt t="5303" x="3067050" y="1368425"/>
          <p14:tracePt t="5312" x="3084513" y="1368425"/>
          <p14:tracePt t="5328" x="3101975" y="1376363"/>
          <p14:tracePt t="5333" x="3109913" y="1376363"/>
          <p14:tracePt t="5371" x="3119438" y="1376363"/>
          <p14:tracePt t="5377" x="3127375" y="1376363"/>
          <p14:tracePt t="5393" x="3135313" y="1376363"/>
          <p14:tracePt t="5670" x="3101975" y="1376363"/>
          <p14:tracePt t="5677" x="3016250" y="1350963"/>
          <p14:tracePt t="5685" x="2957513" y="1343025"/>
          <p14:tracePt t="5691" x="2922588" y="1333500"/>
          <p14:tracePt t="5700" x="2897188" y="1333500"/>
          <p14:tracePt t="5707" x="2855913" y="1325563"/>
          <p14:tracePt t="5716" x="2830513" y="1317625"/>
          <p14:tracePt t="5721" x="2778125" y="1300163"/>
          <p14:tracePt t="5730" x="2727325" y="1300163"/>
          <p14:tracePt t="5736" x="2660650" y="1300163"/>
          <p14:tracePt t="5746" x="2592388" y="1300163"/>
          <p14:tracePt t="5751" x="2549525" y="1300163"/>
          <p14:tracePt t="5760" x="2489200" y="1300163"/>
          <p14:tracePt t="5766" x="2463800" y="1300163"/>
          <p14:tracePt t="5775" x="2405063" y="1308100"/>
          <p14:tracePt t="5782" x="2387600" y="1317625"/>
          <p14:tracePt t="5789" x="2362200" y="1317625"/>
          <p14:tracePt t="5797" x="2344738" y="1325563"/>
          <p14:tracePt t="5804" x="2319338" y="1325563"/>
          <p14:tracePt t="5814" x="2303463" y="1333500"/>
          <p14:tracePt t="5818" x="2278063" y="1333500"/>
          <p14:tracePt t="5827" x="2268538" y="1333500"/>
          <p14:tracePt t="6223" x="2217738" y="1333500"/>
          <p14:tracePt t="6230" x="2200275" y="1333500"/>
          <p14:tracePt t="6237" x="2159000" y="1333500"/>
          <p14:tracePt t="6244" x="2133600" y="1333500"/>
          <p14:tracePt t="6253" x="2082800" y="1325563"/>
          <p14:tracePt t="6261" x="2055813" y="1325563"/>
          <p14:tracePt t="6268" x="2005013" y="1317625"/>
          <p14:tracePt t="6275" x="1971675" y="1308100"/>
          <p14:tracePt t="6285" x="1911350" y="1300163"/>
          <p14:tracePt t="6291" x="1885950" y="1300163"/>
          <p14:tracePt t="6298" x="1852613" y="1300163"/>
          <p14:tracePt t="6306" x="1835150" y="1300163"/>
          <p14:tracePt t="6312" x="1819275" y="1300163"/>
          <p14:tracePt t="6320" x="1801813" y="1300163"/>
          <p14:tracePt t="6327" x="1784350" y="1292225"/>
          <p14:tracePt t="6336" x="1758950" y="1292225"/>
          <p14:tracePt t="6342" x="1741488" y="1292225"/>
          <p14:tracePt t="6353" x="1733550" y="1292225"/>
          <p14:tracePt t="6356" x="1716088" y="1292225"/>
          <p14:tracePt t="6365" x="1708150" y="1292225"/>
          <p14:tracePt t="6371" x="1700213" y="1292225"/>
          <p14:tracePt t="6380" x="1682750" y="1292225"/>
          <p14:tracePt t="6395" x="1674813" y="1292225"/>
          <p14:tracePt t="6401" x="1665288" y="1292225"/>
          <p14:tracePt t="6432" x="1657350" y="1292225"/>
          <p14:tracePt t="6507" x="1639888" y="1292225"/>
          <p14:tracePt t="6522" x="1622425" y="1292225"/>
          <p14:tracePt t="6528" x="1614488" y="1292225"/>
          <p14:tracePt t="6544" x="1606550" y="1292225"/>
          <p14:tracePt t="6552" x="1597025" y="1282700"/>
          <p14:tracePt t="6567" x="1589088" y="1282700"/>
          <p14:tracePt t="6634" x="1581150" y="1274763"/>
          <p14:tracePt t="6641" x="1571625" y="1274763"/>
          <p14:tracePt t="6679" x="1571625" y="1257300"/>
          <p14:tracePt t="6686" x="1571625" y="1249363"/>
          <p14:tracePt t="6694" x="1589088" y="1249363"/>
          <p14:tracePt t="6702" x="1622425" y="1231900"/>
          <p14:tracePt t="6709" x="1639888" y="1231900"/>
          <p14:tracePt t="6718" x="1674813" y="1223963"/>
          <p14:tracePt t="6723" x="1708150" y="1223963"/>
          <p14:tracePt t="6731" x="1733550" y="1223963"/>
          <p14:tracePt t="6739" x="1751013" y="1223963"/>
          <p14:tracePt t="6746" x="1776413" y="1223963"/>
          <p14:tracePt t="6753" x="1793875" y="1223963"/>
          <p14:tracePt t="6761" x="1809750" y="1223963"/>
          <p14:tracePt t="6768" x="1844675" y="1223963"/>
          <p14:tracePt t="6775" x="1860550" y="1223963"/>
          <p14:tracePt t="6785" x="1878013" y="1223963"/>
          <p14:tracePt t="6790" x="1895475" y="1223963"/>
          <p14:tracePt t="6800" x="1903413" y="1223963"/>
          <p14:tracePt t="6805" x="1920875" y="1223963"/>
          <p14:tracePt t="6814" x="1954213" y="1223963"/>
          <p14:tracePt t="6821" x="1963738" y="1223963"/>
          <p14:tracePt t="6829" x="1989138" y="1223963"/>
          <p14:tracePt t="6835" x="1997075" y="1223963"/>
          <p14:tracePt t="6843" x="2022475" y="1223963"/>
          <p14:tracePt t="6851" x="2039938" y="1223963"/>
          <p14:tracePt t="6858" x="2047875" y="1223963"/>
          <p14:tracePt t="6865" x="2065338" y="1223963"/>
          <p14:tracePt t="6872" x="2073275" y="1223963"/>
          <p14:tracePt t="6882" x="2090738" y="1223963"/>
          <p14:tracePt t="6889" x="2116138" y="1223963"/>
          <p14:tracePt t="6895" x="2124075" y="1223963"/>
          <p14:tracePt t="6904" x="2166938" y="1223963"/>
          <p14:tracePt t="6910" x="2184400" y="1223963"/>
          <p14:tracePt t="6919" x="2192338" y="1223963"/>
          <p14:tracePt t="6925" x="2209800" y="1223963"/>
          <p14:tracePt t="6935" x="2227263" y="1223963"/>
          <p14:tracePt t="6939" x="2235200" y="1223963"/>
          <p14:tracePt t="6949" x="2252663" y="1223963"/>
          <p14:tracePt t="6969" x="2286000" y="1223963"/>
          <p14:tracePt t="6977" x="2303463" y="1223963"/>
          <p14:tracePt t="6985" x="2319338" y="1223963"/>
          <p14:tracePt t="6992" x="2328863" y="1223963"/>
          <p14:tracePt t="7002" x="2336800" y="1223963"/>
          <p14:tracePt t="7007" x="2344738" y="1223963"/>
          <p14:tracePt t="7015" x="2362200" y="1223963"/>
          <p14:tracePt t="7022" x="2379663" y="1223963"/>
          <p14:tracePt t="7030" x="2397125" y="1223963"/>
          <p14:tracePt t="7037" x="2405063" y="1223963"/>
          <p14:tracePt t="7045" x="2422525" y="1231900"/>
          <p14:tracePt t="7052" x="2447925" y="1231900"/>
          <p14:tracePt t="7067" x="2463800" y="1241425"/>
          <p14:tracePt t="7074" x="2473325" y="1241425"/>
          <p14:tracePt t="7084" x="2481263" y="1249363"/>
          <p14:tracePt t="7090" x="2506663" y="1249363"/>
          <p14:tracePt t="7104" x="2524125" y="1257300"/>
          <p14:tracePt t="7113" x="2532063" y="1257300"/>
          <p14:tracePt t="7120" x="2541588" y="1257300"/>
          <p14:tracePt t="7127" x="2549525" y="1257300"/>
          <p14:tracePt t="7135" x="2566988" y="1266825"/>
          <p14:tracePt t="7142" x="2582863" y="1266825"/>
          <p14:tracePt t="7152" x="2600325" y="1266825"/>
          <p14:tracePt t="7157" x="2617788" y="1274763"/>
          <p14:tracePt t="7165" x="2643188" y="1274763"/>
          <p14:tracePt t="7172" x="2651125" y="1274763"/>
          <p14:tracePt t="7179" x="2693988" y="1274763"/>
          <p14:tracePt t="7187" x="2719388" y="1274763"/>
          <p14:tracePt t="7195" x="2744788" y="1274763"/>
          <p14:tracePt t="7202" x="2752725" y="1274763"/>
          <p14:tracePt t="7209" x="2813050" y="1274763"/>
          <p14:tracePt t="7219" x="2820988" y="1274763"/>
          <p14:tracePt t="7223" x="2830513" y="1274763"/>
          <p14:tracePt t="7234" x="2838450" y="1274763"/>
          <p14:tracePt t="7247" x="2846388" y="1274763"/>
          <p14:tracePt t="7254" x="2855913" y="1274763"/>
          <p14:tracePt t="8032" x="2838450" y="1266825"/>
          <p14:tracePt t="8039" x="2813050" y="1257300"/>
          <p14:tracePt t="8046" x="2805113" y="1257300"/>
          <p14:tracePt t="8053" x="2770188" y="1249363"/>
          <p14:tracePt t="8062" x="2752725" y="1241425"/>
          <p14:tracePt t="8069" x="2727325" y="1231900"/>
          <p14:tracePt t="8078" x="2711450" y="1223963"/>
          <p14:tracePt t="8083" x="2693988" y="1206500"/>
          <p14:tracePt t="8093" x="2676525" y="1198563"/>
          <p14:tracePt t="8098" x="2668588" y="1198563"/>
          <p14:tracePt t="8106" x="2660650" y="1198563"/>
          <p14:tracePt t="8115" x="2643188" y="1189038"/>
          <p14:tracePt t="8121" x="2625725" y="1189038"/>
          <p14:tracePt t="8130" x="2608263" y="1189038"/>
          <p14:tracePt t="8136" x="2600325" y="1181100"/>
          <p14:tracePt t="8144" x="2592388" y="1181100"/>
          <p14:tracePt t="8151" x="2582863" y="1173163"/>
          <p14:tracePt t="8160" x="2574925" y="1173163"/>
          <p14:tracePt t="8166" x="2566988" y="1173163"/>
          <p14:tracePt t="8175" x="2557463" y="1173163"/>
          <p14:tracePt t="8204" x="2549525" y="1173163"/>
          <p14:tracePt t="8219" x="2541588" y="1173163"/>
          <p14:tracePt t="8228" x="2532063" y="1173163"/>
          <p14:tracePt t="8244" x="2524125" y="1173163"/>
          <p14:tracePt t="8248" x="2506663" y="1173163"/>
          <p14:tracePt t="8517" x="2498725" y="1173163"/>
          <p14:tracePt t="8525" x="2489200" y="1163638"/>
          <p14:tracePt t="8532" x="2481263" y="1163638"/>
          <p14:tracePt t="8542" x="2473325" y="1147763"/>
          <p14:tracePt t="8548" x="2463800" y="1138238"/>
          <p14:tracePt t="8562" x="2455863" y="1138238"/>
          <p14:tracePt t="8570" x="2447925" y="1138238"/>
          <p14:tracePt t="8578" x="2447925" y="1130300"/>
          <p14:tracePt t="8593" x="2438400" y="1122363"/>
          <p14:tracePt t="8600" x="2438400" y="1096963"/>
          <p14:tracePt t="8609" x="2438400" y="1062038"/>
          <p14:tracePt t="8614" x="2438400" y="1044575"/>
          <p14:tracePt t="8624" x="2438400" y="1019175"/>
          <p14:tracePt t="8630" x="2455863" y="977900"/>
          <p14:tracePt t="8636" x="2463800" y="960438"/>
          <p14:tracePt t="8646" x="2481263" y="917575"/>
          <p14:tracePt t="8652" x="2498725" y="909638"/>
          <p14:tracePt t="8659" x="2506663" y="892175"/>
          <p14:tracePt t="8667" x="2516188" y="884238"/>
          <p14:tracePt t="8682" x="2524125" y="874713"/>
          <p14:tracePt t="8690" x="2524125" y="866775"/>
          <p14:tracePt t="8712" x="2532063" y="858838"/>
          <p14:tracePt t="8720" x="2541588" y="858838"/>
          <p14:tracePt t="8727" x="2574925" y="833438"/>
          <p14:tracePt t="8734" x="2600325" y="823913"/>
          <p14:tracePt t="8744" x="2625725" y="815975"/>
          <p14:tracePt t="8749" x="2668588" y="815975"/>
          <p14:tracePt t="8757" x="2686050" y="815975"/>
          <p14:tracePt t="8763" x="2693988" y="815975"/>
          <p14:tracePt t="8772" x="2727325" y="815975"/>
          <p14:tracePt t="8779" x="2752725" y="815975"/>
          <p14:tracePt t="8793" x="2778125" y="823913"/>
          <p14:tracePt t="8802" x="2805113" y="841375"/>
          <p14:tracePt t="8810" x="2838450" y="858838"/>
          <p14:tracePt t="8816" x="2846388" y="866775"/>
          <p14:tracePt t="8826" x="2863850" y="874713"/>
          <p14:tracePt t="8831" x="2881313" y="884238"/>
          <p14:tracePt t="8840" x="2889250" y="892175"/>
          <p14:tracePt t="8846" x="2889250" y="900113"/>
          <p14:tracePt t="8854" x="2897188" y="909638"/>
          <p14:tracePt t="8862" x="2906713" y="917575"/>
          <p14:tracePt t="8869" x="2906713" y="925513"/>
          <p14:tracePt t="8876" x="2906713" y="935038"/>
          <p14:tracePt t="8884" x="2914650" y="935038"/>
          <p14:tracePt t="8893" x="2914650" y="942975"/>
          <p14:tracePt t="8899" x="2914650" y="960438"/>
          <p14:tracePt t="8914" x="2914650" y="968375"/>
          <p14:tracePt t="8921" x="2914650" y="985838"/>
          <p14:tracePt t="8929" x="2914650" y="993775"/>
          <p14:tracePt t="8936" x="2914650" y="1011238"/>
          <p14:tracePt t="8944" x="2914650" y="1019175"/>
          <p14:tracePt t="8951" x="2914650" y="1028700"/>
          <p14:tracePt t="8960" x="2914650" y="1036638"/>
          <p14:tracePt t="8965" x="2914650" y="1054100"/>
          <p14:tracePt t="8973" x="2914650" y="1062038"/>
          <p14:tracePt t="8981" x="2914650" y="1069975"/>
          <p14:tracePt t="8989" x="2906713" y="1079500"/>
          <p14:tracePt t="8996" x="2897188" y="1087438"/>
          <p14:tracePt t="9003" x="2889250" y="1096963"/>
          <p14:tracePt t="9010" x="2881313" y="1122363"/>
          <p14:tracePt t="9018" x="2871788" y="1138238"/>
          <p14:tracePt t="9026" x="2863850" y="1155700"/>
          <p14:tracePt t="9033" x="2855913" y="1155700"/>
          <p14:tracePt t="9043" x="2846388" y="1163638"/>
          <p14:tracePt t="9048" x="2846388" y="1173163"/>
          <p14:tracePt t="9057" x="2838450" y="1189038"/>
          <p14:tracePt t="9061" x="2820988" y="1206500"/>
          <p14:tracePt t="9070" x="2795588" y="1216025"/>
          <p14:tracePt t="9080" x="2787650" y="1231900"/>
          <p14:tracePt t="9086" x="2762250" y="1249363"/>
          <p14:tracePt t="9093" x="2736850" y="1249363"/>
          <p14:tracePt t="9100" x="2693988" y="1266825"/>
          <p14:tracePt t="9109" x="2668588" y="1266825"/>
          <p14:tracePt t="9116" x="2625725" y="1266825"/>
          <p14:tracePt t="9123" x="2608263" y="1266825"/>
          <p14:tracePt t="9130" x="2582863" y="1266825"/>
          <p14:tracePt t="9138" x="2549525" y="1266825"/>
          <p14:tracePt t="9145" x="2524125" y="1266825"/>
          <p14:tracePt t="9153" x="2516188" y="1266825"/>
          <p14:tracePt t="9160" x="2498725" y="1266825"/>
          <p14:tracePt t="9168" x="2473325" y="1257300"/>
          <p14:tracePt t="9176" x="2463800" y="1249363"/>
          <p14:tracePt t="9183" x="2447925" y="1241425"/>
          <p14:tracePt t="9192" x="2438400" y="1241425"/>
          <p14:tracePt t="9197" x="2438400" y="1231900"/>
          <p14:tracePt t="9205" x="2413000" y="1223963"/>
          <p14:tracePt t="9213" x="2405063" y="1223963"/>
          <p14:tracePt t="9228" x="2397125" y="1216025"/>
          <p14:tracePt t="9236" x="2387600" y="1206500"/>
          <p14:tracePt t="9250" x="2379663" y="1206500"/>
          <p14:tracePt t="9259" x="2371725" y="1198563"/>
          <p14:tracePt t="9274" x="2362200" y="1198563"/>
          <p14:tracePt t="9281" x="2362200" y="1189038"/>
          <p14:tracePt t="9288" x="2354263" y="1173163"/>
          <p14:tracePt t="9295" x="2344738" y="1173163"/>
          <p14:tracePt t="9303" x="2344738" y="1163638"/>
          <p14:tracePt t="9311" x="2336800" y="1155700"/>
          <p14:tracePt t="9317" x="2336800" y="1147763"/>
          <p14:tracePt t="9327" x="2336800" y="1104900"/>
          <p14:tracePt t="9332" x="2336800" y="1062038"/>
          <p14:tracePt t="9340" x="2336800" y="1011238"/>
          <p14:tracePt t="9347" x="2354263" y="968375"/>
          <p14:tracePt t="9355" x="2371725" y="935038"/>
          <p14:tracePt t="9362" x="2379663" y="909638"/>
          <p14:tracePt t="9370" x="2397125" y="874713"/>
          <p14:tracePt t="9378" x="2397125" y="849313"/>
          <p14:tracePt t="9384" x="2405063" y="833438"/>
          <p14:tracePt t="9393" x="2413000" y="833438"/>
          <p14:tracePt t="9400" x="2430463" y="815975"/>
          <p14:tracePt t="9409" x="2447925" y="798513"/>
          <p14:tracePt t="9414" x="2463800" y="773113"/>
          <p14:tracePt t="9422" x="2481263" y="765175"/>
          <p14:tracePt t="9431" x="2498725" y="755650"/>
          <p14:tracePt t="9437" x="2524125" y="747713"/>
          <p14:tracePt t="9446" x="2532063" y="739775"/>
          <p14:tracePt t="9452" x="2549525" y="739775"/>
          <p14:tracePt t="9459" x="2557463" y="739775"/>
          <p14:tracePt t="9468" x="2574925" y="739775"/>
          <p14:tracePt t="9476" x="2608263" y="739775"/>
          <p14:tracePt t="9491" x="2625725" y="739775"/>
          <p14:tracePt t="9497" x="2643188" y="739775"/>
          <p14:tracePt t="9505" x="2668588" y="755650"/>
          <p14:tracePt t="9512" x="2676525" y="773113"/>
          <p14:tracePt t="9519" x="2693988" y="790575"/>
          <p14:tracePt t="9528" x="2711450" y="808038"/>
          <p14:tracePt t="9533" x="2727325" y="823913"/>
          <p14:tracePt t="9543" x="2744788" y="841375"/>
          <p14:tracePt t="9549" x="2752725" y="874713"/>
          <p14:tracePt t="9557" x="2762250" y="884238"/>
          <p14:tracePt t="9567" x="2770188" y="900113"/>
          <p14:tracePt t="9572" x="2778125" y="917575"/>
          <p14:tracePt t="9580" x="2778125" y="925513"/>
          <p14:tracePt t="9587" x="2778125" y="952500"/>
          <p14:tracePt t="9593" x="2778125" y="960438"/>
          <p14:tracePt t="9602" x="2778125" y="968375"/>
          <p14:tracePt t="9609" x="2778125" y="985838"/>
          <p14:tracePt t="9616" x="2778125" y="993775"/>
          <p14:tracePt t="9626" x="2778125" y="1019175"/>
          <p14:tracePt t="9631" x="2778125" y="1028700"/>
          <p14:tracePt t="9640" x="2778125" y="1036638"/>
          <p14:tracePt t="9646" x="2778125" y="1054100"/>
          <p14:tracePt t="9653" x="2778125" y="1069975"/>
          <p14:tracePt t="9661" x="2778125" y="1087438"/>
          <p14:tracePt t="9669" x="2778125" y="1104900"/>
          <p14:tracePt t="9676" x="2778125" y="1112838"/>
          <p14:tracePt t="9684" x="2778125" y="1122363"/>
          <p14:tracePt t="9693" x="2778125" y="1130300"/>
          <p14:tracePt t="9698" x="2778125" y="1138238"/>
          <p14:tracePt t="9706" x="2778125" y="1155700"/>
          <p14:tracePt t="9713" x="2770188" y="1173163"/>
          <p14:tracePt t="9728" x="2770188" y="1181100"/>
          <p14:tracePt t="9736" x="2770188" y="1198563"/>
          <p14:tracePt t="9744" x="2762250" y="1206500"/>
          <p14:tracePt t="9751" x="2736850" y="1223963"/>
          <p14:tracePt t="9760" x="2711450" y="1241425"/>
          <p14:tracePt t="9765" x="2676525" y="1266825"/>
          <p14:tracePt t="9775" x="2625725" y="1300163"/>
          <p14:tracePt t="9781" x="2600325" y="1308100"/>
          <p14:tracePt t="9789" x="2557463" y="1308100"/>
          <p14:tracePt t="9798" x="2541588" y="1308100"/>
          <p14:tracePt t="9804" x="2524125" y="1308100"/>
          <p14:tracePt t="9811" x="2506663" y="1308100"/>
          <p14:tracePt t="9818" x="2481263" y="1308100"/>
          <p14:tracePt t="9827" x="2463800" y="1308100"/>
          <p14:tracePt t="9833" x="2455863" y="1308100"/>
          <p14:tracePt t="9845" x="2438400" y="1282700"/>
          <p14:tracePt t="9848" x="2413000" y="1274763"/>
          <p14:tracePt t="9856" x="2397125" y="1249363"/>
          <p14:tracePt t="9863" x="2379663" y="1241425"/>
          <p14:tracePt t="9871" x="2379663" y="1231900"/>
          <p14:tracePt t="9880" x="2371725" y="1223963"/>
          <p14:tracePt t="9885" x="2362200" y="1216025"/>
          <p14:tracePt t="9893" x="2354263" y="1216025"/>
          <p14:tracePt t="9901" x="2344738" y="1216025"/>
          <p14:tracePt t="9911" x="2344738" y="1206500"/>
          <p14:tracePt t="9926" x="2344738" y="1198563"/>
          <p14:tracePt t="9939" x="2336800" y="1198563"/>
          <p14:tracePt t="9953" x="2336800" y="1189038"/>
          <p14:tracePt t="9961" x="2336800" y="1181100"/>
          <p14:tracePt t="9968" x="2336800" y="1173163"/>
          <p14:tracePt t="9976" x="2336800" y="1155700"/>
          <p14:tracePt t="9983" x="2336800" y="1122363"/>
          <p14:tracePt t="9993" x="2371725" y="1069975"/>
          <p14:tracePt t="9997" x="2379663" y="1054100"/>
          <p14:tracePt t="10005" x="2405063" y="1011238"/>
          <p14:tracePt t="10014" x="2430463" y="968375"/>
          <p14:tracePt t="10021" x="2481263" y="925513"/>
          <p14:tracePt t="10027" x="2524125" y="884238"/>
          <p14:tracePt t="10035" x="2549525" y="866775"/>
          <p14:tracePt t="10043" x="2566988" y="858838"/>
          <p14:tracePt t="10050" x="2574925" y="849313"/>
          <p14:tracePt t="10059" x="2582863" y="849313"/>
          <p14:tracePt t="10155" x="2617788" y="841375"/>
          <p14:tracePt t="10162" x="2625725" y="841375"/>
          <p14:tracePt t="10170" x="2643188" y="841375"/>
          <p14:tracePt t="10176" x="2660650" y="841375"/>
          <p14:tracePt t="10185" x="2668588" y="841375"/>
          <p14:tracePt t="10193" x="2701925" y="841375"/>
          <p14:tracePt t="10200" x="2719388" y="849313"/>
          <p14:tracePt t="10214" x="2727325" y="849313"/>
          <p14:tracePt t="10238" x="2736850" y="858838"/>
          <p14:tracePt t="10260" x="2744788" y="866775"/>
          <p14:tracePt t="10709" x="2719388" y="909638"/>
          <p14:tracePt t="10716" x="2686050" y="960438"/>
          <p14:tracePt t="10723" x="2633663" y="1011238"/>
          <p14:tracePt t="10730" x="2592388" y="1069975"/>
          <p14:tracePt t="10739" x="2524125" y="1138238"/>
          <p14:tracePt t="10745" x="2473325" y="1216025"/>
          <p14:tracePt t="10753" x="2413000" y="1292225"/>
          <p14:tracePt t="10762" x="2371725" y="1360488"/>
          <p14:tracePt t="10768" x="2354263" y="1411288"/>
          <p14:tracePt t="10775" x="2311400" y="1462088"/>
          <p14:tracePt t="10783" x="2293938" y="1477963"/>
          <p14:tracePt t="10792" x="2286000" y="1512888"/>
          <p14:tracePt t="10797" x="2278063" y="1530350"/>
          <p14:tracePt t="10805" x="2268538" y="1555750"/>
          <p14:tracePt t="10815" x="2260600" y="1589088"/>
          <p14:tracePt t="10820" x="2243138" y="1606550"/>
          <p14:tracePt t="10830" x="2227263" y="1631950"/>
          <p14:tracePt t="10835" x="2217738" y="1665288"/>
          <p14:tracePt t="10842" x="2200275" y="1700213"/>
          <p14:tracePt t="10850" x="2192338" y="1751013"/>
          <p14:tracePt t="10858" x="2174875" y="1793875"/>
          <p14:tracePt t="10865" x="2149475" y="1852613"/>
          <p14:tracePt t="10873" x="2141538" y="1885950"/>
          <p14:tracePt t="10882" x="2124075" y="1946275"/>
          <p14:tracePt t="10887" x="2116138" y="1971675"/>
          <p14:tracePt t="10894" x="2108200" y="1997075"/>
          <p14:tracePt t="10902" x="2098675" y="2030413"/>
          <p14:tracePt t="10910" x="2090738" y="2055813"/>
          <p14:tracePt t="10917" x="2082800" y="2065338"/>
          <p14:tracePt t="10926" x="2065338" y="2098675"/>
          <p14:tracePt t="10932" x="2055813" y="2116138"/>
          <p14:tracePt t="10943" x="2047875" y="2133600"/>
          <p14:tracePt t="10949" x="2047875" y="2141538"/>
          <p14:tracePt t="10955" x="2039938" y="2192338"/>
          <p14:tracePt t="10976" x="1979613" y="2303463"/>
          <p14:tracePt t="10984" x="1963738" y="2362200"/>
          <p14:tracePt t="10992" x="1946275" y="2413000"/>
          <p14:tracePt t="10999" x="1920875" y="2473325"/>
          <p14:tracePt t="11009" x="1911350" y="2506663"/>
          <p14:tracePt t="11015" x="1911350" y="2532063"/>
          <p14:tracePt t="11023" x="1878013" y="2574925"/>
          <p14:tracePt t="11031" x="1860550" y="2600325"/>
          <p14:tracePt t="11038" x="1844675" y="2643188"/>
          <p14:tracePt t="11047" x="1827213" y="2693988"/>
          <p14:tracePt t="11052" x="1809750" y="2736850"/>
          <p14:tracePt t="11060" x="1776413" y="2787650"/>
          <p14:tracePt t="11066" x="1758950" y="2838450"/>
          <p14:tracePt t="11075" x="1741488" y="2889250"/>
          <p14:tracePt t="11082" x="1725613" y="2906713"/>
          <p14:tracePt t="11093" x="1716088" y="2957513"/>
          <p14:tracePt t="11097" x="1700213" y="2990850"/>
          <p14:tracePt t="11104" x="1690688" y="3025775"/>
          <p14:tracePt t="11114" x="1682750" y="3041650"/>
          <p14:tracePt t="11119" x="1674813" y="3059113"/>
          <p14:tracePt t="11128" x="1665288" y="3076575"/>
          <p14:tracePt t="11134" x="1657350" y="3094038"/>
          <p14:tracePt t="11142" x="1649413" y="3109913"/>
          <p14:tracePt t="11149" x="1649413" y="3119438"/>
          <p14:tracePt t="11158" x="1639888" y="3127375"/>
          <p14:tracePt t="11173" x="1622425" y="3144838"/>
          <p14:tracePt t="11180" x="1622425" y="3152775"/>
          <p14:tracePt t="11187" x="1622425" y="3160713"/>
          <p14:tracePt t="11195" x="1622425" y="3170238"/>
          <p14:tracePt t="11202" x="1622425" y="3178175"/>
          <p14:tracePt t="11510" x="1622425" y="3170238"/>
          <p14:tracePt t="11516" x="1631950" y="3152775"/>
          <p14:tracePt t="11522" x="1649413" y="3109913"/>
          <p14:tracePt t="11531" x="1657350" y="3076575"/>
          <p14:tracePt t="11539" x="1665288" y="3033713"/>
          <p14:tracePt t="11545" x="1674813" y="3016250"/>
          <p14:tracePt t="11555" x="1682750" y="3008313"/>
          <p14:tracePt t="11561" x="1682750" y="3000375"/>
          <p14:tracePt t="11567" x="1682750" y="2982913"/>
          <p14:tracePt t="11620" x="1682750" y="2974975"/>
          <p14:tracePt t="11627" x="1682750" y="2965450"/>
          <p14:tracePt t="11643" x="1690688" y="2957513"/>
          <p14:tracePt t="11651" x="1700213" y="2932113"/>
          <p14:tracePt t="11658" x="1708150" y="2906713"/>
          <p14:tracePt t="11665" x="1716088" y="2889250"/>
          <p14:tracePt t="11673" x="1725613" y="2871788"/>
          <p14:tracePt t="11680" x="1733550" y="2838450"/>
          <p14:tracePt t="11689" x="1741488" y="2805113"/>
          <p14:tracePt t="11695" x="1751013" y="2778125"/>
          <p14:tracePt t="11701" x="1758950" y="2762250"/>
          <p14:tracePt t="11710" x="1758950" y="2752725"/>
          <p14:tracePt t="11718" x="1758950" y="2744788"/>
          <p14:tracePt t="11807" x="1751013" y="2762250"/>
          <p14:tracePt t="11814" x="1741488" y="2787650"/>
          <p14:tracePt t="11822" x="1741488" y="2813050"/>
          <p14:tracePt t="11829" x="1741488" y="2855913"/>
          <p14:tracePt t="11837" x="1741488" y="2881313"/>
          <p14:tracePt t="11844" x="1741488" y="2922588"/>
          <p14:tracePt t="11852" x="1741488" y="2957513"/>
          <p14:tracePt t="11859" x="1741488" y="2990850"/>
          <p14:tracePt t="11869" x="1741488" y="3025775"/>
          <p14:tracePt t="11874" x="1741488" y="3033713"/>
          <p14:tracePt t="11882" x="1741488" y="3041650"/>
          <p14:tracePt t="11889" x="1741488" y="3051175"/>
          <p14:tracePt t="11897" x="1741488" y="3059113"/>
          <p14:tracePt t="11904" x="1741488" y="3094038"/>
          <p14:tracePt t="11912" x="1741488" y="3119438"/>
          <p14:tracePt t="11919" x="1741488" y="3127375"/>
          <p14:tracePt t="11926" x="1741488" y="3144838"/>
          <p14:tracePt t="11935" x="1741488" y="3160713"/>
          <p14:tracePt t="11942" x="1741488" y="3170238"/>
          <p14:tracePt t="11951" x="1741488" y="3178175"/>
          <p14:tracePt t="11967" x="1741488" y="3186113"/>
          <p14:tracePt t="11972" x="1741488" y="3195638"/>
          <p14:tracePt t="11980" x="1741488" y="3203575"/>
          <p14:tracePt t="12315" x="1733550" y="3203575"/>
          <p14:tracePt t="12323" x="1725613" y="3228975"/>
          <p14:tracePt t="12331" x="1716088" y="3279775"/>
          <p14:tracePt t="12338" x="1716088" y="3348038"/>
          <p14:tracePt t="12345" x="1716088" y="3382963"/>
          <p14:tracePt t="12353" x="1716088" y="3416300"/>
          <p14:tracePt t="12360" x="1716088" y="3441700"/>
          <p14:tracePt t="12368" x="1716088" y="3467100"/>
          <p14:tracePt t="12376" x="1716088" y="3484563"/>
          <p14:tracePt t="12382" x="1716088" y="3492500"/>
          <p14:tracePt t="12392" x="1716088" y="3502025"/>
          <p14:tracePt t="12397" x="1716088" y="3509963"/>
          <p14:tracePt t="12406" x="1716088" y="3517900"/>
          <p14:tracePt t="12412" x="1716088" y="3527425"/>
          <p14:tracePt t="12421" x="1716088" y="3535363"/>
          <p14:tracePt t="12525" x="1716088" y="3517900"/>
          <p14:tracePt t="12532" x="1716088" y="3459163"/>
          <p14:tracePt t="12541" x="1716088" y="3330575"/>
          <p14:tracePt t="12547" x="1716088" y="3254375"/>
          <p14:tracePt t="12556" x="1716088" y="3228975"/>
          <p14:tracePt t="12561" x="1716088" y="3186113"/>
          <p14:tracePt t="12569" x="1716088" y="3170238"/>
          <p14:tracePt t="12576" x="1716088" y="3160713"/>
          <p14:tracePt t="12592" x="1716088" y="3152775"/>
          <p14:tracePt t="13042" x="1793875" y="3094038"/>
          <p14:tracePt t="13048" x="1911350" y="2990850"/>
          <p14:tracePt t="13057" x="2014538" y="2922588"/>
          <p14:tracePt t="13062" x="2098675" y="2863850"/>
          <p14:tracePt t="13070" x="2174875" y="2813050"/>
          <p14:tracePt t="13080" x="2252663" y="2752725"/>
          <p14:tracePt t="13085" x="2371725" y="2668588"/>
          <p14:tracePt t="13092" x="2489200" y="2625725"/>
          <p14:tracePt t="13101" x="2592388" y="2574925"/>
          <p14:tracePt t="13110" x="2693988" y="2557463"/>
          <p14:tracePt t="13115" x="2770188" y="2532063"/>
          <p14:tracePt t="13125" x="2846388" y="2498725"/>
          <p14:tracePt t="13130" x="2922588" y="2447925"/>
          <p14:tracePt t="13138" x="3000375" y="2413000"/>
          <p14:tracePt t="13145" x="3119438" y="2344738"/>
          <p14:tracePt t="13152" x="3221038" y="2286000"/>
          <p14:tracePt t="13162" x="3289300" y="2227263"/>
          <p14:tracePt t="13167" x="3373438" y="2184400"/>
          <p14:tracePt t="13176" x="3424238" y="2159000"/>
          <p14:tracePt t="13182" x="3467100" y="2116138"/>
          <p14:tracePt t="13192" x="3527425" y="2082800"/>
          <p14:tracePt t="13199" x="3578225" y="2055813"/>
          <p14:tracePt t="13205" x="3629025" y="2022475"/>
          <p14:tracePt t="13215" x="3687763" y="1997075"/>
          <p14:tracePt t="13220" x="3763963" y="1963738"/>
          <p14:tracePt t="13230" x="3857625" y="1911350"/>
          <p14:tracePt t="13234" x="3917950" y="1895475"/>
          <p14:tracePt t="13243" x="3994150" y="1878013"/>
          <p14:tracePt t="13249" x="4052888" y="1860550"/>
          <p14:tracePt t="13259" x="4087813" y="1852613"/>
          <p14:tracePt t="13264" x="4113213" y="1844675"/>
          <p14:tracePt t="13272" x="4164013" y="1835150"/>
          <p14:tracePt t="13280" x="4181475" y="1835150"/>
          <p14:tracePt t="13287" x="4232275" y="1819275"/>
          <p14:tracePt t="13296" x="4265613" y="1809750"/>
          <p14:tracePt t="13302" x="4308475" y="1801813"/>
          <p14:tracePt t="13309" x="4368800" y="1793875"/>
          <p14:tracePt t="13317" x="4410075" y="1784350"/>
          <p14:tracePt t="13326" x="4546600" y="1776413"/>
          <p14:tracePt t="13331" x="4589463" y="1776413"/>
          <p14:tracePt t="13340" x="4716463" y="1758950"/>
          <p14:tracePt t="13348" x="4733925" y="1758950"/>
          <p14:tracePt t="13354" x="4749800" y="1758950"/>
          <p14:tracePt t="13362" x="4759325" y="1758950"/>
          <p14:tracePt t="13376" x="4767263" y="1758950"/>
          <p14:tracePt t="13384" x="4775200" y="1758950"/>
          <p14:tracePt t="13751" x="4860925" y="1708150"/>
          <p14:tracePt t="13759" x="4946650" y="1639888"/>
          <p14:tracePt t="13765" x="5005388" y="1606550"/>
          <p14:tracePt t="13772" x="5099050" y="1563688"/>
          <p14:tracePt t="13781" x="5149850" y="1520825"/>
          <p14:tracePt t="13789" x="5208588" y="1504950"/>
          <p14:tracePt t="13794" x="5243513" y="1487488"/>
          <p14:tracePt t="13805" x="5286375" y="1477963"/>
          <p14:tracePt t="13810" x="5319713" y="1470025"/>
          <p14:tracePt t="13820" x="5345113" y="1452563"/>
          <p14:tracePt t="13825" x="5380038" y="1444625"/>
          <p14:tracePt t="13834" x="5413375" y="1436688"/>
          <p14:tracePt t="13842" x="5421313" y="1436688"/>
          <p14:tracePt t="13848" x="5472113" y="1427163"/>
          <p14:tracePt t="13863" x="5481638" y="1427163"/>
          <p14:tracePt t="13871" x="5489575" y="1427163"/>
          <p14:tracePt t="13887" x="5497513" y="1427163"/>
          <p14:tracePt t="13916" x="5524500" y="1419225"/>
          <p14:tracePt t="13923" x="5540375" y="1419225"/>
          <p14:tracePt t="13930" x="5557838" y="1411288"/>
          <p14:tracePt t="13938" x="5600700" y="1401763"/>
          <p14:tracePt t="13956" x="5676900" y="1385888"/>
          <p14:tracePt t="13960" x="5710238" y="1385888"/>
          <p14:tracePt t="13968" x="5727700" y="1385888"/>
          <p14:tracePt t="13975" x="5753100" y="1385888"/>
          <p14:tracePt t="13983" x="5778500" y="1385888"/>
          <p14:tracePt t="13991" x="5795963" y="1368425"/>
          <p14:tracePt t="13998" x="5829300" y="1360488"/>
          <p14:tracePt t="14006" x="5854700" y="1360488"/>
          <p14:tracePt t="14012" x="5889625" y="1350963"/>
          <p14:tracePt t="14022" x="5940425" y="1343025"/>
          <p14:tracePt t="14028" x="5973763" y="1333500"/>
          <p14:tracePt t="14037" x="5991225" y="1333500"/>
          <p14:tracePt t="14042" x="6024563" y="1325563"/>
          <p14:tracePt t="14050" x="6059488" y="1317625"/>
          <p14:tracePt t="14059" x="6102350" y="1308100"/>
          <p14:tracePt t="14064" x="6127750" y="1308100"/>
          <p14:tracePt t="14073" x="6143625" y="1300163"/>
          <p14:tracePt t="14079" x="6169025" y="1300163"/>
          <p14:tracePt t="14087" x="6186488" y="1292225"/>
          <p14:tracePt t="14094" x="6211888" y="1282700"/>
          <p14:tracePt t="14102" x="6229350" y="1282700"/>
          <p14:tracePt t="14109" x="6246813" y="1274763"/>
          <p14:tracePt t="14117" x="6262688" y="1266825"/>
          <p14:tracePt t="14125" x="6280150" y="1266825"/>
          <p14:tracePt t="14132" x="6288088" y="1266825"/>
          <p14:tracePt t="14139" x="6297613" y="1266825"/>
          <p14:tracePt t="14146" x="6305550" y="1266825"/>
          <p14:tracePt t="14529" x="6323013" y="1257300"/>
          <p14:tracePt t="14536" x="6338888" y="1257300"/>
          <p14:tracePt t="14543" x="6356350" y="1249363"/>
          <p14:tracePt t="14551" x="6381750" y="1249363"/>
          <p14:tracePt t="14559" x="6399213" y="1249363"/>
          <p14:tracePt t="14565" x="6407150" y="1249363"/>
          <p14:tracePt t="14575" x="6424613" y="1249363"/>
          <p14:tracePt t="14581" x="6432550" y="1249363"/>
          <p14:tracePt t="14589" x="6442075" y="1249363"/>
          <p14:tracePt t="14595" x="6450013" y="1249363"/>
          <p14:tracePt t="14604" x="6457950" y="1249363"/>
          <p14:tracePt t="14693" x="6475413" y="1249363"/>
          <p14:tracePt t="14699" x="6492875" y="1249363"/>
          <p14:tracePt t="14707" x="6510338" y="1249363"/>
          <p14:tracePt t="14715" x="6535738" y="1249363"/>
          <p14:tracePt t="14724" x="6543675" y="1249363"/>
          <p14:tracePt t="14730" x="6561138" y="1249363"/>
          <p14:tracePt t="14738" x="6586538" y="1249363"/>
          <p14:tracePt t="14745" x="6602413" y="1249363"/>
          <p14:tracePt t="14753" x="6637338" y="1249363"/>
          <p14:tracePt t="14760" x="6662738" y="1249363"/>
          <p14:tracePt t="14768" x="6688138" y="1249363"/>
          <p14:tracePt t="14775" x="6696075" y="1249363"/>
          <p14:tracePt t="14782" x="6721475" y="1249363"/>
          <p14:tracePt t="14792" x="6756400" y="1249363"/>
          <p14:tracePt t="14797" x="6772275" y="1249363"/>
          <p14:tracePt t="14805" x="6789738" y="1249363"/>
          <p14:tracePt t="14811" x="6832600" y="1249363"/>
          <p14:tracePt t="14819" x="6840538" y="1249363"/>
          <p14:tracePt t="14827" x="6875463" y="1249363"/>
          <p14:tracePt t="14834" x="6900863" y="1249363"/>
          <p14:tracePt t="14842" x="6934200" y="1249363"/>
          <p14:tracePt t="14850" x="6977063" y="1249363"/>
          <p14:tracePt t="14858" x="6985000" y="1249363"/>
          <p14:tracePt t="14865" x="7002463" y="1249363"/>
          <p14:tracePt t="14874" x="7010400" y="1249363"/>
          <p14:tracePt t="14880" x="7027863" y="1249363"/>
          <p14:tracePt t="14888" x="7045325" y="1249363"/>
          <p14:tracePt t="14925" x="7061200" y="1249363"/>
          <p14:tracePt t="14940" x="7070725" y="1249363"/>
          <p14:tracePt t="14984" x="7088188" y="1249363"/>
          <p14:tracePt t="15000" x="7104063" y="1249363"/>
          <p14:tracePt t="15044" x="7113588" y="1249363"/>
          <p14:tracePt t="15051" x="7121525" y="1249363"/>
          <p14:tracePt t="15059" x="7129463" y="1249363"/>
          <p14:tracePt t="15066" x="7138988" y="1249363"/>
          <p14:tracePt t="15089" x="7146925" y="1249363"/>
          <p14:tracePt t="15096" x="7154863" y="1249363"/>
          <p14:tracePt t="15105" x="7172325" y="1249363"/>
          <p14:tracePt t="15111" x="7180263" y="1249363"/>
          <p14:tracePt t="15120" x="7189788" y="1249363"/>
          <p14:tracePt t="15874" x="7205663" y="1241425"/>
          <p14:tracePt t="15881" x="7215188" y="1241425"/>
          <p14:tracePt t="15889" x="7232650" y="1241425"/>
          <p14:tracePt t="15896" x="7240588" y="1241425"/>
          <p14:tracePt t="15904" x="7248525" y="1241425"/>
          <p14:tracePt t="15927" x="7258050" y="1241425"/>
          <p14:tracePt t="15979" x="7273925" y="1231900"/>
          <p14:tracePt t="15986" x="7283450" y="1231900"/>
          <p14:tracePt t="16002" x="7299325" y="1223963"/>
          <p14:tracePt t="16018" x="7308850" y="1223963"/>
          <p14:tracePt t="16091" x="7324725" y="1223963"/>
          <p14:tracePt t="17034" x="7334250" y="1206500"/>
          <p14:tracePt t="17040" x="7359650" y="1189038"/>
          <p14:tracePt t="17048" x="7377113" y="1181100"/>
          <p14:tracePt t="17055" x="7402513" y="1181100"/>
          <p14:tracePt t="17063" x="7410450" y="1173163"/>
          <p14:tracePt t="17070" x="7427913" y="1163638"/>
          <p14:tracePt t="17079" x="7443788" y="1147763"/>
          <p14:tracePt t="17085" x="7461250" y="1138238"/>
          <p14:tracePt t="17093" x="7478713" y="1130300"/>
          <p14:tracePt t="17101" x="7486650" y="1130300"/>
          <p14:tracePt t="17107" x="7504113" y="1130300"/>
          <p14:tracePt t="17117" x="7512050" y="1130300"/>
          <p14:tracePt t="17122" x="7529513" y="1122363"/>
          <p14:tracePt t="17131" x="7554913" y="1122363"/>
          <p14:tracePt t="17146" x="7562850" y="1122363"/>
          <p14:tracePt t="17152" x="7572375" y="1122363"/>
          <p14:tracePt t="17212" x="7580313" y="1122363"/>
          <p14:tracePt t="17219" x="7597775" y="1122363"/>
          <p14:tracePt t="17228" x="7605713" y="1122363"/>
          <p14:tracePt t="17234" x="7613650" y="1122363"/>
          <p14:tracePt t="17265" x="7623175" y="1122363"/>
          <p14:tracePt t="17355" x="7631113" y="1122363"/>
          <p14:tracePt t="17392" x="7639050" y="1122363"/>
          <p14:tracePt t="17563" x="7631113" y="1122363"/>
          <p14:tracePt t="17594" x="7631113" y="1112838"/>
          <p14:tracePt t="17600" x="7613650" y="1104900"/>
          <p14:tracePt t="17608" x="7597775" y="1096963"/>
          <p14:tracePt t="17623" x="7588250" y="1079500"/>
          <p14:tracePt t="17631" x="7580313" y="1069975"/>
          <p14:tracePt t="17646" x="7572375" y="1069975"/>
          <p14:tracePt t="17684" x="7562850" y="1069975"/>
          <p14:tracePt t="17690" x="7554913" y="1069975"/>
          <p14:tracePt t="17729" x="7537450" y="1069975"/>
          <p14:tracePt t="17736" x="7529513" y="1069975"/>
          <p14:tracePt t="17789" x="7521575" y="1069975"/>
          <p14:tracePt t="17810" x="7512050" y="1069975"/>
          <p14:tracePt t="17825" x="7504113" y="1069975"/>
          <p14:tracePt t="17833" x="7494588" y="1087438"/>
          <p14:tracePt t="17840" x="7486650" y="1104900"/>
          <p14:tracePt t="17847" x="7469188" y="1130300"/>
          <p14:tracePt t="17855" x="7461250" y="1173163"/>
          <p14:tracePt t="17863" x="7453313" y="1206500"/>
          <p14:tracePt t="17872" x="7443788" y="1257300"/>
          <p14:tracePt t="17877" x="7435850" y="1266825"/>
          <p14:tracePt t="17886" x="7435850" y="1292225"/>
          <p14:tracePt t="17894" x="7435850" y="1308100"/>
          <p14:tracePt t="17900" x="7435850" y="1317625"/>
          <p14:tracePt t="17907" x="7435850" y="1325563"/>
          <p14:tracePt t="17916" x="7435850" y="1333500"/>
          <p14:tracePt t="17931" x="7435850" y="1343025"/>
          <p14:tracePt t="18155" x="7435850" y="1333500"/>
          <p14:tracePt t="18162" x="7435850" y="1308100"/>
          <p14:tracePt t="18169" x="7435850" y="1300163"/>
          <p14:tracePt t="18184" x="7435850" y="1292225"/>
          <p14:tracePt t="18191" x="7435850" y="1282700"/>
          <p14:tracePt t="18222" x="7435850" y="1274763"/>
          <p14:tracePt t="18236" x="7435850" y="1266825"/>
          <p14:tracePt t="18243" x="7435850" y="1216025"/>
          <p14:tracePt t="18251" x="7435850" y="1206500"/>
          <p14:tracePt t="18258" x="7435850" y="1189038"/>
          <p14:tracePt t="18266" x="7435850" y="1181100"/>
          <p14:tracePt t="18274" x="7435850" y="1173163"/>
          <p14:tracePt t="18282" x="7435850" y="1155700"/>
          <p14:tracePt t="18298" x="7435850" y="1147763"/>
          <p14:tracePt t="18341" x="7435850" y="1138238"/>
          <p14:tracePt t="18347" x="7435850" y="1130300"/>
          <p14:tracePt t="18356" x="7443788" y="1087438"/>
          <p14:tracePt t="18364" x="7443788" y="1044575"/>
          <p14:tracePt t="18371" x="7443788" y="1019175"/>
          <p14:tracePt t="18380" x="7443788" y="1011238"/>
          <p14:tracePt t="18393" x="7443788" y="1003300"/>
          <p14:tracePt t="18476" x="7443788" y="993775"/>
          <p14:tracePt t="18491" x="7443788" y="985838"/>
          <p14:tracePt t="18595" x="7443788" y="993775"/>
          <p14:tracePt t="18603" x="7443788" y="1003300"/>
          <p14:tracePt t="18610" x="7443788" y="1011238"/>
          <p14:tracePt t="18618" x="7443788" y="1036638"/>
          <p14:tracePt t="18626" x="7435850" y="1079500"/>
          <p14:tracePt t="18632" x="7435850" y="1112838"/>
          <p14:tracePt t="18640" x="7427913" y="1147763"/>
          <p14:tracePt t="18650" x="7427913" y="1155700"/>
          <p14:tracePt t="18655" x="7427913" y="1173163"/>
          <p14:tracePt t="18665" x="7427913" y="1189038"/>
          <p14:tracePt t="18669" x="7427913" y="1198563"/>
          <p14:tracePt t="18678" x="7427913" y="1206500"/>
          <p14:tracePt t="18685" x="7427913" y="1216025"/>
          <p14:tracePt t="18693" x="7427913" y="1223963"/>
          <p14:tracePt t="18700" x="7427913" y="1231900"/>
          <p14:tracePt t="18707" x="7427913" y="1241425"/>
          <p14:tracePt t="18715" x="7427913" y="1249363"/>
          <p14:tracePt t="18723" x="7427913" y="1257300"/>
          <p14:tracePt t="18737" x="7427913" y="1266825"/>
          <p14:tracePt t="18745" x="7427913" y="1274763"/>
          <p14:tracePt t="18752" x="7427913" y="1282700"/>
          <p14:tracePt t="18766" x="7427913" y="1292225"/>
          <p14:tracePt t="18774" x="7427913" y="1300163"/>
          <p14:tracePt t="18781" x="7427913" y="1308100"/>
          <p14:tracePt t="18790" x="7427913" y="1317625"/>
          <p14:tracePt t="18798" x="7427913" y="1325563"/>
          <p14:tracePt t="18815" x="7427913" y="1333500"/>
          <p14:tracePt t="18819" x="7427913" y="1343025"/>
          <p14:tracePt t="18828" x="7427913" y="1350963"/>
          <p14:tracePt t="18842" x="7427913" y="1360488"/>
          <p14:tracePt t="19081" x="7427913" y="1350963"/>
          <p14:tracePt t="19089" x="7427913" y="1343025"/>
          <p14:tracePt t="19096" x="7427913" y="1333500"/>
          <p14:tracePt t="19103" x="7435850" y="1308100"/>
          <p14:tracePt t="19112" x="7435850" y="1292225"/>
          <p14:tracePt t="19118" x="7435850" y="1282700"/>
          <p14:tracePt t="19126" x="7435850" y="1274763"/>
          <p14:tracePt t="19133" x="7435850" y="1257300"/>
          <p14:tracePt t="19148" x="7435850" y="1231900"/>
          <p14:tracePt t="19156" x="7435850" y="1223963"/>
          <p14:tracePt t="19165" x="7435850" y="1206500"/>
          <p14:tracePt t="19171" x="7435850" y="1155700"/>
          <p14:tracePt t="19182" x="7435850" y="1096963"/>
          <p14:tracePt t="19185" x="7435850" y="1054100"/>
          <p14:tracePt t="19193" x="7435850" y="1028700"/>
          <p14:tracePt t="19200" x="7435850" y="1019175"/>
          <p14:tracePt t="19209" x="7435850" y="993775"/>
          <p14:tracePt t="19215" x="7435850" y="985838"/>
          <p14:tracePt t="19223" x="7435850" y="977900"/>
          <p14:tracePt t="19239" x="7435850" y="968375"/>
          <p14:tracePt t="19248" x="7435850" y="960438"/>
          <p14:tracePt t="19344" x="7435850" y="952500"/>
          <p14:tracePt t="19365" x="7435850" y="942975"/>
          <p14:tracePt t="19381" x="7435850" y="935038"/>
          <p14:tracePt t="19395" x="7435850" y="925513"/>
          <p14:tracePt t="19403" x="7435850" y="917575"/>
          <p14:tracePt t="19433" x="7435850" y="909638"/>
          <p14:tracePt t="19454" x="7435850" y="900113"/>
          <p14:tracePt t="19486" x="7435850" y="892175"/>
          <p14:tracePt t="19575" x="7435850" y="884238"/>
          <p14:tracePt t="19807" x="7435850" y="900113"/>
          <p14:tracePt t="19813" x="7435850" y="917575"/>
          <p14:tracePt t="19821" x="7435850" y="925513"/>
          <p14:tracePt t="19829" x="7435850" y="952500"/>
          <p14:tracePt t="19836" x="7435850" y="968375"/>
          <p14:tracePt t="19844" x="7435850" y="977900"/>
          <p14:tracePt t="19851" x="7435850" y="993775"/>
          <p14:tracePt t="19859" x="7435850" y="1011238"/>
          <p14:tracePt t="19866" x="7435850" y="1019175"/>
          <p14:tracePt t="19873" x="7435850" y="1028700"/>
          <p14:tracePt t="19882" x="7435850" y="1036638"/>
          <p14:tracePt t="19898" x="7435850" y="1044575"/>
          <p14:tracePt t="19903" x="7435850" y="1054100"/>
          <p14:tracePt t="19918" x="7435850" y="1062038"/>
          <p14:tracePt t="19926" x="7435850" y="1079500"/>
          <p14:tracePt t="19949" x="7435850" y="1087438"/>
          <p14:tracePt t="19956" x="7435850" y="1096963"/>
          <p14:tracePt t="19979" x="7435850" y="1104900"/>
          <p14:tracePt t="19994" x="7435850" y="1112838"/>
          <p14:tracePt t="20016" x="7435850" y="1122363"/>
          <p14:tracePt t="20091" x="7435850" y="1138238"/>
          <p14:tracePt t="20143" x="7443788" y="1138238"/>
          <p14:tracePt t="20361" x="7443788" y="1130300"/>
          <p14:tracePt t="20375" x="7443788" y="1122363"/>
          <p14:tracePt t="20382" x="7443788" y="1112838"/>
          <p14:tracePt t="20389" x="7443788" y="1104900"/>
          <p14:tracePt t="20397" x="7443788" y="1096963"/>
          <p14:tracePt t="20406" x="7443788" y="1087438"/>
          <p14:tracePt t="20420" x="7443788" y="1079500"/>
          <p14:tracePt t="20429" x="7443788" y="1069975"/>
          <p14:tracePt t="20434" x="7443788" y="1062038"/>
          <p14:tracePt t="20449" x="7443788" y="1054100"/>
          <p14:tracePt t="20457" x="7443788" y="1044575"/>
          <p14:tracePt t="20466" x="7443788" y="1036638"/>
          <p14:tracePt t="20472" x="7443788" y="1028700"/>
          <p14:tracePt t="20487" x="7443788" y="1019175"/>
          <p14:tracePt t="20517" x="7443788" y="1011238"/>
          <p14:tracePt t="20532" x="7443788" y="1003300"/>
          <p14:tracePt t="20562" x="7443788" y="993775"/>
          <p14:tracePt t="20569" x="7443788" y="977900"/>
          <p14:tracePt t="20607" x="7443788" y="968375"/>
          <p14:tracePt t="20622" x="7443788" y="960438"/>
          <p14:tracePt t="20666" x="7443788" y="952500"/>
          <p14:tracePt t="20719" x="7443788" y="942975"/>
          <p14:tracePt t="20734" x="7435850" y="942975"/>
          <p14:tracePt t="20755" x="7435850" y="935038"/>
          <p14:tracePt t="20809" x="7435850" y="917575"/>
          <p14:tracePt t="20846" x="7427913" y="909638"/>
          <p14:tracePt t="20959" x="7418388" y="909638"/>
          <p14:tracePt t="20973" x="7410450" y="909638"/>
          <p14:tracePt t="20980" x="7402513" y="909638"/>
          <p14:tracePt t="20988" x="7392988" y="909638"/>
          <p14:tracePt t="21003" x="7392988" y="925513"/>
          <p14:tracePt t="21017" x="7392988" y="935038"/>
          <p14:tracePt t="21025" x="7392988" y="942975"/>
          <p14:tracePt t="21032" x="7392988" y="952500"/>
          <p14:tracePt t="21046" x="7392988" y="968375"/>
          <p14:tracePt t="21056" x="7392988" y="977900"/>
          <p14:tracePt t="21063" x="7392988" y="993775"/>
          <p14:tracePt t="21070" x="7392988" y="1011238"/>
          <p14:tracePt t="21080" x="7392988" y="1019175"/>
          <p14:tracePt t="21085" x="7392988" y="1036638"/>
          <p14:tracePt t="21093" x="7392988" y="1054100"/>
          <p14:tracePt t="21099" x="7392988" y="1062038"/>
          <p14:tracePt t="21107" x="7392988" y="1079500"/>
          <p14:tracePt t="21114" x="7392988" y="1087438"/>
          <p14:tracePt t="21123" x="7392988" y="1104900"/>
          <p14:tracePt t="21130" x="7392988" y="1112838"/>
          <p14:tracePt t="21137" x="7392988" y="1122363"/>
          <p14:tracePt t="21146" x="7392988" y="1130300"/>
          <p14:tracePt t="21152" x="7392988" y="1138238"/>
          <p14:tracePt t="21160" x="7392988" y="1155700"/>
          <p14:tracePt t="21167" x="7392988" y="1163638"/>
          <p14:tracePt t="21182" x="7392988" y="1173163"/>
          <p14:tracePt t="21189" x="7392988" y="1189038"/>
          <p14:tracePt t="21204" x="7392988" y="1198563"/>
          <p14:tracePt t="21213" x="7392988" y="1206500"/>
          <p14:tracePt t="21229" x="7392988" y="1216025"/>
          <p14:tracePt t="21234" x="7392988" y="1223963"/>
          <p14:tracePt t="21249" x="7392988" y="1231900"/>
          <p14:tracePt t="22303" x="7392988" y="1249363"/>
          <p14:tracePt t="22311" x="7377113" y="1274763"/>
          <p14:tracePt t="22319" x="7359650" y="1292225"/>
          <p14:tracePt t="22327" x="7342188" y="1325563"/>
          <p14:tracePt t="22334" x="7316788" y="1333500"/>
          <p14:tracePt t="22342" x="7299325" y="1360488"/>
          <p14:tracePt t="22350" x="7283450" y="1393825"/>
          <p14:tracePt t="22356" x="7265988" y="1419225"/>
          <p14:tracePt t="22363" x="7240588" y="1444625"/>
          <p14:tracePt t="22371" x="7223125" y="1477963"/>
          <p14:tracePt t="22380" x="7215188" y="1504950"/>
          <p14:tracePt t="22385" x="7205663" y="1530350"/>
          <p14:tracePt t="22393" x="7189788" y="1563688"/>
          <p14:tracePt t="22402" x="7164388" y="1581150"/>
          <p14:tracePt t="22408" x="7154863" y="1597025"/>
          <p14:tracePt t="22418" x="7146925" y="1614488"/>
          <p14:tracePt t="22423" x="7138988" y="1622425"/>
          <p14:tracePt t="22433" x="7138988" y="1631950"/>
          <p14:tracePt t="22438" x="7121525" y="1649413"/>
          <p14:tracePt t="22445" x="7104063" y="1665288"/>
          <p14:tracePt t="22453" x="7088188" y="1674813"/>
          <p14:tracePt t="22460" x="7070725" y="1682750"/>
          <p14:tracePt t="22470" x="7061200" y="1708150"/>
          <p14:tracePt t="22475" x="7035800" y="1733550"/>
          <p14:tracePt t="22484" x="7010400" y="1751013"/>
          <p14:tracePt t="22491" x="6969125" y="1776413"/>
          <p14:tracePt t="22500" x="6934200" y="1809750"/>
          <p14:tracePt t="22505" x="6875463" y="1870075"/>
          <p14:tracePt t="22514" x="6789738" y="1963738"/>
          <p14:tracePt t="22522" x="6705600" y="2082800"/>
          <p14:tracePt t="22528" x="6654800" y="2141538"/>
          <p14:tracePt t="22538" x="6594475" y="2209800"/>
          <p14:tracePt t="22543" x="6543675" y="2278063"/>
          <p14:tracePt t="22552" x="6500813" y="2328863"/>
          <p14:tracePt t="22556" x="6432550" y="2405063"/>
          <p14:tracePt t="22567" x="6297613" y="2592388"/>
          <p14:tracePt t="22571" x="6076950" y="2881313"/>
          <p14:tracePt t="22580" x="5957888" y="3016250"/>
          <p14:tracePt t="22587" x="5838825" y="3144838"/>
          <p14:tracePt t="22595" x="5719763" y="3279775"/>
          <p14:tracePt t="22604" x="5413375" y="3687763"/>
          <p14:tracePt t="22610" x="5251450" y="3892550"/>
          <p14:tracePt t="22619" x="5175250" y="3986213"/>
          <p14:tracePt t="22625" x="5048250" y="4095750"/>
          <p14:tracePt t="22634" x="4997450" y="4138613"/>
          <p14:tracePt t="22640" x="4954588" y="4181475"/>
          <p14:tracePt t="22649" x="4929188" y="4206875"/>
          <p14:tracePt t="22655" x="4919663" y="4214813"/>
          <p14:tracePt t="22663" x="4903788" y="4224338"/>
          <p14:tracePt t="22672" x="4886325" y="4232275"/>
          <p14:tracePt t="22677" x="4886325" y="4240213"/>
          <p14:tracePt t="22686" x="4878388" y="4249738"/>
          <p14:tracePt t="22692" x="4868863" y="4257675"/>
          <p14:tracePt t="22701" x="4860925" y="4265613"/>
          <p14:tracePt t="23150" x="4802188" y="4300538"/>
          <p14:tracePt t="23158" x="4741863" y="4333875"/>
          <p14:tracePt t="23164" x="4622800" y="4410075"/>
          <p14:tracePt t="23172" x="4529138" y="4478338"/>
          <p14:tracePt t="23178" x="4427538" y="4538663"/>
          <p14:tracePt t="23189" x="4341813" y="4605338"/>
          <p14:tracePt t="23194" x="4283075" y="4648200"/>
          <p14:tracePt t="23201" x="4214813" y="4716463"/>
          <p14:tracePt t="23211" x="4156075" y="4759325"/>
          <p14:tracePt t="23216" x="4113213" y="4784725"/>
          <p14:tracePt t="23225" x="4052888" y="4843463"/>
          <p14:tracePt t="23231" x="4011613" y="4868863"/>
          <p14:tracePt t="23238" x="3951288" y="4919663"/>
          <p14:tracePt t="23246" x="3883025" y="4954588"/>
          <p14:tracePt t="23254" x="3857625" y="4972050"/>
          <p14:tracePt t="23261" x="3816350" y="5013325"/>
          <p14:tracePt t="23269" x="3781425" y="5048250"/>
          <p14:tracePt t="23278" x="3738563" y="5073650"/>
          <p14:tracePt t="23283" x="3705225" y="5106988"/>
          <p14:tracePt t="23293" x="3679825" y="5124450"/>
          <p14:tracePt t="23298" x="3654425" y="5149850"/>
          <p14:tracePt t="23305" x="3629025" y="5175250"/>
          <p14:tracePt t="23313" x="3594100" y="5218113"/>
          <p14:tracePt t="23322" x="3568700" y="5243513"/>
          <p14:tracePt t="23328" x="3543300" y="5260975"/>
          <p14:tracePt t="23336" x="3517900" y="5302250"/>
          <p14:tracePt t="23344" x="3492500" y="5327650"/>
          <p14:tracePt t="23350" x="3467100" y="5345113"/>
          <p14:tracePt t="23358" x="3433763" y="5362575"/>
          <p14:tracePt t="23366" x="3390900" y="5395913"/>
          <p14:tracePt t="23372" x="3373438" y="5413375"/>
          <p14:tracePt t="23380" x="3340100" y="5430838"/>
          <p14:tracePt t="23389" x="3314700" y="5446713"/>
          <p14:tracePt t="23394" x="3289300" y="5472113"/>
          <p14:tracePt t="23405" x="3263900" y="5481638"/>
          <p14:tracePt t="23410" x="3238500" y="5489575"/>
          <p14:tracePt t="23419" x="3228975" y="5489575"/>
          <p14:tracePt t="23427" x="3211513" y="5497513"/>
          <p14:tracePt t="23433" x="3186113" y="5497513"/>
          <p14:tracePt t="23442" x="3178175" y="5507038"/>
          <p14:tracePt t="23450" x="3170238" y="5507038"/>
          <p14:tracePt t="23455" x="3160713" y="5507038"/>
          <p14:tracePt t="23463" x="3152775" y="5507038"/>
          <p14:tracePt t="23478" x="3144838" y="5507038"/>
          <p14:tracePt t="23486" x="3135313" y="5507038"/>
          <p14:tracePt t="24151" x="3084513" y="5497513"/>
          <p14:tracePt t="24158" x="3041650" y="5481638"/>
          <p14:tracePt t="24166" x="2990850" y="5456238"/>
          <p14:tracePt t="24174" x="2965450" y="5456238"/>
          <p14:tracePt t="24182" x="2922588" y="5438775"/>
          <p14:tracePt t="24189" x="2871788" y="5413375"/>
          <p14:tracePt t="24196" x="2838450" y="5405438"/>
          <p14:tracePt t="24202" x="2795588" y="5387975"/>
          <p14:tracePt t="24210" x="2762250" y="5380038"/>
          <p14:tracePt t="24220" x="2736850" y="5370513"/>
          <p14:tracePt t="24225" x="2711450" y="5370513"/>
          <p14:tracePt t="24236" x="2686050" y="5362575"/>
          <p14:tracePt t="24241" x="2660650" y="5362575"/>
          <p14:tracePt t="24249" x="2643188" y="5362575"/>
          <p14:tracePt t="24254" x="2608263" y="5353050"/>
          <p14:tracePt t="24263" x="2592388" y="5353050"/>
          <p14:tracePt t="24271" x="2557463" y="5353050"/>
          <p14:tracePt t="24277" x="2516188" y="5353050"/>
          <p14:tracePt t="24286" x="2473325" y="5353050"/>
          <p14:tracePt t="24292" x="2438400" y="5353050"/>
          <p14:tracePt t="24300" x="2397125" y="5353050"/>
          <p14:tracePt t="24308" x="2362200" y="5353050"/>
          <p14:tracePt t="24316" x="2336800" y="5353050"/>
          <p14:tracePt t="24323" x="2311400" y="5353050"/>
          <p14:tracePt t="24331" x="2278063" y="5353050"/>
          <p14:tracePt t="24338" x="2252663" y="5353050"/>
          <p14:tracePt t="24345" x="2227263" y="5353050"/>
          <p14:tracePt t="24352" x="2192338" y="5353050"/>
          <p14:tracePt t="24361" x="2174875" y="5353050"/>
          <p14:tracePt t="24370" x="2116138" y="5353050"/>
          <p14:tracePt t="24375" x="2098675" y="5353050"/>
          <p14:tracePt t="24384" x="2065338" y="5353050"/>
          <p14:tracePt t="24390" x="2022475" y="5353050"/>
          <p14:tracePt t="24396" x="1997075" y="5353050"/>
          <p14:tracePt t="24405" x="1971675" y="5362575"/>
          <p14:tracePt t="24412" x="1938338" y="5370513"/>
          <p14:tracePt t="24420" x="1920875" y="5380038"/>
          <p14:tracePt t="24427" x="1895475" y="5387975"/>
          <p14:tracePt t="24437" x="1870075" y="5395913"/>
          <p14:tracePt t="24802" x="1827213" y="5395913"/>
          <p14:tracePt t="24808" x="1819275" y="5395913"/>
          <p14:tracePt t="24816" x="1784350" y="5395913"/>
          <p14:tracePt t="24824" x="1758950" y="5395913"/>
          <p14:tracePt t="24832" x="1708150" y="5395913"/>
          <p14:tracePt t="24838" x="1665288" y="5395913"/>
          <p14:tracePt t="24846" x="1606550" y="5395913"/>
          <p14:tracePt t="24853" x="1546225" y="5395913"/>
          <p14:tracePt t="24861" x="1487488" y="5395913"/>
          <p14:tracePt t="24868" x="1470025" y="5395913"/>
          <p14:tracePt t="24876" x="1436688" y="5395913"/>
          <p14:tracePt t="24884" x="1411288" y="5395913"/>
          <p14:tracePt t="24891" x="1401763" y="5395913"/>
          <p14:tracePt t="24901" x="1376363" y="5395913"/>
          <p14:tracePt t="24906" x="1350963" y="5395913"/>
          <p14:tracePt t="24914" x="1333500" y="5395913"/>
          <p14:tracePt t="24921" x="1317625" y="5395913"/>
          <p14:tracePt t="24928" x="1282700" y="5395913"/>
          <p14:tracePt t="24935" x="1266825" y="5395913"/>
          <p14:tracePt t="24944" x="1241425" y="5395913"/>
          <p14:tracePt t="24952" x="1206500" y="5395913"/>
          <p14:tracePt t="24958" x="1189038" y="5395913"/>
          <p14:tracePt t="24967" x="1163638" y="5395913"/>
          <p14:tracePt t="24973" x="1147763" y="5395913"/>
          <p14:tracePt t="24981" x="1130300" y="5395913"/>
          <p14:tracePt t="24988" x="1112838" y="5395913"/>
          <p14:tracePt t="24995" x="1096963" y="5395913"/>
          <p14:tracePt t="25010" x="1087438" y="5395913"/>
          <p14:tracePt t="25017" x="1079500" y="5395913"/>
          <p14:tracePt t="25025" x="1069975" y="5395913"/>
          <p14:tracePt t="25035" x="1062038" y="5395913"/>
          <p14:tracePt t="25124" x="1054100" y="5395913"/>
          <p14:tracePt t="25137" x="1044575" y="5395913"/>
          <p14:tracePt t="25160" x="1054100" y="5395913"/>
          <p14:tracePt t="25167" x="1087438" y="5370513"/>
          <p14:tracePt t="25175" x="1122363" y="5345113"/>
          <p14:tracePt t="25185" x="1130300" y="5345113"/>
          <p14:tracePt t="25190" x="1163638" y="5327650"/>
          <p14:tracePt t="25198" x="1181100" y="5327650"/>
          <p14:tracePt t="25206" x="1198563" y="5327650"/>
          <p14:tracePt t="25212" x="1216025" y="5327650"/>
          <p14:tracePt t="25220" x="1257300" y="5319713"/>
          <p14:tracePt t="25228" x="1274763" y="5319713"/>
          <p14:tracePt t="25235" x="1308100" y="5319713"/>
          <p14:tracePt t="25243" x="1343025" y="5319713"/>
          <p14:tracePt t="25251" x="1368425" y="5319713"/>
          <p14:tracePt t="25256" x="1401763" y="5319713"/>
          <p14:tracePt t="25267" x="1436688" y="5319713"/>
          <p14:tracePt t="25272" x="1470025" y="5319713"/>
          <p14:tracePt t="25280" x="1512888" y="5311775"/>
          <p14:tracePt t="25286" x="1546225" y="5302250"/>
          <p14:tracePt t="25296" x="1571625" y="5302250"/>
          <p14:tracePt t="25303" x="1589088" y="5302250"/>
          <p14:tracePt t="25310" x="1597025" y="5302250"/>
          <p14:tracePt t="25318" x="1614488" y="5302250"/>
          <p14:tracePt t="25324" x="1657350" y="5302250"/>
          <p14:tracePt t="25335" x="1674813" y="5302250"/>
          <p14:tracePt t="25340" x="1682750" y="5302250"/>
          <p14:tracePt t="25348" x="1716088" y="5302250"/>
          <p14:tracePt t="25354" x="1751013" y="5302250"/>
          <p14:tracePt t="25362" x="1766888" y="5302250"/>
          <p14:tracePt t="25369" x="1809750" y="5311775"/>
          <p14:tracePt t="25377" x="1819275" y="5311775"/>
          <p14:tracePt t="25385" x="1844675" y="5327650"/>
          <p14:tracePt t="25392" x="1870075" y="5327650"/>
          <p14:tracePt t="25401" x="1885950" y="5337175"/>
          <p14:tracePt t="25407" x="1903413" y="5337175"/>
          <p14:tracePt t="25415" x="1920875" y="5337175"/>
          <p14:tracePt t="25422" x="1954213" y="5345113"/>
          <p14:tracePt t="25429" x="1971675" y="5345113"/>
          <p14:tracePt t="25437" x="1989138" y="5345113"/>
          <p14:tracePt t="25443" x="2022475" y="5345113"/>
          <p14:tracePt t="25452" x="2030413" y="5353050"/>
          <p14:tracePt t="25459" x="2047875" y="5353050"/>
          <p14:tracePt t="25468" x="2065338" y="5353050"/>
          <p14:tracePt t="25473" x="2090738" y="5353050"/>
          <p14:tracePt t="25484" x="2124075" y="5353050"/>
          <p14:tracePt t="25489" x="2133600" y="5353050"/>
          <p14:tracePt t="25497" x="2174875" y="5353050"/>
          <p14:tracePt t="25504" x="2200275" y="5353050"/>
          <p14:tracePt t="25512" x="2260600" y="5362575"/>
          <p14:tracePt t="25520" x="2286000" y="5362575"/>
          <p14:tracePt t="25526" x="2319338" y="5362575"/>
          <p14:tracePt t="25535" x="2362200" y="5362575"/>
          <p14:tracePt t="25542" x="2397125" y="5362575"/>
          <p14:tracePt t="25550" x="2430463" y="5362575"/>
          <p14:tracePt t="25557" x="2447925" y="5362575"/>
          <p14:tracePt t="25563" x="2463800" y="5362575"/>
          <p14:tracePt t="25571" x="2481263" y="5362575"/>
          <p14:tracePt t="25579" x="2506663" y="5362575"/>
          <p14:tracePt t="25586" x="2524125" y="5362575"/>
          <p14:tracePt t="25601" x="2532063" y="5362575"/>
          <p14:tracePt t="25609" x="2541588" y="5362575"/>
          <p14:tracePt t="25618" x="2549525" y="5362575"/>
          <p14:tracePt t="26065" x="2566988" y="5362575"/>
          <p14:tracePt t="26072" x="2574925" y="5362575"/>
          <p14:tracePt t="26087" x="2582863" y="5362575"/>
          <p14:tracePt t="26094" x="2592388" y="5362575"/>
          <p14:tracePt t="26110" x="2600325" y="5362575"/>
          <p14:tracePt t="26117" x="2617788" y="5362575"/>
          <p14:tracePt t="26132" x="2625725" y="5362575"/>
          <p14:tracePt t="26140" x="2633663" y="5362575"/>
          <p14:tracePt t="26245" x="2651125" y="5362575"/>
          <p14:tracePt t="26251" x="2686050" y="5353050"/>
          <p14:tracePt t="26259" x="2701925" y="5353050"/>
          <p14:tracePt t="26266" x="2711450" y="5345113"/>
          <p14:tracePt t="26278" x="2727325" y="5345113"/>
          <p14:tracePt t="26281" x="2736850" y="5345113"/>
          <p14:tracePt t="26297" x="2752725" y="5345113"/>
          <p14:tracePt t="26303" x="2762250" y="5345113"/>
          <p14:tracePt t="26327" x="2770188" y="5345113"/>
          <p14:tracePt t="26387" x="2778125" y="5345113"/>
          <p14:tracePt t="26416" x="2787650" y="5345113"/>
          <p14:tracePt t="26431" x="2795588" y="5337175"/>
          <p14:tracePt t="26462" x="2795588" y="5327650"/>
          <p14:tracePt t="26468" x="2813050" y="5327650"/>
          <p14:tracePt t="26484" x="2820988" y="5327650"/>
          <p14:tracePt t="27292" x="2830513" y="5327650"/>
          <p14:tracePt t="27358" x="2855913" y="5311775"/>
          <p14:tracePt t="27366" x="2863850" y="5311775"/>
          <p14:tracePt t="27373" x="2871788" y="5302250"/>
          <p14:tracePt t="27381" x="2881313" y="5302250"/>
          <p14:tracePt t="27388" x="2897188" y="5294313"/>
          <p14:tracePt t="27396" x="2906713" y="5294313"/>
          <p14:tracePt t="27403" x="2914650" y="5294313"/>
          <p14:tracePt t="27411" x="2922588" y="5286375"/>
          <p14:tracePt t="27418" x="2940050" y="5286375"/>
          <p14:tracePt t="27425" x="2957513" y="5286375"/>
          <p14:tracePt t="27434" x="2965450" y="5286375"/>
          <p14:tracePt t="27440" x="2974975" y="5286375"/>
          <p14:tracePt t="27450" x="2982913" y="5286375"/>
          <p14:tracePt t="27464" x="3000375" y="5286375"/>
          <p14:tracePt t="27471" x="3008313" y="5286375"/>
          <p14:tracePt t="27478" x="3033713" y="5286375"/>
          <p14:tracePt t="27484" x="3051175" y="5286375"/>
          <p14:tracePt t="27493" x="3067050" y="5286375"/>
          <p14:tracePt t="27501" x="3094038" y="5286375"/>
          <p14:tracePt t="27508" x="3119438" y="5286375"/>
          <p14:tracePt t="27518" x="3135313" y="5286375"/>
          <p14:tracePt t="27522" x="3152775" y="5286375"/>
          <p14:tracePt t="27531" x="3170238" y="5276850"/>
          <p14:tracePt t="27537" x="3195638" y="5276850"/>
          <p14:tracePt t="27545" x="3211513" y="5276850"/>
          <p14:tracePt t="27552" x="3228975" y="5276850"/>
          <p14:tracePt t="27561" x="3238500" y="5276850"/>
          <p14:tracePt t="27567" x="3263900" y="5276850"/>
          <p14:tracePt t="27574" x="3271838" y="5276850"/>
          <p14:tracePt t="27590" x="3289300" y="5276850"/>
          <p14:tracePt t="27598" x="3305175" y="5276850"/>
          <p14:tracePt t="27605" x="3314700" y="5276850"/>
          <p14:tracePt t="27613" x="3340100" y="5276850"/>
          <p14:tracePt t="27619" x="3348038" y="5276850"/>
          <p14:tracePt t="27627" x="3365500" y="5276850"/>
          <p14:tracePt t="27634" x="3382963" y="5276850"/>
          <p14:tracePt t="27651" x="3408363" y="5276850"/>
          <p14:tracePt t="27657" x="3416300" y="5276850"/>
          <p14:tracePt t="27667" x="3433763" y="5276850"/>
          <p14:tracePt t="27672" x="3449638" y="5276850"/>
          <p14:tracePt t="27682" x="3467100" y="5276850"/>
          <p14:tracePt t="27687" x="3492500" y="5276850"/>
          <p14:tracePt t="27695" x="3509963" y="5276850"/>
          <p14:tracePt t="27702" x="3517900" y="5276850"/>
          <p14:tracePt t="27709" x="3543300" y="5276850"/>
          <p14:tracePt t="27718" x="3552825" y="5276850"/>
          <p14:tracePt t="27724" x="3560763" y="5276850"/>
          <p14:tracePt t="27734" x="3568700" y="5276850"/>
          <p14:tracePt t="27739" x="3586163" y="5276850"/>
          <p14:tracePt t="27747" x="3594100" y="5276850"/>
          <p14:tracePt t="27754" x="3611563" y="5276850"/>
          <p14:tracePt t="27763" x="3619500" y="5276850"/>
          <p14:tracePt t="27770" x="3629025" y="5276850"/>
          <p14:tracePt t="27829" x="3646488" y="5276850"/>
          <p14:tracePt t="27837" x="3679825" y="5276850"/>
          <p14:tracePt t="27844" x="3697288" y="5268913"/>
          <p14:tracePt t="27851" x="3713163" y="5260975"/>
          <p14:tracePt t="27859" x="3738563" y="5251450"/>
          <p14:tracePt t="27868" x="3763963" y="5251450"/>
          <p14:tracePt t="27874" x="3781425" y="5235575"/>
          <p14:tracePt t="27881" x="3806825" y="5235575"/>
          <p14:tracePt t="27889" x="3832225" y="5226050"/>
          <p14:tracePt t="27897" x="3841750" y="5226050"/>
          <p14:tracePt t="27905" x="3857625" y="5218113"/>
          <p14:tracePt t="27912" x="3867150" y="5218113"/>
          <p14:tracePt t="27919" x="3875088" y="5218113"/>
          <p14:tracePt t="28152" x="3849688" y="5218113"/>
          <p14:tracePt t="28157" x="3832225" y="5218113"/>
          <p14:tracePt t="28165" x="3806825" y="5218113"/>
          <p14:tracePt t="28174" x="3773488" y="5218113"/>
          <p14:tracePt t="28181" x="3748088" y="5218113"/>
          <p14:tracePt t="28188" x="3738563" y="5218113"/>
          <p14:tracePt t="28195" x="3722688" y="5218113"/>
          <p14:tracePt t="28203" x="3705225" y="5218113"/>
          <p14:tracePt t="28211" x="3687763" y="5218113"/>
          <p14:tracePt t="28218" x="3662363" y="5200650"/>
          <p14:tracePt t="28227" x="3629025" y="5192713"/>
          <p14:tracePt t="28233" x="3619500" y="5192713"/>
          <p14:tracePt t="28241" x="3586163" y="5192713"/>
          <p14:tracePt t="28248" x="3543300" y="5192713"/>
          <p14:tracePt t="28255" x="3509963" y="5192713"/>
          <p14:tracePt t="28263" x="3492500" y="5192713"/>
          <p14:tracePt t="28270" x="3459163" y="5192713"/>
          <p14:tracePt t="28277" x="3424238" y="5192713"/>
          <p14:tracePt t="28286" x="3416300" y="5192713"/>
          <p14:tracePt t="28294" x="3382963" y="5192713"/>
          <p14:tracePt t="28299" x="3355975" y="5192713"/>
          <p14:tracePt t="28311" x="3330575" y="5192713"/>
          <p14:tracePt t="28314" x="3314700" y="5192713"/>
          <p14:tracePt t="28324" x="3297238" y="5192713"/>
          <p14:tracePt t="28330" x="3271838" y="5192713"/>
          <p14:tracePt t="28338" x="3263900" y="5208588"/>
          <p14:tracePt t="28345" x="3238500" y="5208588"/>
          <p14:tracePt t="28353" x="3228975" y="5208588"/>
          <p14:tracePt t="28367" x="3221038" y="5208588"/>
          <p14:tracePt t="28377" x="3211513" y="5208588"/>
          <p14:tracePt t="28383" x="3203575" y="5208588"/>
          <p14:tracePt t="28391" x="3203575" y="5218113"/>
          <p14:tracePt t="28412" x="3203575" y="5226050"/>
          <p14:tracePt t="28420" x="3160713" y="5226050"/>
          <p14:tracePt t="28427" x="3084513" y="5260975"/>
          <p14:tracePt t="28435" x="3051175" y="5268913"/>
          <p14:tracePt t="28444" x="3025775" y="5276850"/>
          <p14:tracePt t="28448" x="2957513" y="5311775"/>
          <p14:tracePt t="28460" x="2871788" y="5327650"/>
          <p14:tracePt t="28466" x="2855913" y="5337175"/>
          <p14:tracePt t="28472" x="2846388" y="5337175"/>
          <p14:tracePt t="28480" x="2838450" y="5337175"/>
          <p14:tracePt t="28487" x="2830513" y="5337175"/>
          <p14:tracePt t="28496" x="2820988" y="5337175"/>
          <p14:tracePt t="28511" x="2813050" y="5337175"/>
          <p14:tracePt t="28517" x="2795588" y="5337175"/>
          <p14:tracePt t="28527" x="2795588" y="5345113"/>
          <p14:tracePt t="28541" x="2787650" y="5345113"/>
          <p14:tracePt t="28547" x="2778125" y="5345113"/>
          <p14:tracePt t="28555" x="2770188" y="5353050"/>
          <p14:tracePt t="28562" x="2762250" y="5353050"/>
          <p14:tracePt t="28569" x="2752725" y="5353050"/>
          <p14:tracePt t="28585" x="2736850" y="5353050"/>
          <p14:tracePt t="28595" x="2727325" y="5353050"/>
          <p14:tracePt t="28608" x="2719388" y="5353050"/>
          <p14:tracePt t="28652" x="2711450" y="5353050"/>
          <p14:tracePt t="28697" x="2701925" y="5353050"/>
          <p14:tracePt t="28727" x="2693988" y="5353050"/>
          <p14:tracePt t="28742" x="2686050" y="5353050"/>
          <p14:tracePt t="28749" x="2676525" y="5353050"/>
          <p14:tracePt t="28772" x="2668588" y="5353050"/>
          <p14:tracePt t="28824" x="2668588" y="5345113"/>
          <p14:tracePt t="28830" x="2686050" y="5345113"/>
          <p14:tracePt t="28839" x="2693988" y="5337175"/>
          <p14:tracePt t="28846" x="2719388" y="5337175"/>
          <p14:tracePt t="28854" x="2744788" y="5337175"/>
          <p14:tracePt t="28861" x="2787650" y="5327650"/>
          <p14:tracePt t="28868" x="2795588" y="5327650"/>
          <p14:tracePt t="28878" x="2838450" y="5327650"/>
          <p14:tracePt t="28883" x="2871788" y="5327650"/>
          <p14:tracePt t="28892" x="2914650" y="5327650"/>
          <p14:tracePt t="28898" x="2957513" y="5327650"/>
          <p14:tracePt t="28906" x="2990850" y="5327650"/>
          <p14:tracePt t="28913" x="3025775" y="5327650"/>
          <p14:tracePt t="28921" x="3041650" y="5327650"/>
          <p14:tracePt t="28928" x="3067050" y="5327650"/>
          <p14:tracePt t="28935" x="3101975" y="5327650"/>
          <p14:tracePt t="28946" x="3119438" y="5327650"/>
          <p14:tracePt t="28950" x="3152775" y="5327650"/>
          <p14:tracePt t="28961" x="3178175" y="5327650"/>
          <p14:tracePt t="28965" x="3211513" y="5327650"/>
          <p14:tracePt t="28973" x="3254375" y="5327650"/>
          <p14:tracePt t="28981" x="3271838" y="5327650"/>
          <p14:tracePt t="28988" x="3305175" y="5327650"/>
          <p14:tracePt t="28996" x="3348038" y="5327650"/>
          <p14:tracePt t="29004" x="3373438" y="5327650"/>
          <p14:tracePt t="29011" x="3382963" y="5327650"/>
          <p14:tracePt t="29018" x="3424238" y="5327650"/>
          <p14:tracePt t="29028" x="3459163" y="5327650"/>
          <p14:tracePt t="29033" x="3475038" y="5327650"/>
          <p14:tracePt t="29041" x="3502025" y="5327650"/>
          <p14:tracePt t="29047" x="3535363" y="5327650"/>
          <p14:tracePt t="29056" x="3552825" y="5327650"/>
          <p14:tracePt t="29063" x="3594100" y="5327650"/>
          <p14:tracePt t="29070" x="3619500" y="5327650"/>
          <p14:tracePt t="29078" x="3636963" y="5327650"/>
          <p14:tracePt t="29085" x="3679825" y="5327650"/>
          <p14:tracePt t="29095" x="3713163" y="5327650"/>
          <p14:tracePt t="29099" x="3738563" y="5327650"/>
          <p14:tracePt t="29110" x="3763963" y="5327650"/>
          <p14:tracePt t="29115" x="3790950" y="5327650"/>
          <p14:tracePt t="29123" x="3816350" y="5327650"/>
          <p14:tracePt t="29130" x="3832225" y="5327650"/>
          <p14:tracePt t="29138" x="3849688" y="5327650"/>
          <p14:tracePt t="29153" x="3867150" y="5327650"/>
          <p14:tracePt t="29161" x="3875088" y="5327650"/>
          <p14:tracePt t="29168" x="3883025" y="5327650"/>
          <p14:tracePt t="29177" x="3892550" y="5327650"/>
          <p14:tracePt t="29183" x="3900488" y="5327650"/>
          <p14:tracePt t="29197" x="3908425" y="5327650"/>
          <p14:tracePt t="29221" x="3917950" y="5327650"/>
          <p14:tracePt t="29333" x="3925888" y="5327650"/>
          <p14:tracePt t="29339" x="3951288" y="5327650"/>
          <p14:tracePt t="29346" x="3960813" y="5327650"/>
          <p14:tracePt t="29354" x="3976688" y="5327650"/>
          <p14:tracePt t="29369" x="3986213" y="5327650"/>
          <p14:tracePt t="29378" x="3994150" y="5327650"/>
          <p14:tracePt t="29616" x="3976688" y="5327650"/>
          <p14:tracePt t="29623" x="3900488" y="5327650"/>
          <p14:tracePt t="29631" x="3824288" y="5327650"/>
          <p14:tracePt t="29639" x="3738563" y="5327650"/>
          <p14:tracePt t="29646" x="3679825" y="5327650"/>
          <p14:tracePt t="29653" x="3594100" y="5327650"/>
          <p14:tracePt t="29660" x="3543300" y="5327650"/>
          <p14:tracePt t="29669" x="3509963" y="5327650"/>
          <p14:tracePt t="29677" x="3475038" y="5327650"/>
          <p14:tracePt t="29684" x="3441700" y="5319713"/>
          <p14:tracePt t="29692" x="3424238" y="5319713"/>
          <p14:tracePt t="29698" x="3408363" y="5319713"/>
          <p14:tracePt t="29706" x="3382963" y="5319713"/>
          <p14:tracePt t="29715" x="3373438" y="5319713"/>
          <p14:tracePt t="29721" x="3355975" y="5319713"/>
          <p14:tracePt t="29728" x="3348038" y="5319713"/>
          <p14:tracePt t="29742" x="3340100" y="5319713"/>
          <p14:tracePt t="29751" x="3330575" y="5319713"/>
          <p14:tracePt t="29766" x="3322638" y="5319713"/>
          <p14:tracePt t="29796" x="3314700" y="5319713"/>
          <p14:tracePt t="29803" x="3297238" y="5319713"/>
          <p14:tracePt t="29811" x="3228975" y="5327650"/>
          <p14:tracePt t="29818" x="3211513" y="5337175"/>
          <p14:tracePt t="29826" x="3195638" y="5337175"/>
          <p14:tracePt t="29843" x="3186113" y="5337175"/>
          <p14:tracePt t="29848" x="3178175" y="5337175"/>
          <p14:tracePt t="29856" x="3170238" y="5337175"/>
          <p14:tracePt t="29863" x="3160713" y="5337175"/>
          <p14:tracePt t="29871" x="3152775" y="5345113"/>
          <p14:tracePt t="29886" x="3144838" y="5345113"/>
          <p14:tracePt t="29901" x="3135313" y="5345113"/>
          <p14:tracePt t="29910" x="3135313" y="5353050"/>
          <p14:tracePt t="29916" x="3084513" y="5370513"/>
          <p14:tracePt t="29923" x="3067050" y="5370513"/>
          <p14:tracePt t="29930" x="3059113" y="5370513"/>
          <p14:tracePt t="29939" x="3051175" y="5370513"/>
          <p14:tracePt t="29946" x="3041650" y="5370513"/>
          <p14:tracePt t="29961" x="3025775" y="5370513"/>
          <p14:tracePt t="29968" x="3016250" y="5370513"/>
          <p14:tracePt t="29976" x="3008313" y="5370513"/>
          <p14:tracePt t="30064" x="3000375" y="5370513"/>
          <p14:tracePt t="30103" x="2990850" y="5370513"/>
          <p14:tracePt t="30140" x="2990850" y="5362575"/>
          <p14:tracePt t="30147" x="2990850" y="5353050"/>
          <p14:tracePt t="30162" x="2990850" y="5345113"/>
          <p14:tracePt t="30169" x="2990850" y="5337175"/>
          <p14:tracePt t="30185" x="2990850" y="5319713"/>
          <p14:tracePt t="30193" x="2990850" y="5311775"/>
          <p14:tracePt t="30199" x="2990850" y="5294313"/>
          <p14:tracePt t="30209" x="2990850" y="5286375"/>
          <p14:tracePt t="30223" x="2990850" y="5276850"/>
          <p14:tracePt t="30229" x="2990850" y="5268913"/>
          <p14:tracePt t="30238" x="2990850" y="5260975"/>
          <p14:tracePt t="30245" x="3016250" y="5208588"/>
          <p14:tracePt t="30251" x="3051175" y="5183188"/>
          <p14:tracePt t="30261" x="3084513" y="5157788"/>
          <p14:tracePt t="30266" x="3101975" y="5132388"/>
          <p14:tracePt t="30277" x="3135313" y="5116513"/>
          <p14:tracePt t="30281" x="3160713" y="5099050"/>
          <p14:tracePt t="30289" x="3170238" y="5091113"/>
          <p14:tracePt t="30306" x="3178175" y="5091113"/>
          <p14:tracePt t="30313" x="3186113" y="5081588"/>
          <p14:tracePt t="30334" x="3195638" y="5064125"/>
          <p14:tracePt t="30364" x="3211513" y="5064125"/>
          <p14:tracePt t="30372" x="3221038" y="5064125"/>
          <p14:tracePt t="30386" x="3228975" y="5064125"/>
          <p14:tracePt t="30462" x="3238500" y="5064125"/>
          <p14:tracePt t="30552" x="3246438" y="5064125"/>
          <p14:tracePt t="30768" x="3246438" y="5056188"/>
          <p14:tracePt t="30775" x="3246438" y="5038725"/>
          <p14:tracePt t="30783" x="3254375" y="5038725"/>
          <p14:tracePt t="30791" x="3254375" y="5030788"/>
          <p14:tracePt t="30798" x="3254375" y="5022850"/>
          <p14:tracePt t="30805" x="3263900" y="5022850"/>
          <p14:tracePt t="30812" x="3263900" y="5013325"/>
          <p14:tracePt t="30821" x="3263900" y="5005388"/>
          <p14:tracePt t="30827" x="3271838" y="4997450"/>
          <p14:tracePt t="30835" x="3271838" y="4979988"/>
          <p14:tracePt t="30844" x="3271838" y="4972050"/>
          <p14:tracePt t="30850" x="3279775" y="4946650"/>
          <p14:tracePt t="30858" x="3279775" y="4919663"/>
          <p14:tracePt t="30865" x="3279775" y="4911725"/>
          <p14:tracePt t="30873" x="3279775" y="4894263"/>
          <p14:tracePt t="30880" x="3279775" y="4886325"/>
          <p14:tracePt t="30894" x="3279775" y="4878388"/>
          <p14:tracePt t="30956" x="3279775" y="4868863"/>
          <p14:tracePt t="30977" x="3279775" y="4860925"/>
          <p14:tracePt t="31104" x="3271838" y="4860925"/>
          <p14:tracePt t="31111" x="3271838" y="4868863"/>
          <p14:tracePt t="31120" x="3263900" y="4878388"/>
          <p14:tracePt t="31129" x="3254375" y="4878388"/>
          <p14:tracePt t="31134" x="3254375" y="4894263"/>
          <p14:tracePt t="31144" x="3238500" y="4919663"/>
          <p14:tracePt t="31149" x="3221038" y="4937125"/>
          <p14:tracePt t="31156" x="3203575" y="4962525"/>
          <p14:tracePt t="31164" x="3178175" y="5030788"/>
          <p14:tracePt t="31171" x="3170238" y="5056188"/>
          <p14:tracePt t="31181" x="3152775" y="5091113"/>
          <p14:tracePt t="31186" x="3144838" y="5106988"/>
          <p14:tracePt t="31196" x="3135313" y="5124450"/>
          <p14:tracePt t="31201" x="3127375" y="5149850"/>
          <p14:tracePt t="31210" x="3119438" y="5175250"/>
          <p14:tracePt t="31217" x="3119438" y="5192713"/>
          <p14:tracePt t="31231" x="3119438" y="5208588"/>
          <p14:tracePt t="31246" x="3119438" y="5218113"/>
          <p14:tracePt t="31254" x="3119438" y="5235575"/>
          <p14:tracePt t="31270" x="3119438" y="5243513"/>
          <p14:tracePt t="31278" x="3119438" y="5251450"/>
          <p14:tracePt t="31284" x="3119438" y="5260975"/>
          <p14:tracePt t="31298" x="3119438" y="5268913"/>
          <p14:tracePt t="31306" x="3119438" y="5276850"/>
          <p14:tracePt t="31321" x="3119438" y="5294313"/>
          <p14:tracePt t="31329" x="3119438" y="5302250"/>
          <p14:tracePt t="31344" x="3127375" y="5311775"/>
          <p14:tracePt t="31350" x="3127375" y="5319713"/>
          <p14:tracePt t="31361" x="3135313" y="5327650"/>
          <p14:tracePt t="31426" x="3144838" y="5337175"/>
          <p14:tracePt t="31470" x="3152775" y="5337175"/>
          <p14:tracePt t="31493" x="3160713" y="5337175"/>
          <p14:tracePt t="31500" x="3170238" y="5337175"/>
          <p14:tracePt t="31516" x="3178175" y="5327650"/>
          <p14:tracePt t="31523" x="3195638" y="5311775"/>
          <p14:tracePt t="31531" x="3221038" y="5276850"/>
          <p14:tracePt t="31538" x="3228975" y="5251450"/>
          <p14:tracePt t="31547" x="3238500" y="5235575"/>
          <p14:tracePt t="31553" x="3238500" y="5218113"/>
          <p14:tracePt t="31561" x="3238500" y="5192713"/>
          <p14:tracePt t="31568" x="3238500" y="5183188"/>
          <p14:tracePt t="31578" x="3238500" y="5167313"/>
          <p14:tracePt t="31582" x="3238500" y="5157788"/>
          <p14:tracePt t="31591" x="3238500" y="5149850"/>
          <p14:tracePt t="31597" x="3238500" y="5124450"/>
          <p14:tracePt t="31612" x="3238500" y="5116513"/>
          <p14:tracePt t="31621" x="3238500" y="5106988"/>
          <p14:tracePt t="31635" x="3238500" y="5099050"/>
          <p14:tracePt t="31644" x="3238500" y="5091113"/>
          <p14:tracePt t="31650" x="3238500" y="5081588"/>
          <p14:tracePt t="31658" x="3238500" y="5073650"/>
          <p14:tracePt t="31665" x="3238500" y="5064125"/>
          <p14:tracePt t="31674" x="3238500" y="5056188"/>
          <p14:tracePt t="31687" x="3238500" y="5048250"/>
          <p14:tracePt t="31695" x="3238500" y="5038725"/>
          <p14:tracePt t="31712" x="3238500" y="5030788"/>
          <p14:tracePt t="31717" x="3238500" y="5022850"/>
          <p14:tracePt t="31727" x="3238500" y="5013325"/>
          <p14:tracePt t="31733" x="3238500" y="4997450"/>
          <p14:tracePt t="31738" x="3238500" y="4987925"/>
          <p14:tracePt t="31756" x="3238500" y="4972050"/>
          <p14:tracePt t="31762" x="3238500" y="4962525"/>
          <p14:tracePt t="31777" x="3238500" y="4946650"/>
          <p14:tracePt t="31800" x="3238500" y="4937125"/>
          <p14:tracePt t="32017" x="3238500" y="4946650"/>
          <p14:tracePt t="32024" x="3238500" y="4954588"/>
          <p14:tracePt t="32041" x="3238500" y="4962525"/>
          <p14:tracePt t="32047" x="3238500" y="4972050"/>
          <p14:tracePt t="32054" x="3238500" y="4979988"/>
          <p14:tracePt t="32061" x="3238500" y="4997450"/>
          <p14:tracePt t="32069" x="3238500" y="5013325"/>
          <p14:tracePt t="32076" x="3238500" y="5022850"/>
          <p14:tracePt t="32084" x="3238500" y="5038725"/>
          <p14:tracePt t="32096" x="3238500" y="5056188"/>
          <p14:tracePt t="32100" x="3238500" y="5073650"/>
          <p14:tracePt t="32106" x="3238500" y="5091113"/>
          <p14:tracePt t="32113" x="3238500" y="5099050"/>
          <p14:tracePt t="32120" x="3246438" y="5116513"/>
          <p14:tracePt t="32129" x="3246438" y="5141913"/>
          <p14:tracePt t="32136" x="3246438" y="5149850"/>
          <p14:tracePt t="32144" x="3246438" y="5167313"/>
          <p14:tracePt t="32151" x="3246438" y="5175250"/>
          <p14:tracePt t="32167" x="3246438" y="5183188"/>
          <p14:tracePt t="32174" x="3246438" y="5192713"/>
          <p14:tracePt t="32181" x="3246438" y="5200650"/>
          <p14:tracePt t="32189" x="3246438" y="5218113"/>
          <p14:tracePt t="32204" x="3246438" y="5226050"/>
          <p14:tracePt t="32210" x="3246438" y="5235575"/>
          <p14:tracePt t="32218" x="3246438" y="5243513"/>
          <p14:tracePt t="32233" x="3246438" y="5260975"/>
          <p14:tracePt t="32248" x="3246438" y="5268913"/>
          <p14:tracePt t="32256" x="3246438" y="5276850"/>
          <p14:tracePt t="32278" x="3246438" y="5286375"/>
          <p14:tracePt t="32391" x="3246438" y="5276850"/>
          <p14:tracePt t="32398" x="3246438" y="5268913"/>
          <p14:tracePt t="32405" x="3246438" y="5226050"/>
          <p14:tracePt t="32412" x="3246438" y="5192713"/>
          <p14:tracePt t="32421" x="3246438" y="5157788"/>
          <p14:tracePt t="32427" x="3246438" y="5149850"/>
          <p14:tracePt t="32436" x="3246438" y="5124450"/>
          <p14:tracePt t="32445" x="3246438" y="5106988"/>
          <p14:tracePt t="32450" x="3246438" y="5099050"/>
          <p14:tracePt t="32457" x="3246438" y="5081588"/>
          <p14:tracePt t="32464" x="3246438" y="5073650"/>
          <p14:tracePt t="32474" x="3238500" y="5073650"/>
          <p14:tracePt t="32481" x="3238500" y="5064125"/>
          <p14:tracePt t="32488" x="3238500" y="5056188"/>
          <p14:tracePt t="32495" x="3238500" y="5048250"/>
          <p14:tracePt t="32503" x="3228975" y="5048250"/>
          <p14:tracePt t="32512" x="3228975" y="5030788"/>
          <p14:tracePt t="32517" x="3228975" y="5022850"/>
          <p14:tracePt t="32533" x="3228975" y="5013325"/>
          <p14:tracePt t="32541" x="3228975" y="5005388"/>
          <p14:tracePt t="32547" x="3221038" y="5005388"/>
          <p14:tracePt t="32554" x="3221038" y="4997450"/>
          <p14:tracePt t="32562" x="3221038" y="4987925"/>
          <p14:tracePt t="32570" x="3211513" y="4979988"/>
          <p14:tracePt t="32578" x="3211513" y="4972050"/>
          <p14:tracePt t="32584" x="3211513" y="4962525"/>
          <p14:tracePt t="32600" x="3203575" y="4954588"/>
          <p14:tracePt t="32608" x="3203575" y="4946650"/>
          <p14:tracePt t="32615" x="3203575" y="4937125"/>
          <p14:tracePt t="32630" x="3203575" y="4929188"/>
          <p14:tracePt t="32637" x="3203575" y="4919663"/>
          <p14:tracePt t="32644" x="3203575" y="4911725"/>
          <p14:tracePt t="32900" x="3186113" y="4911725"/>
          <p14:tracePt t="32906" x="3178175" y="4911725"/>
          <p14:tracePt t="32913" x="3178175" y="4929188"/>
          <p14:tracePt t="32923" x="3170238" y="4937125"/>
          <p14:tracePt t="32929" x="3160713" y="4937125"/>
          <p14:tracePt t="32937" x="3160713" y="4946650"/>
          <p14:tracePt t="32944" x="3152775" y="4954588"/>
          <p14:tracePt t="32962" x="3135313" y="4962525"/>
          <p14:tracePt t="32966" x="3135313" y="4972050"/>
          <p14:tracePt t="32976" x="3135313" y="4979988"/>
          <p14:tracePt t="32981" x="3135313" y="4987925"/>
          <p14:tracePt t="32991" x="3135313" y="4997450"/>
          <p14:tracePt t="33003" x="3135313" y="5005388"/>
          <p14:tracePt t="33011" x="3135313" y="5013325"/>
          <p14:tracePt t="33018" x="3135313" y="5022850"/>
          <p14:tracePt t="33025" x="3135313" y="5030788"/>
          <p14:tracePt t="33033" x="3135313" y="5038725"/>
          <p14:tracePt t="33042" x="3135313" y="5056188"/>
          <p14:tracePt t="33049" x="3135313" y="5064125"/>
          <p14:tracePt t="33058" x="3135313" y="5073650"/>
          <p14:tracePt t="33063" x="3135313" y="5081588"/>
          <p14:tracePt t="33072" x="3135313" y="5099050"/>
          <p14:tracePt t="33086" x="3144838" y="5124450"/>
          <p14:tracePt t="33093" x="3152775" y="5132388"/>
          <p14:tracePt t="33109" x="3152775" y="5141913"/>
          <p14:tracePt t="33115" x="3152775" y="5157788"/>
          <p14:tracePt t="33125" x="3160713" y="5167313"/>
          <p14:tracePt t="33130" x="3160713" y="5183188"/>
          <p14:tracePt t="33141" x="3170238" y="5192713"/>
          <p14:tracePt t="33153" x="3170238" y="5200650"/>
          <p14:tracePt t="33161" x="3170238" y="5208588"/>
          <p14:tracePt t="35396" x="3186113" y="5208588"/>
          <p14:tracePt t="35404" x="3203575" y="5208588"/>
          <p14:tracePt t="35411" x="3221038" y="5208588"/>
          <p14:tracePt t="35426" x="3238500" y="5208588"/>
          <p14:tracePt t="35434" x="3246438" y="5208588"/>
          <p14:tracePt t="35449" x="3254375" y="5208588"/>
          <p14:tracePt t="35456" x="3263900" y="5208588"/>
          <p14:tracePt t="35486" x="3271838" y="5208588"/>
          <p14:tracePt t="35546" x="3279775" y="5208588"/>
          <p14:tracePt t="35553" x="3289300" y="5208588"/>
          <p14:tracePt t="35560" x="3297238" y="5208588"/>
          <p14:tracePt t="35575" x="3305175" y="5208588"/>
          <p14:tracePt t="35582" x="3314700" y="5208588"/>
          <p14:tracePt t="35612" x="3322638" y="5200650"/>
          <p14:tracePt t="35636" x="3330575" y="5192713"/>
          <p14:tracePt t="35658" x="3340100" y="5192713"/>
          <p14:tracePt t="35665" x="3348038" y="5183188"/>
          <p14:tracePt t="35673" x="3355975" y="5175250"/>
          <p14:tracePt t="35695" x="3365500" y="5167313"/>
          <p14:tracePt t="35702" x="3365500" y="5157788"/>
          <p14:tracePt t="35710" x="3373438" y="5149850"/>
          <p14:tracePt t="35718" x="3382963" y="5141913"/>
          <p14:tracePt t="35740" x="3382963" y="5132388"/>
          <p14:tracePt t="35747" x="3390900" y="5124450"/>
          <p14:tracePt t="35762" x="3398838" y="5124450"/>
          <p14:tracePt t="35786" x="3398838" y="5116513"/>
          <p14:tracePt t="35808" x="3398838" y="5106988"/>
          <p14:tracePt t="35838" x="3398838" y="5099050"/>
          <p14:tracePt t="35853" x="3398838" y="5091113"/>
          <p14:tracePt t="35860" x="3398838" y="5081588"/>
          <p14:tracePt t="35875" x="3398838" y="5073650"/>
          <p14:tracePt t="35882" x="3398838" y="5064125"/>
          <p14:tracePt t="35892" x="3398838" y="5056188"/>
          <p14:tracePt t="35921" x="3398838" y="5048250"/>
          <p14:tracePt t="35928" x="3398838" y="5030788"/>
          <p14:tracePt t="36070" x="3398838" y="5022850"/>
          <p14:tracePt t="36122" x="3398838" y="5013325"/>
          <p14:tracePt t="36129" x="3398838" y="5005388"/>
          <p14:tracePt t="36135" x="3398838" y="4997450"/>
          <p14:tracePt t="36143" x="3398838" y="4987925"/>
          <p14:tracePt t="36158" x="3398838" y="4972050"/>
          <p14:tracePt t="36166" x="3398838" y="4962525"/>
          <p14:tracePt t="36250" x="3398838" y="4954588"/>
          <p14:tracePt t="36256" x="3390900" y="4946650"/>
          <p14:tracePt t="36271" x="3382963" y="4946650"/>
          <p14:tracePt t="36278" x="3373438" y="4946650"/>
          <p14:tracePt t="36285" x="3365500" y="4946650"/>
          <p14:tracePt t="36293" x="3355975" y="4946650"/>
          <p14:tracePt t="36301" x="3348038" y="4946650"/>
          <p14:tracePt t="36310" x="3340100" y="4946650"/>
          <p14:tracePt t="36326" x="3330575" y="4946650"/>
          <p14:tracePt t="36331" x="3322638" y="4946650"/>
          <p14:tracePt t="36354" x="3314700" y="4946650"/>
          <p14:tracePt t="36360" x="3289300" y="4946650"/>
          <p14:tracePt t="36369" x="3289300" y="4954588"/>
          <p14:tracePt t="36375" x="3271838" y="4962525"/>
          <p14:tracePt t="36384" x="3246438" y="4987925"/>
          <p14:tracePt t="36392" x="3238500" y="4997450"/>
          <p14:tracePt t="36398" x="3203575" y="5013325"/>
          <p14:tracePt t="36406" x="3186113" y="5022850"/>
          <p14:tracePt t="36414" x="3170238" y="5030788"/>
          <p14:tracePt t="36420" x="3144838" y="5048250"/>
          <p14:tracePt t="36430" x="3135313" y="5064125"/>
          <p14:tracePt t="36435" x="3119438" y="5064125"/>
          <p14:tracePt t="36443" x="3109913" y="5073650"/>
          <p14:tracePt t="36450" x="3101975" y="5081588"/>
          <p14:tracePt t="36460" x="3101975" y="5091113"/>
          <p14:tracePt t="36465" x="3084513" y="5091113"/>
          <p14:tracePt t="36475" x="3076575" y="5091113"/>
          <p14:tracePt t="36503" x="3067050" y="5091113"/>
          <p14:tracePt t="36510" x="3059113" y="5099050"/>
          <p14:tracePt t="36547" x="3059113" y="5106988"/>
          <p14:tracePt t="36555" x="3051175" y="5106988"/>
          <p14:tracePt t="36561" x="3051175" y="5116513"/>
          <p14:tracePt t="36569" x="3041650" y="5116513"/>
          <p14:tracePt t="36914" x="3041650" y="5124450"/>
          <p14:tracePt t="36921" x="3041650" y="5132388"/>
          <p14:tracePt t="36943" x="3041650" y="5141913"/>
          <p14:tracePt t="36952" x="3041650" y="5149850"/>
          <p14:tracePt t="36967" x="3051175" y="5157788"/>
          <p14:tracePt t="36989" x="3059113" y="5175250"/>
          <p14:tracePt t="36996" x="3067050" y="5175250"/>
          <p14:tracePt t="37004" x="3076575" y="5183188"/>
          <p14:tracePt t="37011" x="3076575" y="5192713"/>
          <p14:tracePt t="37018" x="3084513" y="5200650"/>
          <p14:tracePt t="37026" x="3094038" y="5200650"/>
          <p14:tracePt t="37033" x="3094038" y="5208588"/>
          <p14:tracePt t="37049" x="3101975" y="5218113"/>
          <p14:tracePt t="37056" x="3109913" y="5218113"/>
          <p14:tracePt t="37064" x="3109913" y="5226050"/>
          <p14:tracePt t="37071" x="3119438" y="5226050"/>
          <p14:tracePt t="37101" x="3127375" y="5235575"/>
          <p14:tracePt t="37108" x="3127375" y="5243513"/>
          <p14:tracePt t="37131" x="3135313" y="5243513"/>
          <p14:tracePt t="37146" x="3135313" y="5251450"/>
          <p14:tracePt t="37176" x="3144838" y="5251450"/>
          <p14:tracePt t="37183" x="3144838" y="5260975"/>
          <p14:tracePt t="37199" x="3152775" y="5260975"/>
          <p14:tracePt t="37214" x="3160713" y="5260975"/>
          <p14:tracePt t="37243" x="3170238" y="5260975"/>
          <p14:tracePt t="37250" x="3178175" y="5260975"/>
          <p14:tracePt t="37304" x="3186113" y="5260975"/>
          <p14:tracePt t="37310" x="3195638" y="5260975"/>
          <p14:tracePt t="37318" x="3203575" y="5260975"/>
          <p14:tracePt t="37325" x="3211513" y="5251450"/>
          <p14:tracePt t="37333" x="3221038" y="5251450"/>
          <p14:tracePt t="37341" x="3228975" y="5243513"/>
          <p14:tracePt t="37347" x="3228975" y="5235575"/>
          <p14:tracePt t="37356" x="3228975" y="5226050"/>
          <p14:tracePt t="37377" x="3228975" y="5218113"/>
          <p14:tracePt t="37385" x="3238500" y="5208588"/>
          <p14:tracePt t="37400" x="3238500" y="5200650"/>
          <p14:tracePt t="37415" x="3238500" y="5192713"/>
          <p14:tracePt t="37438" x="3246438" y="5183188"/>
          <p14:tracePt t="37467" x="3246438" y="5167313"/>
          <p14:tracePt t="37497" x="3246438" y="5157788"/>
          <p14:tracePt t="37505" x="3246438" y="5149850"/>
          <p14:tracePt t="37521" x="3246438" y="5141913"/>
          <p14:tracePt t="37534" x="3246438" y="5132388"/>
          <p14:tracePt t="37542" x="3246438" y="5124450"/>
          <p14:tracePt t="37556" x="3246438" y="5106988"/>
          <p14:tracePt t="37563" x="3246438" y="5099050"/>
          <p14:tracePt t="37579" x="3246438" y="5081588"/>
          <p14:tracePt t="37587" x="3246438" y="5073650"/>
          <p14:tracePt t="37602" x="3246438" y="5056188"/>
          <p14:tracePt t="37609" x="3246438" y="5048250"/>
          <p14:tracePt t="37617" x="3246438" y="5038725"/>
          <p14:tracePt t="37624" x="3246438" y="5030788"/>
          <p14:tracePt t="37632" x="3246438" y="5022850"/>
          <p14:tracePt t="37647" x="3246438" y="5013325"/>
          <p14:tracePt t="37656" x="3246438" y="5005388"/>
          <p14:tracePt t="37670" x="3238500" y="5005388"/>
          <p14:tracePt t="37721" x="3228975" y="4997450"/>
          <p14:tracePt t="37729" x="3221038" y="4997450"/>
          <p14:tracePt t="37737" x="3211513" y="4997450"/>
          <p14:tracePt t="37744" x="3203575" y="4997450"/>
          <p14:tracePt t="37752" x="3195638" y="4997450"/>
          <p14:tracePt t="37774" x="3186113" y="4997450"/>
          <p14:tracePt t="37781" x="3178175" y="4997450"/>
          <p14:tracePt t="37791" x="3170238" y="4997450"/>
          <p14:tracePt t="37804" x="3160713" y="4997450"/>
          <p14:tracePt t="37811" x="3152775" y="5005388"/>
          <p14:tracePt t="37819" x="3152775" y="5013325"/>
          <p14:tracePt t="37826" x="3144838" y="5013325"/>
          <p14:tracePt t="37833" x="3135313" y="5022850"/>
          <p14:tracePt t="37841" x="3127375" y="5030788"/>
          <p14:tracePt t="37848" x="3127375" y="5038725"/>
          <p14:tracePt t="37863" x="3119438" y="5048250"/>
          <p14:tracePt t="37872" x="3109913" y="5048250"/>
          <p14:tracePt t="37878" x="3109913" y="5056188"/>
          <p14:tracePt t="37886" x="3101975" y="5064125"/>
          <p14:tracePt t="37894" x="3094038" y="5064125"/>
          <p14:tracePt t="37901" x="3084513" y="5064125"/>
          <p14:tracePt t="37960" x="3084513" y="5073650"/>
          <p14:tracePt t="37968" x="3076575" y="5073650"/>
          <p14:tracePt t="38191" x="3076575" y="5081588"/>
          <p14:tracePt t="38207" x="3076575" y="5091113"/>
          <p14:tracePt t="38230" x="3076575" y="5099050"/>
          <p14:tracePt t="38253" x="3076575" y="5106988"/>
          <p14:tracePt t="38289" x="3084513" y="5116513"/>
          <p14:tracePt t="38305" x="3094038" y="5116513"/>
          <p14:tracePt t="38312" x="3101975" y="5116513"/>
          <p14:tracePt t="38320" x="3109913" y="5116513"/>
          <p14:tracePt t="38326" x="3109913" y="5124450"/>
          <p14:tracePt t="38342" x="3119438" y="5124450"/>
          <p14:tracePt t="38356" x="3127375" y="5124450"/>
          <p14:tracePt t="38365" x="3135313" y="5124450"/>
          <p14:tracePt t="38387" x="3144838" y="5124450"/>
          <p14:tracePt t="38409" x="3152775" y="5124450"/>
          <p14:tracePt t="38423" x="3160713" y="5124450"/>
          <p14:tracePt t="38469" x="3170238" y="5124450"/>
          <p14:tracePt t="38499" x="3178175" y="5124450"/>
          <p14:tracePt t="38559" x="3186113" y="5124450"/>
          <p14:tracePt t="38596" x="3195638" y="5124450"/>
          <p14:tracePt t="38626" x="3203575" y="5124450"/>
          <p14:tracePt t="38694" x="3211513" y="5124450"/>
          <p14:tracePt t="38708" x="3211513" y="5116513"/>
          <p14:tracePt t="38731" x="3221038" y="5106988"/>
          <p14:tracePt t="38745" x="3221038" y="5099050"/>
          <p14:tracePt t="38753" x="3221038" y="5091113"/>
          <p14:tracePt t="38760" x="3221038" y="5081588"/>
          <p14:tracePt t="38768" x="3221038" y="5073650"/>
          <p14:tracePt t="38790" x="3221038" y="5064125"/>
          <p14:tracePt t="38798" x="3221038" y="5056188"/>
          <p14:tracePt t="38807" x="3221038" y="5048250"/>
          <p14:tracePt t="38813" x="3221038" y="5038725"/>
          <p14:tracePt t="38823" x="3221038" y="5022850"/>
          <p14:tracePt t="38828" x="3221038" y="5013325"/>
          <p14:tracePt t="38836" x="3221038" y="5005388"/>
          <p14:tracePt t="38843" x="3221038" y="4997450"/>
          <p14:tracePt t="38850" x="3221038" y="4987925"/>
          <p14:tracePt t="38857" x="3221038" y="4972050"/>
          <p14:tracePt t="38866" x="3221038" y="4962525"/>
          <p14:tracePt t="38873" x="3211513" y="4954588"/>
          <p14:tracePt t="38881" x="3211513" y="4946650"/>
          <p14:tracePt t="38891" x="3211513" y="4937125"/>
          <p14:tracePt t="38903" x="3203575" y="4929188"/>
          <p14:tracePt t="38910" x="3203575" y="4919663"/>
          <p14:tracePt t="38925" x="3195638" y="4919663"/>
          <p14:tracePt t="38941" x="3186113" y="4911725"/>
          <p14:tracePt t="38956" x="3186113" y="4903788"/>
          <p14:tracePt t="38986" x="3178175" y="4894263"/>
          <p14:tracePt t="39000" x="3170238" y="4894263"/>
          <p14:tracePt t="39006" x="3160713" y="4894263"/>
          <p14:tracePt t="39023" x="3152775" y="4894263"/>
          <p14:tracePt t="39030" x="3144838" y="4894263"/>
          <p14:tracePt t="39039" x="3135313" y="4894263"/>
          <p14:tracePt t="39053" x="3127375" y="4903788"/>
          <p14:tracePt t="39059" x="3119438" y="4911725"/>
          <p14:tracePt t="39082" x="3109913" y="4919663"/>
          <p14:tracePt t="39090" x="3101975" y="4929188"/>
          <p14:tracePt t="39096" x="3094038" y="4929188"/>
          <p14:tracePt t="39106" x="3094038" y="4937125"/>
          <p14:tracePt t="39112" x="3094038" y="4946650"/>
          <p14:tracePt t="39126" x="3084513" y="4954588"/>
          <p14:tracePt t="39134" x="3084513" y="4962525"/>
          <p14:tracePt t="39141" x="3076575" y="4972050"/>
          <p14:tracePt t="39149" x="3076575" y="4979988"/>
          <p14:tracePt t="39165" x="3067050" y="4987925"/>
          <p14:tracePt t="39187" x="3067050" y="4997450"/>
          <p14:tracePt t="39232" x="3067050" y="5005388"/>
          <p14:tracePt t="39247" x="3067050" y="5013325"/>
          <p14:tracePt t="39277" x="3067050" y="5022850"/>
          <p14:tracePt t="39306" x="3067050" y="5030788"/>
          <p14:tracePt t="39329" x="3067050" y="5038725"/>
          <p14:tracePt t="39389" x="3067050" y="5048250"/>
          <p14:tracePt t="39396" x="3067050" y="5056188"/>
          <p14:tracePt t="39411" x="3067050" y="5064125"/>
          <p14:tracePt t="39433" x="3076575" y="5064125"/>
          <p14:tracePt t="39440" x="3084513" y="5064125"/>
          <p14:tracePt t="39455" x="3094038" y="5073650"/>
          <p14:tracePt t="39464" x="3094038" y="5091113"/>
          <p14:tracePt t="39473" x="3101975" y="5091113"/>
          <p14:tracePt t="39478" x="3109913" y="5091113"/>
          <p14:tracePt t="39502" x="3119438" y="5099050"/>
          <p14:tracePt t="39509" x="3127375" y="5099050"/>
          <p14:tracePt t="39516" x="3127375" y="5106988"/>
          <p14:tracePt t="39545" x="3135313" y="5116513"/>
          <p14:tracePt t="39568" x="3144838" y="5116513"/>
          <p14:tracePt t="39599" x="3152775" y="5124450"/>
          <p14:tracePt t="39629" x="3152775" y="5132388"/>
          <p14:tracePt t="39658" x="3160713" y="5132388"/>
          <p14:tracePt t="39696" x="3170238" y="5132388"/>
          <p14:tracePt t="39717" x="3178175" y="5132388"/>
          <p14:tracePt t="39734" x="3186113" y="5132388"/>
          <p14:tracePt t="39740" x="3195638" y="5132388"/>
          <p14:tracePt t="39748" x="3203575" y="5132388"/>
          <p14:tracePt t="39756" x="3211513" y="5149850"/>
          <p14:tracePt t="39761" x="3221038" y="5149850"/>
          <p14:tracePt t="39786" x="3228975" y="5149850"/>
          <p14:tracePt t="39792" x="3238500" y="5149850"/>
          <p14:tracePt t="39845" x="3246438" y="5149850"/>
          <p14:tracePt t="39875" x="3254375" y="5149850"/>
          <p14:tracePt t="39897" x="3263900" y="5149850"/>
          <p14:tracePt t="39912" x="3271838" y="5149850"/>
          <p14:tracePt t="40039" x="3271838" y="5141913"/>
          <p14:tracePt t="40083" x="3271838" y="5132388"/>
          <p14:tracePt t="40995" x="3271838" y="5124450"/>
          <p14:tracePt t="41011" x="3271838" y="5116513"/>
          <p14:tracePt t="41018" x="3271838" y="5106988"/>
          <p14:tracePt t="41094" x="3271838" y="5099050"/>
          <p14:tracePt t="41116" x="3271838" y="5091113"/>
          <p14:tracePt t="41160" x="3271838" y="5081588"/>
          <p14:tracePt t="41183" x="3271838" y="5073650"/>
          <p14:tracePt t="41190" x="3271838" y="5064125"/>
          <p14:tracePt t="41228" x="3271838" y="5056188"/>
          <p14:tracePt t="41991" x="3271838" y="5064125"/>
          <p14:tracePt t="42006" x="3271838" y="5073650"/>
          <p14:tracePt t="42020" x="3271838" y="5081588"/>
          <p14:tracePt t="42035" x="3271838" y="5091113"/>
          <p14:tracePt t="42058" x="3271838" y="5106988"/>
          <p14:tracePt t="42064" x="3271838" y="5116513"/>
          <p14:tracePt t="42088" x="3271838" y="5124450"/>
          <p14:tracePt t="42103" x="3271838" y="5132388"/>
          <p14:tracePt t="42118" x="3271838" y="5141913"/>
          <p14:tracePt t="42132" x="3271838" y="5149850"/>
          <p14:tracePt t="42155" x="3271838" y="5157788"/>
          <p14:tracePt t="42161" x="3271838" y="5167313"/>
          <p14:tracePt t="42194" x="3271838" y="5175250"/>
          <p14:tracePt t="42230" x="3271838" y="5183188"/>
          <p14:tracePt t="42244" x="3279775" y="5183188"/>
          <p14:tracePt t="42282" x="3289300" y="5192713"/>
          <p14:tracePt t="42313" x="3289300" y="5200650"/>
          <p14:tracePt t="42364" x="3297238" y="5208588"/>
          <p14:tracePt t="42431" x="3297238" y="5218113"/>
          <p14:tracePt t="42462" x="3305175" y="5226050"/>
          <p14:tracePt t="42499" x="3305175" y="5235575"/>
          <p14:tracePt t="42521" x="3314700" y="5243513"/>
          <p14:tracePt t="42528" x="3322638" y="5251450"/>
          <p14:tracePt t="42543" x="3330575" y="5260975"/>
          <p14:tracePt t="42551" x="3330575" y="5268913"/>
          <p14:tracePt t="42559" x="3340100" y="5276850"/>
          <p14:tracePt t="42577" x="3340100" y="5294313"/>
          <p14:tracePt t="42588" x="3340100" y="5302250"/>
          <p14:tracePt t="42595" x="3340100" y="5311775"/>
          <p14:tracePt t="42694" x="3348038" y="5319713"/>
          <p14:tracePt t="42701" x="3355975" y="5327650"/>
          <p14:tracePt t="42708" x="3355975" y="5337175"/>
          <p14:tracePt t="42716" x="3355975" y="5353050"/>
          <p14:tracePt t="42723" x="3355975" y="5362575"/>
          <p14:tracePt t="42729" x="3355975" y="5370513"/>
          <p14:tracePt t="42739" x="3365500" y="5370513"/>
          <p14:tracePt t="42746" x="3365500" y="5380038"/>
          <p14:tracePt t="42752" x="3365500" y="5387975"/>
          <p14:tracePt t="42759" x="3365500" y="5395913"/>
          <p14:tracePt t="42813" x="3373438" y="5421313"/>
          <p14:tracePt t="42820" x="3373438" y="5430838"/>
          <p14:tracePt t="42827" x="3382963" y="5446713"/>
          <p14:tracePt t="42835" x="3382963" y="5456238"/>
          <p14:tracePt t="42851" x="3382963" y="5472113"/>
          <p14:tracePt t="42859" x="3382963" y="5489575"/>
          <p14:tracePt t="42873" x="3382963" y="5497513"/>
          <p14:tracePt t="42879" x="3382963" y="5507038"/>
          <p14:tracePt t="42894" x="3382963" y="5514975"/>
          <p14:tracePt t="42948" x="3382963" y="5524500"/>
          <p14:tracePt t="42962" x="3382963" y="5532438"/>
          <p14:tracePt t="42970" x="3382963" y="5549900"/>
          <p14:tracePt t="42977" x="3398838" y="5557838"/>
          <p14:tracePt t="43000" x="3398838" y="5565775"/>
          <p14:tracePt t="43060" x="3398838" y="5575300"/>
          <p14:tracePt t="45452" x="3238500" y="5395913"/>
          <p14:tracePt t="45458" x="2805113" y="4894263"/>
          <p14:tracePt t="45465" x="2617788" y="4657725"/>
          <p14:tracePt t="45473" x="2387600" y="4410075"/>
          <p14:tracePt t="45483" x="1733550" y="3441700"/>
          <p14:tracePt t="45489" x="1665288" y="3373438"/>
          <p14:tracePt t="45497" x="1477963" y="3101975"/>
          <p14:tracePt t="45505" x="1163638" y="2159000"/>
          <p14:tracePt t="45511" x="1147763" y="2108200"/>
          <p14:tracePt t="45520" x="1036638" y="1751013"/>
          <p14:tracePt t="45526" x="909638" y="1206500"/>
          <p14:tracePt t="45534" x="900113" y="1163638"/>
          <p14:tracePt t="45541" x="884238" y="1062038"/>
          <p14:tracePt t="45551" x="866775" y="900113"/>
          <p14:tracePt t="45555" x="866775" y="808038"/>
          <p14:tracePt t="45563" x="866775" y="722313"/>
          <p14:tracePt t="45571" x="866775" y="704850"/>
          <p14:tracePt t="45856" x="560388" y="577850"/>
          <p14:tracePt t="45862" x="441325" y="501650"/>
          <p14:tracePt t="45870" x="101600" y="322263"/>
        </p14:tracePtLst>
      </p14:laserTrace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46F7B9B9-D56C-4510-9081-3040C5991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20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8131" name="Picture 3" descr="li6">
            <a:extLst>
              <a:ext uri="{FF2B5EF4-FFF2-40B4-BE49-F238E27FC236}">
                <a16:creationId xmlns:a16="http://schemas.microsoft.com/office/drawing/2014/main" id="{E24EEC25-E86B-48B2-AD81-02C0358E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39738"/>
            <a:ext cx="338455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40F4977E-8C33-4E8E-BDBB-1340ABD10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1112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3" name="Picture 5" descr="li 4">
            <a:extLst>
              <a:ext uri="{FF2B5EF4-FFF2-40B4-BE49-F238E27FC236}">
                <a16:creationId xmlns:a16="http://schemas.microsoft.com/office/drawing/2014/main" id="{698201BE-506D-4775-9A9A-0205AB088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65400"/>
            <a:ext cx="289242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4" name="Rectangle 6">
            <a:extLst>
              <a:ext uri="{FF2B5EF4-FFF2-40B4-BE49-F238E27FC236}">
                <a16:creationId xmlns:a16="http://schemas.microsoft.com/office/drawing/2014/main" id="{303B0054-DBFC-432A-9FEA-65701FBB0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316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5" name="Picture 7" descr="li 5">
            <a:extLst>
              <a:ext uri="{FF2B5EF4-FFF2-40B4-BE49-F238E27FC236}">
                <a16:creationId xmlns:a16="http://schemas.microsoft.com/office/drawing/2014/main" id="{EFD30057-19CE-40D1-9611-5A6DADFD1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565400"/>
            <a:ext cx="3255963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Rectangle 8">
            <a:extLst>
              <a:ext uri="{FF2B5EF4-FFF2-40B4-BE49-F238E27FC236}">
                <a16:creationId xmlns:a16="http://schemas.microsoft.com/office/drawing/2014/main" id="{664EB347-3D7F-46B2-B4E3-ACF65324F7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4479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7" name="Picture 9" descr="li2">
            <a:extLst>
              <a:ext uri="{FF2B5EF4-FFF2-40B4-BE49-F238E27FC236}">
                <a16:creationId xmlns:a16="http://schemas.microsoft.com/office/drawing/2014/main" id="{8440DC32-EC3E-48D1-BFD7-B1891F282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724400"/>
            <a:ext cx="116205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Rectangle 10">
            <a:extLst>
              <a:ext uri="{FF2B5EF4-FFF2-40B4-BE49-F238E27FC236}">
                <a16:creationId xmlns:a16="http://schemas.microsoft.com/office/drawing/2014/main" id="{857433C5-2324-43F2-B5F3-5D1B18E290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052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9" name="Picture 11" descr="lis po u">
            <a:extLst>
              <a:ext uri="{FF2B5EF4-FFF2-40B4-BE49-F238E27FC236}">
                <a16:creationId xmlns:a16="http://schemas.microsoft.com/office/drawing/2014/main" id="{1ADEFB96-1D7F-4B7D-9302-96B69E4ED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724400"/>
            <a:ext cx="12668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0" name="Rectangle 12">
            <a:extLst>
              <a:ext uri="{FF2B5EF4-FFF2-40B4-BE49-F238E27FC236}">
                <a16:creationId xmlns:a16="http://schemas.microsoft.com/office/drawing/2014/main" id="{F70D876D-44FF-42C3-A060-1399789D2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5631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41" name="Picture 13" descr="li3">
            <a:extLst>
              <a:ext uri="{FF2B5EF4-FFF2-40B4-BE49-F238E27FC236}">
                <a16:creationId xmlns:a16="http://schemas.microsoft.com/office/drawing/2014/main" id="{BD8E8DE2-C6C1-4EC8-A967-94F31AA3D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724400"/>
            <a:ext cx="15716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6AB5C79-C4F5-4726-9274-9E65FF9186E3}"/>
              </a:ext>
            </a:extLst>
          </p:cNvPr>
          <p:cNvSpPr/>
          <p:nvPr/>
        </p:nvSpPr>
        <p:spPr>
          <a:xfrm>
            <a:off x="1902284" y="5468876"/>
            <a:ext cx="648072" cy="1440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42CE85C-C27C-41EB-A6F0-886F0234B619}"/>
              </a:ext>
            </a:extLst>
          </p:cNvPr>
          <p:cNvSpPr/>
          <p:nvPr/>
        </p:nvSpPr>
        <p:spPr>
          <a:xfrm>
            <a:off x="3959870" y="5404043"/>
            <a:ext cx="720080" cy="1440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37489511-B1FF-4A0B-946E-6289C833C764}"/>
              </a:ext>
            </a:extLst>
          </p:cNvPr>
          <p:cNvSpPr/>
          <p:nvPr/>
        </p:nvSpPr>
        <p:spPr>
          <a:xfrm>
            <a:off x="7020272" y="5404043"/>
            <a:ext cx="288032" cy="14401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3AE6765C-39FE-477C-B6A0-D0D83BDCDEBC}"/>
              </a:ext>
            </a:extLst>
          </p:cNvPr>
          <p:cNvSpPr/>
          <p:nvPr/>
        </p:nvSpPr>
        <p:spPr>
          <a:xfrm>
            <a:off x="2504637" y="5495165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D679F67-D5BD-4DAA-A89B-3217A74AA1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89"/>
    </mc:Choice>
    <mc:Fallback>
      <p:transition spd="slow" advTm="19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5" x="4630738" y="2805113"/>
          <p14:tracePt t="1581" x="4630738" y="2795588"/>
          <p14:tracePt t="1596" x="4630738" y="2787650"/>
          <p14:tracePt t="1656" x="4630738" y="2778125"/>
          <p14:tracePt t="1888" x="4630738" y="2770188"/>
          <p14:tracePt t="1896" x="4640263" y="2752725"/>
          <p14:tracePt t="1903" x="4640263" y="2744788"/>
          <p14:tracePt t="1910" x="4648200" y="2719388"/>
          <p14:tracePt t="1919" x="4648200" y="2701925"/>
          <p14:tracePt t="1925" x="4648200" y="2693988"/>
          <p14:tracePt t="1933" x="4648200" y="2676525"/>
          <p14:tracePt t="1940" x="4648200" y="2643188"/>
          <p14:tracePt t="1948" x="4657725" y="2633663"/>
          <p14:tracePt t="1956" x="4657725" y="2608263"/>
          <p14:tracePt t="1963" x="4665663" y="2566988"/>
          <p14:tracePt t="1971" x="4665663" y="2541588"/>
          <p14:tracePt t="1979" x="4665663" y="2506663"/>
          <p14:tracePt t="1988" x="4665663" y="2455863"/>
          <p14:tracePt t="1994" x="4665663" y="2397125"/>
          <p14:tracePt t="2001" x="4665663" y="2328863"/>
          <p14:tracePt t="2007" x="4665663" y="2286000"/>
          <p14:tracePt t="2016" x="4665663" y="2227263"/>
          <p14:tracePt t="2022" x="4665663" y="2184400"/>
          <p14:tracePt t="2031" x="4665663" y="2159000"/>
          <p14:tracePt t="2038" x="4665663" y="2133600"/>
          <p14:tracePt t="2046" x="4665663" y="2124075"/>
          <p14:tracePt t="2055" x="4665663" y="2098675"/>
          <p14:tracePt t="2060" x="4665663" y="2090738"/>
          <p14:tracePt t="2067" x="4665663" y="2082800"/>
          <p14:tracePt t="2075" x="4665663" y="2065338"/>
          <p14:tracePt t="2082" x="4665663" y="2055813"/>
          <p14:tracePt t="2090" x="4665663" y="2047875"/>
          <p14:tracePt t="2098" x="4665663" y="2039938"/>
          <p14:tracePt t="2113" x="4665663" y="2030413"/>
          <p14:tracePt t="2166" x="4665663" y="2005013"/>
          <p14:tracePt t="2172" x="4665663" y="1989138"/>
          <p14:tracePt t="2180" x="4665663" y="1971675"/>
          <p14:tracePt t="2188" x="4665663" y="1963738"/>
          <p14:tracePt t="2195" x="4665663" y="1946275"/>
          <p14:tracePt t="2207" x="4683125" y="1928813"/>
          <p14:tracePt t="2210" x="4683125" y="1920875"/>
          <p14:tracePt t="2217" x="4683125" y="1911350"/>
          <p14:tracePt t="2224" x="4683125" y="1903413"/>
          <p14:tracePt t="2239" x="4683125" y="1895475"/>
          <p14:tracePt t="2270" x="4683125" y="1885950"/>
          <p14:tracePt t="2276" x="4699000" y="1860550"/>
          <p14:tracePt t="2286" x="4708525" y="1835150"/>
          <p14:tracePt t="2292" x="4716463" y="1819275"/>
          <p14:tracePt t="2299" x="4716463" y="1801813"/>
          <p14:tracePt t="2307" x="4724400" y="1793875"/>
          <p14:tracePt t="2314" x="4733925" y="1766888"/>
          <p14:tracePt t="2322" x="4741863" y="1751013"/>
          <p14:tracePt t="2330" x="4759325" y="1741488"/>
          <p14:tracePt t="2341" x="4759325" y="1733550"/>
          <p14:tracePt t="2344" x="4767263" y="1716088"/>
          <p14:tracePt t="2352" x="4767263" y="1700213"/>
          <p14:tracePt t="2360" x="4767263" y="1690688"/>
          <p14:tracePt t="2367" x="4767263" y="1682750"/>
          <p14:tracePt t="2375" x="4767263" y="1674813"/>
          <p14:tracePt t="2390" x="4767263" y="1657350"/>
          <p14:tracePt t="2396" x="4767263" y="1649413"/>
          <p14:tracePt t="2412" x="4775200" y="1631950"/>
          <p14:tracePt t="2423" x="4775200" y="1622425"/>
          <p14:tracePt t="2427" x="4784725" y="1622425"/>
          <p14:tracePt t="2435" x="4792663" y="1614488"/>
          <p14:tracePt t="2441" x="4792663" y="1606550"/>
          <p14:tracePt t="2449" x="4802188" y="1597025"/>
          <p14:tracePt t="2456" x="4802188" y="1589088"/>
          <p14:tracePt t="2464" x="4810125" y="1571625"/>
          <p14:tracePt t="2472" x="4810125" y="1563688"/>
          <p14:tracePt t="2479" x="4818063" y="1555750"/>
          <p14:tracePt t="2490" x="4827588" y="1538288"/>
          <p14:tracePt t="2502" x="4827588" y="1530350"/>
          <p14:tracePt t="2508" x="4835525" y="1520825"/>
          <p14:tracePt t="2517" x="4843463" y="1504950"/>
          <p14:tracePt t="2523" x="4843463" y="1495425"/>
          <p14:tracePt t="2532" x="4852988" y="1487488"/>
          <p14:tracePt t="2548" x="4852988" y="1477963"/>
          <p14:tracePt t="2556" x="4852988" y="1470025"/>
          <p14:tracePt t="2572" x="4852988" y="1462088"/>
          <p14:tracePt t="2606" x="4852988" y="1452563"/>
          <p14:tracePt t="2643" x="4860925" y="1444625"/>
          <p14:tracePt t="2651" x="4878388" y="1411288"/>
          <p14:tracePt t="2659" x="4894263" y="1393825"/>
          <p14:tracePt t="2666" x="4903788" y="1376363"/>
          <p14:tracePt t="2673" x="4903788" y="1350963"/>
          <p14:tracePt t="2681" x="4903788" y="1343025"/>
          <p14:tracePt t="2689" x="4903788" y="1317625"/>
          <p14:tracePt t="2697" x="4903788" y="1308100"/>
          <p14:tracePt t="2706" x="4903788" y="1282700"/>
          <p14:tracePt t="2712" x="4903788" y="1274763"/>
          <p14:tracePt t="2718" x="4903788" y="1266825"/>
          <p14:tracePt t="2736" x="4903788" y="1249363"/>
          <p14:tracePt t="2741" x="4903788" y="1241425"/>
          <p14:tracePt t="2749" x="4903788" y="1206500"/>
          <p14:tracePt t="2756" x="4903788" y="1173163"/>
          <p14:tracePt t="2762" x="4886325" y="1155700"/>
          <p14:tracePt t="2772" x="4878388" y="1112838"/>
          <p14:tracePt t="2779" x="4868863" y="1096963"/>
          <p14:tracePt t="2788" x="4860925" y="1079500"/>
          <p14:tracePt t="2793" x="4843463" y="1044575"/>
          <p14:tracePt t="2802" x="4835525" y="1019175"/>
          <p14:tracePt t="2809" x="4827588" y="1003300"/>
          <p14:tracePt t="2818" x="4818063" y="968375"/>
          <p14:tracePt t="2823" x="4810125" y="960438"/>
          <p14:tracePt t="2831" x="4802188" y="942975"/>
          <p14:tracePt t="2838" x="4792663" y="925513"/>
          <p14:tracePt t="2847" x="4784725" y="925513"/>
          <p14:tracePt t="2855" x="4775200" y="900113"/>
          <p14:tracePt t="2859" x="4775200" y="892175"/>
          <p14:tracePt t="2870" x="4767263" y="892175"/>
          <p14:tracePt t="2875" x="4749800" y="874713"/>
          <p14:tracePt t="2884" x="4733925" y="866775"/>
          <p14:tracePt t="2891" x="4716463" y="858838"/>
          <p14:tracePt t="2899" x="4699000" y="849313"/>
          <p14:tracePt t="2906" x="4683125" y="841375"/>
          <p14:tracePt t="2913" x="4665663" y="833438"/>
          <p14:tracePt t="2923" x="4648200" y="823913"/>
          <p14:tracePt t="2927" x="4630738" y="815975"/>
          <p14:tracePt t="2936" x="4614863" y="808038"/>
          <p14:tracePt t="2942" x="4589463" y="798513"/>
          <p14:tracePt t="2951" x="4554538" y="798513"/>
          <p14:tracePt t="2956" x="4521200" y="798513"/>
          <p14:tracePt t="2965" x="4503738" y="798513"/>
          <p14:tracePt t="2973" x="4486275" y="798513"/>
          <p14:tracePt t="2980" x="4460875" y="798513"/>
          <p14:tracePt t="2988" x="4445000" y="798513"/>
          <p14:tracePt t="2995" x="4427538" y="798513"/>
          <p14:tracePt t="3006" x="4419600" y="798513"/>
          <p14:tracePt t="3010" x="4402138" y="798513"/>
          <p14:tracePt t="3017" x="4376738" y="798513"/>
          <p14:tracePt t="3024" x="4359275" y="808038"/>
          <p14:tracePt t="3032" x="4351338" y="815975"/>
          <p14:tracePt t="3041" x="4333875" y="823913"/>
          <p14:tracePt t="3047" x="4300538" y="849313"/>
          <p14:tracePt t="3055" x="4283075" y="866775"/>
          <p14:tracePt t="3063" x="4265613" y="874713"/>
          <p14:tracePt t="3072" x="4257675" y="892175"/>
          <p14:tracePt t="3079" x="4240213" y="925513"/>
          <p14:tracePt t="3085" x="4214813" y="942975"/>
          <p14:tracePt t="3091" x="4197350" y="968375"/>
          <p14:tracePt t="3099" x="4171950" y="1019175"/>
          <p14:tracePt t="3107" x="4164013" y="1036638"/>
          <p14:tracePt t="3114" x="4138613" y="1062038"/>
          <p14:tracePt t="3123" x="4105275" y="1122363"/>
          <p14:tracePt t="3129" x="4087813" y="1147763"/>
          <p14:tracePt t="3139" x="4079875" y="1173163"/>
          <p14:tracePt t="3145" x="4062413" y="1206500"/>
          <p14:tracePt t="3152" x="4052888" y="1231900"/>
          <p14:tracePt t="3159" x="4044950" y="1249363"/>
          <p14:tracePt t="3167" x="4037013" y="1282700"/>
          <p14:tracePt t="3175" x="4027488" y="1308100"/>
          <p14:tracePt t="3182" x="4027488" y="1333500"/>
          <p14:tracePt t="3191" x="4027488" y="1350963"/>
          <p14:tracePt t="3198" x="4027488" y="1376363"/>
          <p14:tracePt t="3205" x="4027488" y="1393825"/>
          <p14:tracePt t="3212" x="4027488" y="1427163"/>
          <p14:tracePt t="3223" x="4027488" y="1436688"/>
          <p14:tracePt t="3227" x="4037013" y="1452563"/>
          <p14:tracePt t="3236" x="4037013" y="1470025"/>
          <p14:tracePt t="3241" x="4062413" y="1504950"/>
          <p14:tracePt t="3249" x="4070350" y="1512888"/>
          <p14:tracePt t="3256" x="4079875" y="1530350"/>
          <p14:tracePt t="3264" x="4087813" y="1546225"/>
          <p14:tracePt t="3272" x="4095750" y="1555750"/>
          <p14:tracePt t="3281" x="4105275" y="1581150"/>
          <p14:tracePt t="3290" x="4113213" y="1597025"/>
          <p14:tracePt t="3295" x="4130675" y="1614488"/>
          <p14:tracePt t="3302" x="4146550" y="1631950"/>
          <p14:tracePt t="3308" x="4171950" y="1649413"/>
          <p14:tracePt t="3317" x="4197350" y="1665288"/>
          <p14:tracePt t="3324" x="4240213" y="1700213"/>
          <p14:tracePt t="3334" x="4265613" y="1708150"/>
          <p14:tracePt t="3339" x="4316413" y="1741488"/>
          <p14:tracePt t="3349" x="4351338" y="1758950"/>
          <p14:tracePt t="3356" x="4394200" y="1776413"/>
          <p14:tracePt t="3363" x="4419600" y="1784350"/>
          <p14:tracePt t="3372" x="4452938" y="1793875"/>
          <p14:tracePt t="3377" x="4503738" y="1809750"/>
          <p14:tracePt t="3384" x="4521200" y="1827213"/>
          <p14:tracePt t="3390" x="4564063" y="1835150"/>
          <p14:tracePt t="3399" x="4589463" y="1844675"/>
          <p14:tracePt t="3406" x="4614863" y="1844675"/>
          <p14:tracePt t="3413" x="4640263" y="1844675"/>
          <p14:tracePt t="3422" x="4657725" y="1852613"/>
          <p14:tracePt t="3429" x="4691063" y="1852613"/>
          <p14:tracePt t="3438" x="4733925" y="1852613"/>
          <p14:tracePt t="3444" x="4767263" y="1852613"/>
          <p14:tracePt t="3452" x="4792663" y="1852613"/>
          <p14:tracePt t="3458" x="4827588" y="1852613"/>
          <p14:tracePt t="3466" x="4843463" y="1852613"/>
          <p14:tracePt t="3475" x="4886325" y="1852613"/>
          <p14:tracePt t="3481" x="4903788" y="1852613"/>
          <p14:tracePt t="3489" x="4919663" y="1844675"/>
          <p14:tracePt t="3495" x="4946650" y="1835150"/>
          <p14:tracePt t="3506" x="4962525" y="1835150"/>
          <p14:tracePt t="3512" x="4972050" y="1819275"/>
          <p14:tracePt t="3519" x="4987925" y="1809750"/>
          <p14:tracePt t="3525" x="5005388" y="1801813"/>
          <p14:tracePt t="3534" x="5030788" y="1801813"/>
          <p14:tracePt t="3540" x="5038725" y="1793875"/>
          <p14:tracePt t="3549" x="5056188" y="1776413"/>
          <p14:tracePt t="3556" x="5073650" y="1766888"/>
          <p14:tracePt t="3564" x="5099050" y="1741488"/>
          <p14:tracePt t="3573" x="5106988" y="1725613"/>
          <p14:tracePt t="3579" x="5124450" y="1716088"/>
          <p14:tracePt t="3588" x="5141913" y="1700213"/>
          <p14:tracePt t="3593" x="5149850" y="1690688"/>
          <p14:tracePt t="3601" x="5149850" y="1682750"/>
          <p14:tracePt t="3607" x="5149850" y="1674813"/>
          <p14:tracePt t="3631" x="5149850" y="1665288"/>
          <p14:tracePt t="3639" x="5183188" y="1581150"/>
          <p14:tracePt t="3645" x="5183188" y="1504950"/>
          <p14:tracePt t="3656" x="5175250" y="1462088"/>
          <p14:tracePt t="3661" x="5157788" y="1427163"/>
          <p14:tracePt t="3668" x="5141913" y="1376363"/>
          <p14:tracePt t="3675" x="5124450" y="1350963"/>
          <p14:tracePt t="3682" x="5106988" y="1308100"/>
          <p14:tracePt t="3689" x="5091113" y="1282700"/>
          <p14:tracePt t="3698" x="5064125" y="1257300"/>
          <p14:tracePt t="3705" x="5056188" y="1249363"/>
          <p14:tracePt t="3714" x="5038725" y="1198563"/>
          <p14:tracePt t="3723" x="5022850" y="1181100"/>
          <p14:tracePt t="3727" x="4997450" y="1163638"/>
          <p14:tracePt t="3736" x="4972050" y="1112838"/>
          <p14:tracePt t="3742" x="4954588" y="1104900"/>
          <p14:tracePt t="3750" x="4937125" y="1079500"/>
          <p14:tracePt t="3757" x="4911725" y="1054100"/>
          <p14:tracePt t="3765" x="4894263" y="1028700"/>
          <p14:tracePt t="3774" x="4878388" y="1011238"/>
          <p14:tracePt t="3782" x="4868863" y="1003300"/>
          <p14:tracePt t="3790" x="4827588" y="960438"/>
          <p14:tracePt t="3794" x="4818063" y="952500"/>
          <p14:tracePt t="3806" x="4810125" y="942975"/>
          <p14:tracePt t="3809" x="4792663" y="935038"/>
          <p14:tracePt t="3819" x="4784725" y="925513"/>
          <p14:tracePt t="3824" x="4759325" y="917575"/>
          <p14:tracePt t="3832" x="4741863" y="892175"/>
          <p14:tracePt t="3839" x="4724400" y="892175"/>
          <p14:tracePt t="3848" x="4716463" y="884238"/>
          <p14:tracePt t="3855" x="4699000" y="874713"/>
          <p14:tracePt t="3862" x="4673600" y="866775"/>
          <p14:tracePt t="3873" x="4657725" y="858838"/>
          <p14:tracePt t="3877" x="4648200" y="858838"/>
          <p14:tracePt t="3885" x="4622800" y="849313"/>
          <p14:tracePt t="3891" x="4614863" y="849313"/>
          <p14:tracePt t="3900" x="4597400" y="849313"/>
          <p14:tracePt t="3907" x="4589463" y="849313"/>
          <p14:tracePt t="3923" x="4579938" y="849313"/>
          <p14:tracePt t="3929" x="4572000" y="849313"/>
          <p14:tracePt t="3940" x="4564063" y="849313"/>
          <p14:tracePt t="3997" x="4554538" y="849313"/>
          <p14:tracePt t="4073" x="4546600" y="849313"/>
          <p14:tracePt t="4123" x="4538663" y="849313"/>
          <p14:tracePt t="5710" x="4546600" y="849313"/>
          <p14:tracePt t="5715" x="4554538" y="858838"/>
          <p14:tracePt t="5731" x="4564063" y="858838"/>
          <p14:tracePt t="5738" x="4572000" y="866775"/>
          <p14:tracePt t="5749" x="4572000" y="874713"/>
          <p14:tracePt t="5754" x="4579938" y="874713"/>
          <p14:tracePt t="5768" x="4597400" y="884238"/>
          <p14:tracePt t="5776" x="4597400" y="892175"/>
          <p14:tracePt t="5782" x="4605338" y="909638"/>
          <p14:tracePt t="5791" x="4614863" y="909638"/>
          <p14:tracePt t="5799" x="4622800" y="917575"/>
          <p14:tracePt t="5806" x="4622800" y="925513"/>
          <p14:tracePt t="5816" x="4630738" y="925513"/>
          <p14:tracePt t="5821" x="4640263" y="935038"/>
          <p14:tracePt t="5832" x="4640263" y="942975"/>
          <p14:tracePt t="5836" x="4640263" y="952500"/>
          <p14:tracePt t="5850" x="4640263" y="968375"/>
          <p14:tracePt t="5881" x="4657725" y="977900"/>
          <p14:tracePt t="5888" x="4657725" y="985838"/>
          <p14:tracePt t="5898" x="4657725" y="993775"/>
          <p14:tracePt t="5912" x="4665663" y="1003300"/>
          <p14:tracePt t="5917" x="4665663" y="1011238"/>
          <p14:tracePt t="5926" x="4665663" y="1019175"/>
          <p14:tracePt t="5935" x="4673600" y="1028700"/>
          <p14:tracePt t="5940" x="4673600" y="1036638"/>
          <p14:tracePt t="5955" x="4673600" y="1044575"/>
          <p14:tracePt t="5966" x="4673600" y="1054100"/>
          <p14:tracePt t="5971" x="4683125" y="1062038"/>
          <p14:tracePt t="5985" x="4683125" y="1069975"/>
          <p14:tracePt t="5993" x="4683125" y="1079500"/>
          <p14:tracePt t="6000" x="4683125" y="1087438"/>
          <p14:tracePt t="6008" x="4691063" y="1096963"/>
          <p14:tracePt t="6016" x="4691063" y="1104900"/>
          <p14:tracePt t="6032" x="4691063" y="1112838"/>
          <p14:tracePt t="6038" x="4691063" y="1130300"/>
          <p14:tracePt t="6047" x="4691063" y="1138238"/>
          <p14:tracePt t="6053" x="4691063" y="1155700"/>
          <p14:tracePt t="6060" x="4691063" y="1163638"/>
          <p14:tracePt t="6075" x="4691063" y="1173163"/>
          <p14:tracePt t="6083" x="4691063" y="1181100"/>
          <p14:tracePt t="6098" x="4691063" y="1189038"/>
          <p14:tracePt t="6105" x="4691063" y="1198563"/>
          <p14:tracePt t="6116" x="4691063" y="1206500"/>
          <p14:tracePt t="6120" x="4691063" y="1216025"/>
          <p14:tracePt t="6128" x="4691063" y="1231900"/>
          <p14:tracePt t="6143" x="4691063" y="1241425"/>
          <p14:tracePt t="6150" x="4691063" y="1257300"/>
          <p14:tracePt t="6158" x="4691063" y="1266825"/>
          <p14:tracePt t="6165" x="4691063" y="1292225"/>
          <p14:tracePt t="6173" x="4691063" y="1300163"/>
          <p14:tracePt t="6183" x="4691063" y="1317625"/>
          <p14:tracePt t="6187" x="4691063" y="1333500"/>
          <p14:tracePt t="6196" x="4691063" y="1350963"/>
          <p14:tracePt t="6201" x="4691063" y="1360488"/>
          <p14:tracePt t="6209" x="4691063" y="1368425"/>
          <p14:tracePt t="6224" x="4691063" y="1376363"/>
          <p14:tracePt t="6233" x="4691063" y="1385888"/>
          <p14:tracePt t="6239" x="4691063" y="1393825"/>
          <p14:tracePt t="6249" x="4699000" y="1401763"/>
          <p14:tracePt t="6255" x="4708525" y="1436688"/>
          <p14:tracePt t="6266" x="4708525" y="1462088"/>
          <p14:tracePt t="6269" x="4724400" y="1495425"/>
          <p14:tracePt t="6277" x="4724400" y="1520825"/>
          <p14:tracePt t="6283" x="4724400" y="1555750"/>
          <p14:tracePt t="6292" x="4733925" y="1589088"/>
          <p14:tracePt t="6299" x="4733925" y="1606550"/>
          <p14:tracePt t="6307" x="4733925" y="1614488"/>
          <p14:tracePt t="6315" x="4733925" y="1631950"/>
          <p14:tracePt t="6332" x="4733925" y="1639888"/>
          <p14:tracePt t="6336" x="4733925" y="1657350"/>
          <p14:tracePt t="6352" x="4733925" y="1665288"/>
          <p14:tracePt t="6644" x="4733925" y="1657350"/>
          <p14:tracePt t="6650" x="4733925" y="1649413"/>
          <p14:tracePt t="6658" x="4733925" y="1639888"/>
          <p14:tracePt t="6666" x="4733925" y="1631950"/>
          <p14:tracePt t="6673" x="4733925" y="1614488"/>
          <p14:tracePt t="6681" x="4733925" y="1589088"/>
          <p14:tracePt t="6688" x="4733925" y="1546225"/>
          <p14:tracePt t="6696" x="4733925" y="1530350"/>
          <p14:tracePt t="6702" x="4733925" y="1520825"/>
          <p14:tracePt t="6714" x="4733925" y="1512888"/>
          <p14:tracePt t="6718" x="4741863" y="1401763"/>
          <p14:tracePt t="6726" x="4741863" y="1317625"/>
          <p14:tracePt t="6732" x="4741863" y="1266825"/>
          <p14:tracePt t="6741" x="4741863" y="1249363"/>
          <p14:tracePt t="6747" x="4741863" y="1223963"/>
          <p14:tracePt t="6755" x="4741863" y="1216025"/>
          <p14:tracePt t="6763" x="4741863" y="1189038"/>
          <p14:tracePt t="6770" x="4741863" y="1181100"/>
          <p14:tracePt t="6781" x="4741863" y="1173163"/>
          <p14:tracePt t="6793" x="4741863" y="1163638"/>
          <p14:tracePt t="7062" x="4741863" y="1181100"/>
          <p14:tracePt t="7069" x="4741863" y="1216025"/>
          <p14:tracePt t="7076" x="4741863" y="1231900"/>
          <p14:tracePt t="7086" x="4741863" y="1241425"/>
          <p14:tracePt t="7091" x="4741863" y="1249363"/>
          <p14:tracePt t="7098" x="4741863" y="1257300"/>
          <p14:tracePt t="7106" x="4741863" y="1266825"/>
          <p14:tracePt t="7114" x="4741863" y="1274763"/>
          <p14:tracePt t="7137" x="4741863" y="1282700"/>
          <p14:tracePt t="7152" x="4741863" y="1292225"/>
          <p14:tracePt t="7158" x="4741863" y="1308100"/>
          <p14:tracePt t="7167" x="4741863" y="1333500"/>
          <p14:tracePt t="7176" x="4741863" y="1360488"/>
          <p14:tracePt t="7181" x="4749800" y="1385888"/>
          <p14:tracePt t="7189" x="4749800" y="1411288"/>
          <p14:tracePt t="7196" x="4749800" y="1427163"/>
          <p14:tracePt t="7207" x="4749800" y="1436688"/>
          <p14:tracePt t="7219" x="4749800" y="1444625"/>
          <p14:tracePt t="7226" x="4749800" y="1452563"/>
          <p14:tracePt t="7242" x="4749800" y="1462088"/>
          <p14:tracePt t="7249" x="4749800" y="1470025"/>
          <p14:tracePt t="7256" x="4749800" y="1477963"/>
          <p14:tracePt t="7263" x="4749800" y="1487488"/>
          <p14:tracePt t="7275" x="4749800" y="1495425"/>
          <p14:tracePt t="7290" x="4749800" y="1504950"/>
          <p14:tracePt t="7296" x="4749800" y="1512888"/>
          <p14:tracePt t="7302" x="4749800" y="1530350"/>
          <p14:tracePt t="7308" x="4749800" y="1546225"/>
          <p14:tracePt t="7316" x="4749800" y="1563688"/>
          <p14:tracePt t="7323" x="4749800" y="1571625"/>
          <p14:tracePt t="7339" x="4749800" y="1581150"/>
          <p14:tracePt t="7346" x="4749800" y="1589088"/>
          <p14:tracePt t="7780" x="4749800" y="1581150"/>
          <p14:tracePt t="7795" x="4733925" y="1563688"/>
          <p14:tracePt t="7802" x="4708525" y="1546225"/>
          <p14:tracePt t="7810" x="4683125" y="1520825"/>
          <p14:tracePt t="7818" x="4683125" y="1512888"/>
          <p14:tracePt t="7824" x="4673600" y="1512888"/>
          <p14:tracePt t="7833" x="4657725" y="1504950"/>
          <p14:tracePt t="7839" x="4605338" y="1495425"/>
          <p14:tracePt t="7848" x="4589463" y="1487488"/>
          <p14:tracePt t="7855" x="4572000" y="1487488"/>
          <p14:tracePt t="7864" x="4564063" y="1487488"/>
          <p14:tracePt t="7871" x="4554538" y="1477963"/>
          <p14:tracePt t="7877" x="4495800" y="1470025"/>
          <p14:tracePt t="7883" x="4486275" y="1470025"/>
          <p14:tracePt t="7891" x="4470400" y="1470025"/>
          <p14:tracePt t="7898" x="4460875" y="1470025"/>
          <p14:tracePt t="7906" x="4452938" y="1470025"/>
          <p14:tracePt t="7914" x="4427538" y="1470025"/>
          <p14:tracePt t="7922" x="4419600" y="1470025"/>
          <p14:tracePt t="7933" x="4402138" y="1470025"/>
          <p14:tracePt t="7935" x="4394200" y="1470025"/>
          <p14:tracePt t="7946" x="4384675" y="1470025"/>
          <p14:tracePt t="7951" x="4376738" y="1470025"/>
          <p14:tracePt t="7960" x="4368800" y="1470025"/>
          <p14:tracePt t="7967" x="4308475" y="1470025"/>
          <p14:tracePt t="7974" x="4275138" y="1477963"/>
          <p14:tracePt t="7982" x="4257675" y="1477963"/>
          <p14:tracePt t="7988" x="4232275" y="1477963"/>
          <p14:tracePt t="7999" x="4224338" y="1477963"/>
          <p14:tracePt t="8003" x="4206875" y="1477963"/>
          <p14:tracePt t="8015" x="4181475" y="1487488"/>
          <p14:tracePt t="8018" x="4146550" y="1487488"/>
          <p14:tracePt t="8028" x="4138613" y="1487488"/>
          <p14:tracePt t="8035" x="4130675" y="1487488"/>
          <p14:tracePt t="8042" x="4121150" y="1487488"/>
          <p14:tracePt t="8056" x="4113213" y="1487488"/>
          <p14:tracePt t="8066" x="4105275" y="1487488"/>
          <p14:tracePt t="8071" x="4095750" y="1487488"/>
          <p14:tracePt t="8083" x="4087813" y="1487488"/>
          <p14:tracePt t="8086" x="4079875" y="1487488"/>
          <p14:tracePt t="8101" x="4070350" y="1487488"/>
          <p14:tracePt t="8110" x="4052888" y="1495425"/>
          <p14:tracePt t="8116" x="4037013" y="1495425"/>
          <p14:tracePt t="8123" x="4011613" y="1495425"/>
          <p14:tracePt t="8139" x="4002088" y="1495425"/>
          <p14:tracePt t="8149" x="3994150" y="1495425"/>
          <p14:tracePt t="8154" x="3986213" y="1495425"/>
          <p14:tracePt t="8169" x="3976688" y="1495425"/>
          <p14:tracePt t="8250" x="3968750" y="1495425"/>
          <p14:tracePt t="8281" x="3960813" y="1495425"/>
          <p14:tracePt t="8325" x="3951288" y="1495425"/>
          <p14:tracePt t="8334" x="3951288" y="1487488"/>
          <p14:tracePt t="8371" x="3951288" y="1477963"/>
          <p14:tracePt t="8385" x="3951288" y="1470025"/>
          <p14:tracePt t="8393" x="3951288" y="1462088"/>
          <p14:tracePt t="8400" x="3968750" y="1444625"/>
          <p14:tracePt t="8408" x="3986213" y="1436688"/>
          <p14:tracePt t="8415" x="4002088" y="1419225"/>
          <p14:tracePt t="8423" x="4027488" y="1411288"/>
          <p14:tracePt t="8431" x="4062413" y="1401763"/>
          <p14:tracePt t="8437" x="4079875" y="1393825"/>
          <p14:tracePt t="8449" x="4105275" y="1393825"/>
          <p14:tracePt t="8452" x="4130675" y="1393825"/>
          <p14:tracePt t="8460" x="4156075" y="1393825"/>
          <p14:tracePt t="8466" x="4164013" y="1393825"/>
          <p14:tracePt t="8475" x="4189413" y="1393825"/>
          <p14:tracePt t="8482" x="4232275" y="1393825"/>
          <p14:tracePt t="8490" x="4249738" y="1393825"/>
          <p14:tracePt t="8500" x="4265613" y="1393825"/>
          <p14:tracePt t="8505" x="4300538" y="1393825"/>
          <p14:tracePt t="8515" x="4316413" y="1393825"/>
          <p14:tracePt t="8520" x="4333875" y="1393825"/>
          <p14:tracePt t="8528" x="4368800" y="1393825"/>
          <p14:tracePt t="8534" x="4384675" y="1393825"/>
          <p14:tracePt t="8542" x="4394200" y="1393825"/>
          <p14:tracePt t="8549" x="4410075" y="1401763"/>
          <p14:tracePt t="8556" x="4435475" y="1401763"/>
          <p14:tracePt t="8565" x="4445000" y="1401763"/>
          <p14:tracePt t="8571" x="4470400" y="1401763"/>
          <p14:tracePt t="8582" x="4495800" y="1401763"/>
          <p14:tracePt t="8587" x="4521200" y="1401763"/>
          <p14:tracePt t="8595" x="4546600" y="1401763"/>
          <p14:tracePt t="8602" x="4589463" y="1401763"/>
          <p14:tracePt t="8611" x="4605338" y="1401763"/>
          <p14:tracePt t="8617" x="4630738" y="1401763"/>
          <p14:tracePt t="8624" x="4665663" y="1401763"/>
          <p14:tracePt t="8632" x="4691063" y="1401763"/>
          <p14:tracePt t="8639" x="4699000" y="1401763"/>
          <p14:tracePt t="8648" x="4716463" y="1401763"/>
          <p14:tracePt t="8654" x="4724400" y="1401763"/>
          <p14:tracePt t="8665" x="4741863" y="1401763"/>
          <p14:tracePt t="8669" x="4759325" y="1401763"/>
          <p14:tracePt t="8677" x="4767263" y="1411288"/>
          <p14:tracePt t="8683" x="4784725" y="1411288"/>
          <p14:tracePt t="8692" x="4802188" y="1411288"/>
          <p14:tracePt t="8698" x="4810125" y="1411288"/>
          <p14:tracePt t="8707" x="4827588" y="1411288"/>
          <p14:tracePt t="8714" x="4835525" y="1411288"/>
          <p14:tracePt t="8721" x="4860925" y="1411288"/>
          <p14:tracePt t="8732" x="4878388" y="1411288"/>
          <p14:tracePt t="8737" x="4886325" y="1411288"/>
          <p14:tracePt t="8745" x="4903788" y="1411288"/>
          <p14:tracePt t="8751" x="4911725" y="1411288"/>
          <p14:tracePt t="8760" x="4929188" y="1411288"/>
          <p14:tracePt t="8766" x="4946650" y="1411288"/>
          <p14:tracePt t="8781" x="4962525" y="1411288"/>
          <p14:tracePt t="8789" x="4972050" y="1411288"/>
          <p14:tracePt t="8799" x="4997450" y="1411288"/>
          <p14:tracePt t="8803" x="5013325" y="1411288"/>
          <p14:tracePt t="8818" x="5022850" y="1411288"/>
          <p14:tracePt t="8827" x="5030788" y="1411288"/>
          <p14:tracePt t="8901" x="5038725" y="1411288"/>
          <p14:tracePt t="9148" x="5005388" y="1411288"/>
          <p14:tracePt t="9155" x="4946650" y="1411288"/>
          <p14:tracePt t="9162" x="4903788" y="1411288"/>
          <p14:tracePt t="9171" x="4860925" y="1411288"/>
          <p14:tracePt t="9178" x="4827588" y="1411288"/>
          <p14:tracePt t="9185" x="4810125" y="1411288"/>
          <p14:tracePt t="9192" x="4792663" y="1411288"/>
          <p14:tracePt t="9200" x="4784725" y="1411288"/>
          <p14:tracePt t="9209" x="4775200" y="1411288"/>
          <p14:tracePt t="9215" x="4767263" y="1411288"/>
          <p14:tracePt t="9225" x="4759325" y="1411288"/>
          <p14:tracePt t="9566" x="4665663" y="1427163"/>
          <p14:tracePt t="9574" x="4579938" y="1470025"/>
          <p14:tracePt t="9581" x="4486275" y="1520825"/>
          <p14:tracePt t="9591" x="4384675" y="1581150"/>
          <p14:tracePt t="9597" x="4265613" y="1657350"/>
          <p14:tracePt t="9604" x="4146550" y="1716088"/>
          <p14:tracePt t="9610" x="4044950" y="1776413"/>
          <p14:tracePt t="9619" x="3935413" y="1827213"/>
          <p14:tracePt t="9625" x="3849688" y="1878013"/>
          <p14:tracePt t="9632" x="3763963" y="1938338"/>
          <p14:tracePt t="9640" x="3662363" y="2005013"/>
          <p14:tracePt t="9649" x="3535363" y="2116138"/>
          <p14:tracePt t="9657" x="3433763" y="2200275"/>
          <p14:tracePt t="9665" x="3348038" y="2286000"/>
          <p14:tracePt t="9674" x="3297238" y="2344738"/>
          <p14:tracePt t="9678" x="3246438" y="2397125"/>
          <p14:tracePt t="9687" x="3203575" y="2447925"/>
          <p14:tracePt t="9692" x="3186113" y="2463800"/>
          <p14:tracePt t="9700" x="3152775" y="2481263"/>
          <p14:tracePt t="9708" x="3127375" y="2506663"/>
          <p14:tracePt t="9715" x="3101975" y="2541588"/>
          <p14:tracePt t="9724" x="3067050" y="2574925"/>
          <p14:tracePt t="9732" x="3025775" y="2633663"/>
          <p14:tracePt t="9741" x="2974975" y="2686050"/>
          <p14:tracePt t="9745" x="2932113" y="2752725"/>
          <p14:tracePt t="9754" x="2881313" y="2830513"/>
          <p14:tracePt t="9760" x="2838450" y="2889250"/>
          <p14:tracePt t="9769" x="2813050" y="2957513"/>
          <p14:tracePt t="9775" x="2795588" y="2982913"/>
          <p14:tracePt t="9783" x="2770188" y="3000375"/>
          <p14:tracePt t="9790" x="2752725" y="3016250"/>
          <p14:tracePt t="9800" x="2736850" y="3041650"/>
          <p14:tracePt t="9806" x="2727325" y="3059113"/>
          <p14:tracePt t="9815" x="2719388" y="3076575"/>
          <p14:tracePt t="9821" x="2693988" y="3084513"/>
          <p14:tracePt t="9828" x="2686050" y="3101975"/>
          <p14:tracePt t="9835" x="2676525" y="3127375"/>
          <p14:tracePt t="9842" x="2660650" y="3144838"/>
          <p14:tracePt t="9850" x="2651125" y="3152775"/>
          <p14:tracePt t="9857" x="2651125" y="3170238"/>
          <p14:tracePt t="9865" x="2643188" y="3195638"/>
          <p14:tracePt t="9874" x="2633663" y="3203575"/>
          <p14:tracePt t="9882" x="2617788" y="3203575"/>
          <p14:tracePt t="9891" x="2617788" y="3211513"/>
          <p14:tracePt t="9895" x="2608263" y="3221038"/>
          <p14:tracePt t="9924" x="2600325" y="3228975"/>
          <p14:tracePt t="9932" x="2600325" y="3238500"/>
          <p14:tracePt t="9941" x="2582863" y="3254375"/>
          <p14:tracePt t="9947" x="2574925" y="3271838"/>
          <p14:tracePt t="9958" x="2566988" y="3279775"/>
          <p14:tracePt t="9962" x="2557463" y="3289300"/>
          <p14:tracePt t="9973" x="2549525" y="3297238"/>
          <p14:tracePt t="9976" x="2532063" y="3314700"/>
          <p14:tracePt t="9985" x="2524125" y="3340100"/>
          <p14:tracePt t="10000" x="2516188" y="3348038"/>
          <p14:tracePt t="10008" x="2506663" y="3355975"/>
          <p14:tracePt t="10016" x="2498725" y="3365500"/>
          <p14:tracePt t="10045" x="2489200" y="3365500"/>
          <p14:tracePt t="10052" x="2473325" y="3365500"/>
          <p14:tracePt t="10062" x="2463800" y="3365500"/>
          <p14:tracePt t="10067" x="2438400" y="3365500"/>
          <p14:tracePt t="10074" x="2413000" y="3365500"/>
          <p14:tracePt t="10082" x="2397125" y="3365500"/>
          <p14:tracePt t="10090" x="2379663" y="3355975"/>
          <p14:tracePt t="10097" x="2362200" y="3355975"/>
          <p14:tracePt t="10108" x="2344738" y="3355975"/>
          <p14:tracePt t="10112" x="2336800" y="3355975"/>
          <p14:tracePt t="10120" x="2328863" y="3355975"/>
          <p14:tracePt t="10127" x="2328863" y="3348038"/>
          <p14:tracePt t="10134" x="2319338" y="3340100"/>
          <p14:tracePt t="10142" x="2311400" y="3340100"/>
          <p14:tracePt t="10149" x="2303463" y="3340100"/>
          <p14:tracePt t="10157" x="2303463" y="3322638"/>
          <p14:tracePt t="10164" x="2293938" y="3305175"/>
          <p14:tracePt t="10175" x="2268538" y="3289300"/>
          <p14:tracePt t="10178" x="2260600" y="3279775"/>
          <p14:tracePt t="10189" x="2252663" y="3271838"/>
          <p14:tracePt t="10194" x="2252663" y="3254375"/>
          <p14:tracePt t="10202" x="2235200" y="3221038"/>
          <p14:tracePt t="10209" x="2227263" y="3211513"/>
          <p14:tracePt t="10217" x="2217738" y="3203575"/>
          <p14:tracePt t="10234" x="2217738" y="3195638"/>
          <p14:tracePt t="10239" x="2217738" y="3178175"/>
          <p14:tracePt t="10270" x="2209800" y="3178175"/>
          <p14:tracePt t="10300" x="2209800" y="3170238"/>
          <p14:tracePt t="10306" x="2209800" y="3160713"/>
          <p14:tracePt t="10404" x="2200275" y="3160713"/>
          <p14:tracePt t="10442" x="2192338" y="3160713"/>
          <p14:tracePt t="10456" x="2184400" y="3160713"/>
          <p14:tracePt t="10479" x="2174875" y="3160713"/>
          <p14:tracePt t="10485" x="2166938" y="3170238"/>
          <p14:tracePt t="10492" x="2166938" y="3195638"/>
          <p14:tracePt t="10501" x="2166938" y="3221038"/>
          <p14:tracePt t="10509" x="2166938" y="3238500"/>
          <p14:tracePt t="10516" x="2166938" y="3271838"/>
          <p14:tracePt t="10524" x="2166938" y="3297238"/>
          <p14:tracePt t="10531" x="2166938" y="3314700"/>
          <p14:tracePt t="10541" x="2166938" y="3348038"/>
          <p14:tracePt t="10546" x="2166938" y="3365500"/>
          <p14:tracePt t="10554" x="2166938" y="3382963"/>
          <p14:tracePt t="10559" x="2166938" y="3398838"/>
          <p14:tracePt t="10569" x="2166938" y="3424238"/>
          <p14:tracePt t="10576" x="2166938" y="3433763"/>
          <p14:tracePt t="10584" x="2166938" y="3449638"/>
          <p14:tracePt t="10591" x="2166938" y="3467100"/>
          <p14:tracePt t="10598" x="2166938" y="3484563"/>
          <p14:tracePt t="10608" x="2166938" y="3502025"/>
          <p14:tracePt t="10613" x="2166938" y="3509963"/>
          <p14:tracePt t="10624" x="2166938" y="3527425"/>
          <p14:tracePt t="10627" x="2166938" y="3535363"/>
          <p14:tracePt t="10643" x="2166938" y="3552825"/>
          <p14:tracePt t="10651" x="2166938" y="3560763"/>
          <p14:tracePt t="11249" x="2149475" y="3527425"/>
          <p14:tracePt t="11255" x="2116138" y="3441700"/>
          <p14:tracePt t="11263" x="2090738" y="3398838"/>
          <p14:tracePt t="11272" x="2039938" y="3348038"/>
          <p14:tracePt t="11279" x="1997075" y="3314700"/>
          <p14:tracePt t="11285" x="1946275" y="3254375"/>
          <p14:tracePt t="11295" x="1920875" y="3228975"/>
          <p14:tracePt t="11301" x="1903413" y="3211513"/>
          <p14:tracePt t="11310" x="1878013" y="3186113"/>
          <p14:tracePt t="11317" x="1852613" y="3170238"/>
          <p14:tracePt t="11325" x="1835150" y="3152775"/>
          <p14:tracePt t="11333" x="1793875" y="3127375"/>
          <p14:tracePt t="11337" x="1766888" y="3101975"/>
          <p14:tracePt t="11349" x="1741488" y="3094038"/>
          <p14:tracePt t="11354" x="1708150" y="3084513"/>
          <p14:tracePt t="11362" x="1665288" y="3067050"/>
          <p14:tracePt t="11368" x="1649413" y="3067050"/>
          <p14:tracePt t="11377" x="1614488" y="3059113"/>
          <p14:tracePt t="11384" x="1589088" y="3051175"/>
          <p14:tracePt t="11393" x="1571625" y="3051175"/>
          <p14:tracePt t="11399" x="1546225" y="3051175"/>
          <p14:tracePt t="11405" x="1520825" y="3051175"/>
          <p14:tracePt t="11416" x="1504950" y="3051175"/>
          <p14:tracePt t="11421" x="1470025" y="3051175"/>
          <p14:tracePt t="11429" x="1427163" y="3051175"/>
          <p14:tracePt t="11435" x="1385888" y="3051175"/>
          <p14:tracePt t="11443" x="1333500" y="3051175"/>
          <p14:tracePt t="11449" x="1274763" y="3059113"/>
          <p14:tracePt t="11458" x="1216025" y="3067050"/>
          <p14:tracePt t="11465" x="1173163" y="3076575"/>
          <p14:tracePt t="11473" x="1130300" y="3094038"/>
          <p14:tracePt t="11484" x="1096963" y="3094038"/>
          <p14:tracePt t="11487" x="1079500" y="3094038"/>
          <p14:tracePt t="11496" x="1069975" y="3094038"/>
          <p14:tracePt t="11502" x="1054100" y="3094038"/>
          <p14:tracePt t="11510" x="1036638" y="3094038"/>
          <p14:tracePt t="11525" x="1028700" y="3094038"/>
          <p14:tracePt t="11536" x="1019175" y="3094038"/>
          <p14:tracePt t="11555" x="1011238" y="3094038"/>
          <p14:tracePt t="11584" x="1011238" y="3109913"/>
          <p14:tracePt t="11623" x="1003300" y="3109913"/>
          <p14:tracePt t="11697" x="993775" y="3109913"/>
          <p14:tracePt t="12004" x="993775" y="3127375"/>
          <p14:tracePt t="12011" x="993775" y="3144838"/>
          <p14:tracePt t="12019" x="993775" y="3152775"/>
          <p14:tracePt t="12026" x="993775" y="3170238"/>
          <p14:tracePt t="12035" x="993775" y="3186113"/>
          <p14:tracePt t="12041" x="993775" y="3203575"/>
          <p14:tracePt t="12048" x="993775" y="3221038"/>
          <p14:tracePt t="12056" x="993775" y="3228975"/>
          <p14:tracePt t="12063" x="993775" y="3254375"/>
          <p14:tracePt t="12071" x="993775" y="3271838"/>
          <p14:tracePt t="12081" x="993775" y="3279775"/>
          <p14:tracePt t="12086" x="1003300" y="3305175"/>
          <p14:tracePt t="12093" x="1011238" y="3340100"/>
          <p14:tracePt t="12101" x="1019175" y="3365500"/>
          <p14:tracePt t="12109" x="1028700" y="3390900"/>
          <p14:tracePt t="12115" x="1036638" y="3416300"/>
          <p14:tracePt t="12123" x="1044575" y="3449638"/>
          <p14:tracePt t="12132" x="1054100" y="3484563"/>
          <p14:tracePt t="12140" x="1062038" y="3509963"/>
          <p14:tracePt t="12146" x="1069975" y="3527425"/>
          <p14:tracePt t="12154" x="1079500" y="3568700"/>
          <p14:tracePt t="12164" x="1096963" y="3586163"/>
          <p14:tracePt t="12167" x="1104900" y="3603625"/>
          <p14:tracePt t="12176" x="1104900" y="3619500"/>
          <p14:tracePt t="12181" x="1104900" y="3636963"/>
          <p14:tracePt t="12193" x="1104900" y="3654425"/>
          <p14:tracePt t="12199" x="1104900" y="3671888"/>
          <p14:tracePt t="12213" x="1104900" y="3687763"/>
          <p14:tracePt t="12230" x="1104900" y="3705225"/>
          <p14:tracePt t="12235" x="1112838" y="3713163"/>
          <p14:tracePt t="12250" x="1112838" y="3722688"/>
          <p14:tracePt t="12961" x="1223963" y="3705225"/>
          <p14:tracePt t="12968" x="1411288" y="3662363"/>
          <p14:tracePt t="12976" x="1665288" y="3603625"/>
          <p14:tracePt t="12984" x="1793875" y="3586163"/>
          <p14:tracePt t="12990" x="1878013" y="3586163"/>
          <p14:tracePt t="12998" x="1989138" y="3578225"/>
          <p14:tracePt t="13004" x="2141538" y="3578225"/>
          <p14:tracePt t="13013" x="2303463" y="3578225"/>
          <p14:tracePt t="13020" x="2430463" y="3578225"/>
          <p14:tracePt t="13027" x="2524125" y="3578225"/>
          <p14:tracePt t="13039" x="2625725" y="3594100"/>
          <p14:tracePt t="13042" x="2795588" y="3594100"/>
          <p14:tracePt t="13051" x="2922588" y="3594100"/>
          <p14:tracePt t="13057" x="3067050" y="3619500"/>
          <p14:tracePt t="13065" x="3178175" y="3619500"/>
          <p14:tracePt t="13071" x="3263900" y="3619500"/>
          <p14:tracePt t="13080" x="3424238" y="3629025"/>
          <p14:tracePt t="13088" x="3535363" y="3636963"/>
          <p14:tracePt t="13096" x="3671888" y="3636963"/>
          <p14:tracePt t="13105" x="3790950" y="3654425"/>
          <p14:tracePt t="13111" x="3892550" y="3662363"/>
          <p14:tracePt t="13118" x="3976688" y="3662363"/>
          <p14:tracePt t="13124" x="4087813" y="3671888"/>
          <p14:tracePt t="13132" x="4197350" y="3671888"/>
          <p14:tracePt t="13139" x="4316413" y="3687763"/>
          <p14:tracePt t="13147" x="4376738" y="3687763"/>
          <p14:tracePt t="13155" x="4486275" y="3697288"/>
          <p14:tracePt t="13162" x="4538663" y="3705225"/>
          <p14:tracePt t="13170" x="4579938" y="3713163"/>
          <p14:tracePt t="13179" x="4622800" y="3722688"/>
          <p14:tracePt t="13187" x="4673600" y="3730625"/>
          <p14:tracePt t="13194" x="4716463" y="3730625"/>
          <p14:tracePt t="13201" x="4733925" y="3730625"/>
          <p14:tracePt t="13207" x="4741863" y="3738563"/>
          <p14:tracePt t="13214" x="4759325" y="3738563"/>
          <p14:tracePt t="13221" x="4767263" y="3738563"/>
          <p14:tracePt t="13229" x="4775200" y="3738563"/>
          <p14:tracePt t="13238" x="4784725" y="3738563"/>
          <p14:tracePt t="13244" x="4792663" y="3738563"/>
          <p14:tracePt t="13260" x="4802188" y="3748088"/>
          <p14:tracePt t="13268" x="4810125" y="3748088"/>
          <p14:tracePt t="13537" x="4937125" y="3705225"/>
          <p14:tracePt t="13543" x="5022850" y="3679825"/>
          <p14:tracePt t="13551" x="5157788" y="3636963"/>
          <p14:tracePt t="13561" x="5302250" y="3611563"/>
          <p14:tracePt t="13567" x="5413375" y="3586163"/>
          <p14:tracePt t="13576" x="5532438" y="3578225"/>
          <p14:tracePt t="13580" x="5626100" y="3578225"/>
          <p14:tracePt t="13589" x="5668963" y="3578225"/>
          <p14:tracePt t="13595" x="5745163" y="3568700"/>
          <p14:tracePt t="13603" x="5778500" y="3568700"/>
          <p14:tracePt t="13610" x="5854700" y="3560763"/>
          <p14:tracePt t="13618" x="5897563" y="3560763"/>
          <p14:tracePt t="13626" x="5999163" y="3560763"/>
          <p14:tracePt t="13633" x="6042025" y="3535363"/>
          <p14:tracePt t="13644" x="6135688" y="3527425"/>
          <p14:tracePt t="13647" x="6178550" y="3527425"/>
          <p14:tracePt t="13657" x="6237288" y="3517900"/>
          <p14:tracePt t="13662" x="6272213" y="3509963"/>
          <p14:tracePt t="13671" x="6313488" y="3502025"/>
          <p14:tracePt t="13679" x="6356350" y="3492500"/>
          <p14:tracePt t="13685" x="6416675" y="3484563"/>
          <p14:tracePt t="13694" x="6450013" y="3475038"/>
          <p14:tracePt t="13703" x="6510338" y="3459163"/>
          <p14:tracePt t="13711" x="6543675" y="3441700"/>
          <p14:tracePt t="13715" x="6594475" y="3433763"/>
          <p14:tracePt t="13725" x="6602413" y="3433763"/>
          <p14:tracePt t="13731" x="6627813" y="3433763"/>
          <p14:tracePt t="13738" x="6654800" y="3424238"/>
          <p14:tracePt t="13744" x="6662738" y="3424238"/>
          <p14:tracePt t="13753" x="6680200" y="3424238"/>
          <p14:tracePt t="13761" x="6705600" y="3424238"/>
          <p14:tracePt t="13768" x="6721475" y="3416300"/>
          <p14:tracePt t="13776" x="6746875" y="3416300"/>
          <p14:tracePt t="13783" x="6772275" y="3408363"/>
          <p14:tracePt t="13794" x="6807200" y="3408363"/>
          <p14:tracePt t="13797" x="6840538" y="3398838"/>
          <p14:tracePt t="13805" x="6850063" y="3398838"/>
          <p14:tracePt t="13812" x="6891338" y="3390900"/>
          <p14:tracePt t="13820" x="6908800" y="3390900"/>
          <p14:tracePt t="13827" x="6943725" y="3390900"/>
          <p14:tracePt t="13835" x="6969125" y="3390900"/>
          <p14:tracePt t="13843" x="6977063" y="3390900"/>
          <p14:tracePt t="13850" x="6994525" y="3390900"/>
          <p14:tracePt t="13861" x="7010400" y="3390900"/>
          <p14:tracePt t="13865" x="7035800" y="3382963"/>
          <p14:tracePt t="13874" x="7061200" y="3382963"/>
          <p14:tracePt t="13879" x="7078663" y="3365500"/>
          <p14:tracePt t="13887" x="7129463" y="3355975"/>
          <p14:tracePt t="13893" x="7146925" y="3355975"/>
          <p14:tracePt t="13902" x="7180263" y="3348038"/>
          <p14:tracePt t="13910" x="7205663" y="3348038"/>
          <p14:tracePt t="13919" x="7215188" y="3340100"/>
          <p14:tracePt t="13926" x="7223125" y="3340100"/>
          <p14:tracePt t="13933" x="7240588" y="3340100"/>
          <p14:tracePt t="13947" x="7248525" y="3340100"/>
          <p14:tracePt t="13971" x="7273925" y="3340100"/>
          <p14:tracePt t="13985" x="7291388" y="3340100"/>
          <p14:tracePt t="14000" x="7308850" y="3330575"/>
          <p14:tracePt t="14011" x="7334250" y="3330575"/>
          <p14:tracePt t="14015" x="7342188" y="3330575"/>
          <p14:tracePt t="14024" x="7350125" y="3330575"/>
          <p14:tracePt t="14029" x="7359650" y="3330575"/>
          <p14:tracePt t="14082" x="7359650" y="3322638"/>
          <p14:tracePt t="14089" x="7385050" y="3322638"/>
          <p14:tracePt t="14097" x="7427913" y="3305175"/>
          <p14:tracePt t="14104" x="7443788" y="3297238"/>
          <p14:tracePt t="14111" x="7461250" y="3279775"/>
          <p14:tracePt t="14119" x="7478713" y="3271838"/>
          <p14:tracePt t="14127" x="7486650" y="3271838"/>
          <p14:tracePt t="14136" x="7494588" y="3263900"/>
          <p14:tracePt t="14150" x="7504113" y="3263900"/>
          <p14:tracePt t="14194" x="7512050" y="3263900"/>
          <p14:tracePt t="14201" x="7521575" y="3263900"/>
          <p14:tracePt t="14208" x="7546975" y="3254375"/>
          <p14:tracePt t="14216" x="7554913" y="3246438"/>
          <p14:tracePt t="14227" x="7562850" y="3246438"/>
          <p14:tracePt t="14240" x="7572375" y="3246438"/>
          <p14:tracePt t="14321" x="7580313" y="3246438"/>
          <p14:tracePt t="14815" x="7580313" y="3221038"/>
          <p14:tracePt t="14821" x="7572375" y="3160713"/>
          <p14:tracePt t="14829" x="7562850" y="3127375"/>
          <p14:tracePt t="14840" x="7554913" y="3101975"/>
          <p14:tracePt t="14844" x="7546975" y="3059113"/>
          <p14:tracePt t="14852" x="7546975" y="3033713"/>
          <p14:tracePt t="14858" x="7546975" y="3008313"/>
          <p14:tracePt t="14867" x="7537450" y="2965450"/>
          <p14:tracePt t="14874" x="7537450" y="2949575"/>
          <p14:tracePt t="14882" x="7529513" y="2922588"/>
          <p14:tracePt t="14889" x="7529513" y="2889250"/>
          <p14:tracePt t="14904" x="7504113" y="2820988"/>
          <p14:tracePt t="14912" x="7504113" y="2813050"/>
          <p14:tracePt t="14920" x="7494588" y="2795588"/>
          <p14:tracePt t="14926" x="7486650" y="2778125"/>
          <p14:tracePt t="14934" x="7478713" y="2762250"/>
          <p14:tracePt t="14941" x="7469188" y="2744788"/>
          <p14:tracePt t="14949" x="7469188" y="2727325"/>
          <p14:tracePt t="14956" x="7461250" y="2719388"/>
          <p14:tracePt t="14972" x="7461250" y="2711450"/>
          <p14:tracePt t="14980" x="7461250" y="2701925"/>
          <p14:tracePt t="14990" x="7461250" y="2693988"/>
          <p14:tracePt t="15070" x="7453313" y="2693988"/>
          <p14:tracePt t="15076" x="7443788" y="2693988"/>
          <p14:tracePt t="15083" x="7435850" y="2693988"/>
          <p14:tracePt t="15090" x="7427913" y="2693988"/>
          <p14:tracePt t="15099" x="7418388" y="2701925"/>
          <p14:tracePt t="15106" x="7418388" y="2719388"/>
          <p14:tracePt t="15113" x="7410450" y="2736850"/>
          <p14:tracePt t="15123" x="7410450" y="2778125"/>
          <p14:tracePt t="15129" x="7410450" y="2805113"/>
          <p14:tracePt t="15139" x="7410450" y="2820988"/>
          <p14:tracePt t="15143" x="7410450" y="2881313"/>
          <p14:tracePt t="15151" x="7418388" y="2897188"/>
          <p14:tracePt t="15157" x="7427913" y="2932113"/>
          <p14:tracePt t="15166" x="7435850" y="2957513"/>
          <p14:tracePt t="15173" x="7453313" y="2982913"/>
          <p14:tracePt t="15181" x="7461250" y="3016250"/>
          <p14:tracePt t="15189" x="7461250" y="3025775"/>
          <p14:tracePt t="15197" x="7461250" y="3051175"/>
          <p14:tracePt t="15205" x="7469188" y="3067050"/>
          <p14:tracePt t="15212" x="7478713" y="3101975"/>
          <p14:tracePt t="15219" x="7486650" y="3109913"/>
          <p14:tracePt t="15225" x="7494588" y="3135313"/>
          <p14:tracePt t="15241" x="7494588" y="3170238"/>
          <p14:tracePt t="15248" x="7494588" y="3178175"/>
          <p14:tracePt t="15256" x="7494588" y="3186113"/>
          <p14:tracePt t="15274" x="7494588" y="3195638"/>
          <p14:tracePt t="15278" x="7494588" y="3203575"/>
          <p14:tracePt t="15286" x="7494588" y="3211513"/>
          <p14:tracePt t="15301" x="7494588" y="3221038"/>
          <p14:tracePt t="15345" x="7504113" y="3228975"/>
          <p14:tracePt t="15361" x="7504113" y="3238500"/>
          <p14:tracePt t="15367" x="7521575" y="3246438"/>
          <p14:tracePt t="15376" x="7521575" y="3254375"/>
          <p14:tracePt t="15390" x="7521575" y="3263900"/>
          <p14:tracePt t="15397" x="7521575" y="3279775"/>
          <p14:tracePt t="15644" x="7521575" y="3263900"/>
          <p14:tracePt t="15651" x="7521575" y="3254375"/>
          <p14:tracePt t="15658" x="7521575" y="3238500"/>
          <p14:tracePt t="15667" x="7521575" y="3203575"/>
          <p14:tracePt t="15674" x="7521575" y="3195638"/>
          <p14:tracePt t="15682" x="7521575" y="3178175"/>
          <p14:tracePt t="15689" x="7521575" y="3160713"/>
          <p14:tracePt t="15699" x="7512050" y="3135313"/>
          <p14:tracePt t="15704" x="7512050" y="3119438"/>
          <p14:tracePt t="15712" x="7512050" y="3101975"/>
          <p14:tracePt t="15718" x="7512050" y="3094038"/>
          <p14:tracePt t="15727" x="7512050" y="3084513"/>
          <p14:tracePt t="15733" x="7512050" y="3067050"/>
          <p14:tracePt t="15809" x="7512050" y="3059113"/>
          <p14:tracePt t="15815" x="7504113" y="3000375"/>
          <p14:tracePt t="15824" x="7494588" y="2940050"/>
          <p14:tracePt t="15834" x="7478713" y="2932113"/>
          <p14:tracePt t="15838" x="7478713" y="2889250"/>
          <p14:tracePt t="15846" x="7469188" y="2871788"/>
          <p14:tracePt t="15853" x="7461250" y="2855913"/>
          <p14:tracePt t="15861" x="7461250" y="2846388"/>
          <p14:tracePt t="15868" x="7461250" y="2838450"/>
          <p14:tracePt t="15876" x="7461250" y="2820988"/>
          <p14:tracePt t="15973" x="7453313" y="2820988"/>
          <p14:tracePt t="15988" x="7443788" y="2820988"/>
          <p14:tracePt t="15995" x="7427913" y="2830513"/>
          <p14:tracePt t="16005" x="7402513" y="2871788"/>
          <p14:tracePt t="16011" x="7385050" y="2965450"/>
          <p14:tracePt t="16017" x="7377113" y="3000375"/>
          <p14:tracePt t="16026" x="7359650" y="3059113"/>
          <p14:tracePt t="16034" x="7359650" y="3084513"/>
          <p14:tracePt t="16043" x="7359650" y="3119438"/>
          <p14:tracePt t="16050" x="7359650" y="3144838"/>
          <p14:tracePt t="16055" x="7359650" y="3152775"/>
          <p14:tracePt t="16066" x="7359650" y="3170238"/>
          <p14:tracePt t="16070" x="7359650" y="3178175"/>
          <p14:tracePt t="16078" x="7359650" y="3186113"/>
          <p14:tracePt t="16084" x="7359650" y="3195638"/>
          <p14:tracePt t="16094" x="7359650" y="3203575"/>
          <p14:tracePt t="16108" x="7359650" y="3221038"/>
          <p14:tracePt t="16115" x="7359650" y="3228975"/>
          <p14:tracePt t="16123" x="7359650" y="3254375"/>
          <p14:tracePt t="16133" x="7359650" y="3279775"/>
          <p14:tracePt t="16138" x="7359650" y="3289300"/>
          <p14:tracePt t="16145" x="7359650" y="3314700"/>
          <p14:tracePt t="16152" x="7359650" y="3340100"/>
          <p14:tracePt t="16161" x="7359650" y="3348038"/>
          <p14:tracePt t="16168" x="7359650" y="3365500"/>
          <p14:tracePt t="16174" x="7359650" y="3373438"/>
          <p14:tracePt t="16190" x="7359650" y="3382963"/>
          <p14:tracePt t="16201" x="7359650" y="3390900"/>
          <p14:tracePt t="16646" x="7359650" y="3382963"/>
          <p14:tracePt t="16653" x="7367588" y="3348038"/>
          <p14:tracePt t="16670" x="7377113" y="3314700"/>
          <p14:tracePt t="16676" x="7385050" y="3314700"/>
          <p14:tracePt t="16683" x="7385050" y="3305175"/>
          <p14:tracePt t="16694" x="7385050" y="3297238"/>
          <p14:tracePt t="16728" x="7402513" y="3254375"/>
          <p14:tracePt t="16736" x="7410450" y="3203575"/>
          <p14:tracePt t="16744" x="7418388" y="3186113"/>
          <p14:tracePt t="16751" x="7418388" y="3160713"/>
          <p14:tracePt t="16760" x="7418388" y="3152775"/>
          <p14:tracePt t="16776" x="7418388" y="3144838"/>
          <p14:tracePt t="16782" x="7435850" y="3076575"/>
          <p14:tracePt t="16789" x="7435850" y="3051175"/>
          <p14:tracePt t="16803" x="7435850" y="3041650"/>
          <p14:tracePt t="16810" x="7435850" y="3033713"/>
          <p14:tracePt t="16818" x="7435850" y="3025775"/>
          <p14:tracePt t="16835" x="7435850" y="3016250"/>
          <p14:tracePt t="18307" x="7096125" y="2957513"/>
          <p14:tracePt t="18313" x="6092825" y="2651125"/>
          <p14:tracePt t="18321" x="5727700" y="2473325"/>
          <p14:tracePt t="18329" x="4716463" y="2039938"/>
          <p14:tracePt t="18336" x="4640263" y="2030413"/>
          <p14:tracePt t="18347" x="4308475" y="1938338"/>
          <p14:tracePt t="18350" x="4027488" y="1885950"/>
          <p14:tracePt t="18361" x="3943350" y="1860550"/>
          <p14:tracePt t="18365" x="3849688" y="1844675"/>
          <p14:tracePt t="18374" x="3738563" y="1793875"/>
          <p14:tracePt t="18380" x="3671888" y="1766888"/>
          <p14:tracePt t="18388" x="3619500" y="1708150"/>
          <p14:tracePt t="18396" x="3552825" y="1631950"/>
          <p14:tracePt t="18404" x="3535363" y="1614488"/>
          <p14:tracePt t="18681" x="2990850" y="1427163"/>
          <p14:tracePt t="18687" x="2643188" y="1317625"/>
          <p14:tracePt t="18694" x="1657350" y="833438"/>
          <p14:tracePt t="18702" x="1376363" y="671513"/>
          <p14:tracePt t="18709" x="390525" y="220663"/>
          <p14:tracePt t="18720" x="271463" y="19526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9CD3E1B4-4F65-499D-ADE8-8947FD48C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00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49155" name="Picture 3" descr="7">
            <a:extLst>
              <a:ext uri="{FF2B5EF4-FFF2-40B4-BE49-F238E27FC236}">
                <a16:creationId xmlns:a16="http://schemas.microsoft.com/office/drawing/2014/main" id="{2C806E20-0EF0-41D4-9089-77219D93D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508500"/>
            <a:ext cx="12096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Rectangle 4">
            <a:extLst>
              <a:ext uri="{FF2B5EF4-FFF2-40B4-BE49-F238E27FC236}">
                <a16:creationId xmlns:a16="http://schemas.microsoft.com/office/drawing/2014/main" id="{10B22E0A-534F-4B00-903D-A0292EC98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76338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7" name="Picture 5" descr="8">
            <a:extLst>
              <a:ext uri="{FF2B5EF4-FFF2-40B4-BE49-F238E27FC236}">
                <a16:creationId xmlns:a16="http://schemas.microsoft.com/office/drawing/2014/main" id="{BDF4A831-4DFB-47D4-81B9-8FFEE960F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549303"/>
            <a:ext cx="13239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8" name="Rectangle 6">
            <a:extLst>
              <a:ext uri="{FF2B5EF4-FFF2-40B4-BE49-F238E27FC236}">
                <a16:creationId xmlns:a16="http://schemas.microsoft.com/office/drawing/2014/main" id="{61EF6959-410A-4B64-AE7F-EF915CF42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0988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59" name="Picture 7" descr="3">
            <a:extLst>
              <a:ext uri="{FF2B5EF4-FFF2-40B4-BE49-F238E27FC236}">
                <a16:creationId xmlns:a16="http://schemas.microsoft.com/office/drawing/2014/main" id="{18BE0E2F-E0F1-4641-840C-AC3E53D5A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76250"/>
            <a:ext cx="259238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0" name="Rectangle 8">
            <a:extLst>
              <a:ext uri="{FF2B5EF4-FFF2-40B4-BE49-F238E27FC236}">
                <a16:creationId xmlns:a16="http://schemas.microsoft.com/office/drawing/2014/main" id="{01443013-94E3-46DF-9526-33AE014B4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421188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61" name="Picture 9" descr="1">
            <a:extLst>
              <a:ext uri="{FF2B5EF4-FFF2-40B4-BE49-F238E27FC236}">
                <a16:creationId xmlns:a16="http://schemas.microsoft.com/office/drawing/2014/main" id="{9CF1DC97-692E-4B5E-AD68-A09FF8405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92375"/>
            <a:ext cx="2520950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2" name="Rectangle 10">
            <a:extLst>
              <a:ext uri="{FF2B5EF4-FFF2-40B4-BE49-F238E27FC236}">
                <a16:creationId xmlns:a16="http://schemas.microsoft.com/office/drawing/2014/main" id="{2F7B20CF-17BB-475D-80C1-1E3BFFCA96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531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163" name="Picture 11" descr="9">
            <a:extLst>
              <a:ext uri="{FF2B5EF4-FFF2-40B4-BE49-F238E27FC236}">
                <a16:creationId xmlns:a16="http://schemas.microsoft.com/office/drawing/2014/main" id="{53516027-8934-4538-B94A-73029471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420938"/>
            <a:ext cx="3240087" cy="161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4" name="Rectangle 12">
            <a:extLst>
              <a:ext uri="{FF2B5EF4-FFF2-40B4-BE49-F238E27FC236}">
                <a16:creationId xmlns:a16="http://schemas.microsoft.com/office/drawing/2014/main" id="{B69EEAD9-3060-4F97-97F4-5B09EE943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0850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E5E56D3D-48CD-4F24-814E-3B7BE261F1AF}"/>
              </a:ext>
            </a:extLst>
          </p:cNvPr>
          <p:cNvSpPr/>
          <p:nvPr/>
        </p:nvSpPr>
        <p:spPr>
          <a:xfrm>
            <a:off x="3131840" y="5157192"/>
            <a:ext cx="648072" cy="2160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108BC33A-66B0-41ED-8E0B-D2F03F0D0E51}"/>
              </a:ext>
            </a:extLst>
          </p:cNvPr>
          <p:cNvSpPr/>
          <p:nvPr/>
        </p:nvSpPr>
        <p:spPr>
          <a:xfrm>
            <a:off x="6537383" y="5193195"/>
            <a:ext cx="323850" cy="1800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BE8BAE7-6C1E-43ED-BFFF-E06D8FB4D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83"/>
    </mc:Choice>
    <mc:Fallback>
      <p:transition spd="slow" advTm="32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35" x="3352800" y="6362700"/>
          <p14:tracePt t="5853" x="3076575" y="6399213"/>
          <p14:tracePt t="5860" x="3101975" y="6280150"/>
          <p14:tracePt t="5868" x="3135313" y="6135688"/>
          <p14:tracePt t="5875" x="3246438" y="5778500"/>
          <p14:tracePt t="5882" x="3289300" y="5583238"/>
          <p14:tracePt t="5890" x="3322638" y="5464175"/>
          <p14:tracePt t="5896" x="3373438" y="5337175"/>
          <p14:tracePt t="5905" x="3475038" y="4954588"/>
          <p14:tracePt t="5912" x="3527425" y="4784725"/>
          <p14:tracePt t="5920" x="3552825" y="4691063"/>
          <p14:tracePt t="5928" x="3568700" y="4605338"/>
          <p14:tracePt t="5936" x="3629025" y="4486275"/>
          <p14:tracePt t="5942" x="3679825" y="4316413"/>
          <p14:tracePt t="5952" x="3713163" y="4189413"/>
          <p14:tracePt t="5957" x="3763963" y="4070350"/>
          <p14:tracePt t="5965" x="3773488" y="4037013"/>
          <p14:tracePt t="5974" x="3781425" y="3976688"/>
          <p14:tracePt t="5980" x="3798888" y="3943350"/>
          <p14:tracePt t="5986" x="3816350" y="3883025"/>
          <p14:tracePt t="5994" x="3849688" y="3806825"/>
          <p14:tracePt t="6004" x="3883025" y="3722688"/>
          <p14:tracePt t="6009" x="3917950" y="3619500"/>
          <p14:tracePt t="6019" x="3968750" y="3509963"/>
          <p14:tracePt t="6024" x="3986213" y="3449638"/>
          <p14:tracePt t="6033" x="4002088" y="3408363"/>
          <p14:tracePt t="6042" x="4027488" y="3355975"/>
          <p14:tracePt t="6048" x="4052888" y="3322638"/>
          <p14:tracePt t="6057" x="4070350" y="3271838"/>
          <p14:tracePt t="6062" x="4087813" y="3211513"/>
          <p14:tracePt t="6069" x="4138613" y="3119438"/>
          <p14:tracePt t="6077" x="4197350" y="2990850"/>
          <p14:tracePt t="6086" x="4214813" y="2897188"/>
          <p14:tracePt t="6091" x="4240213" y="2830513"/>
          <p14:tracePt t="6101" x="4265613" y="2787650"/>
          <p14:tracePt t="6107" x="4308475" y="2701925"/>
          <p14:tracePt t="6115" x="4325938" y="2676525"/>
          <p14:tracePt t="6124" x="4368800" y="2608263"/>
          <p14:tracePt t="6129" x="4410075" y="2541588"/>
          <p14:tracePt t="6136" x="4452938" y="2438400"/>
          <p14:tracePt t="6143" x="4503738" y="2362200"/>
          <p14:tracePt t="6152" x="4538663" y="2260600"/>
          <p14:tracePt t="6159" x="4554538" y="2184400"/>
          <p14:tracePt t="6167" x="4564063" y="2159000"/>
          <p14:tracePt t="6174" x="4589463" y="2124075"/>
          <p14:tracePt t="6182" x="4597400" y="2090738"/>
          <p14:tracePt t="6190" x="4614863" y="2055813"/>
          <p14:tracePt t="6196" x="4622800" y="2030413"/>
          <p14:tracePt t="6202" x="4640263" y="1989138"/>
          <p14:tracePt t="6210" x="4648200" y="1963738"/>
          <p14:tracePt t="6220" x="4683125" y="1895475"/>
          <p14:tracePt t="6226" x="4683125" y="1870075"/>
          <p14:tracePt t="6236" x="4708525" y="1819275"/>
          <p14:tracePt t="6241" x="4724400" y="1690688"/>
          <p14:tracePt t="6250" x="4749800" y="1631950"/>
          <p14:tracePt t="6257" x="4759325" y="1538288"/>
          <p14:tracePt t="6263" x="4784725" y="1470025"/>
          <p14:tracePt t="6272" x="4784725" y="1452563"/>
          <p14:tracePt t="6277" x="4784725" y="1436688"/>
          <p14:tracePt t="6293" x="4784725" y="1427163"/>
          <p14:tracePt t="6303" x="4784725" y="1411288"/>
          <p14:tracePt t="6338" x="4775200" y="1411288"/>
          <p14:tracePt t="6346" x="4767263" y="1411288"/>
          <p14:tracePt t="6353" x="4759325" y="1411288"/>
          <p14:tracePt t="6361" x="4741863" y="1411288"/>
          <p14:tracePt t="6376" x="4733925" y="1411288"/>
          <p14:tracePt t="6384" x="4724400" y="1411288"/>
          <p14:tracePt t="6691" x="4716463" y="1393825"/>
          <p14:tracePt t="6697" x="4708525" y="1376363"/>
          <p14:tracePt t="6706" x="4691063" y="1368425"/>
          <p14:tracePt t="6713" x="4683125" y="1360488"/>
          <p14:tracePt t="6720" x="4673600" y="1333500"/>
          <p14:tracePt t="6728" x="4657725" y="1325563"/>
          <p14:tracePt t="6734" x="4648200" y="1317625"/>
          <p14:tracePt t="6741" x="4640263" y="1308100"/>
          <p14:tracePt t="6749" x="4640263" y="1300163"/>
          <p14:tracePt t="6758" x="4640263" y="1282700"/>
          <p14:tracePt t="6765" x="4622800" y="1231900"/>
          <p14:tracePt t="6773" x="4622800" y="1216025"/>
          <p14:tracePt t="6780" x="4622800" y="1198563"/>
          <p14:tracePt t="6788" x="4622800" y="1189038"/>
          <p14:tracePt t="6795" x="4622800" y="1181100"/>
          <p14:tracePt t="6803" x="4622800" y="1173163"/>
          <p14:tracePt t="6817" x="4622800" y="1163638"/>
          <p14:tracePt t="6825" x="4622800" y="1155700"/>
          <p14:tracePt t="6862" x="4622800" y="1147763"/>
          <p14:tracePt t="6869" x="4622800" y="1138238"/>
          <p14:tracePt t="6877" x="4622800" y="1130300"/>
          <p14:tracePt t="6885" x="4630738" y="1112838"/>
          <p14:tracePt t="6893" x="4648200" y="1096963"/>
          <p14:tracePt t="6900" x="4683125" y="1062038"/>
          <p14:tracePt t="6908" x="4699000" y="1036638"/>
          <p14:tracePt t="6914" x="4724400" y="1011238"/>
          <p14:tracePt t="6923" x="4741863" y="993775"/>
          <p14:tracePt t="6931" x="4749800" y="993775"/>
          <p14:tracePt t="6937" x="4767263" y="985838"/>
          <p14:tracePt t="6945" x="4775200" y="985838"/>
          <p14:tracePt t="6952" x="4784725" y="985838"/>
          <p14:tracePt t="7198" x="4775200" y="985838"/>
          <p14:tracePt t="7206" x="4767263" y="1003300"/>
          <p14:tracePt t="7222" x="4759325" y="1011238"/>
          <p14:tracePt t="7229" x="4749800" y="1019175"/>
          <p14:tracePt t="7267" x="4749800" y="1028700"/>
          <p14:tracePt t="7296" x="4733925" y="1028700"/>
          <p14:tracePt t="7311" x="4733925" y="1036638"/>
          <p14:tracePt t="7318" x="4724400" y="1036638"/>
          <p14:tracePt t="7341" x="4724400" y="1044575"/>
          <p14:tracePt t="7355" x="4716463" y="1044575"/>
          <p14:tracePt t="7378" x="4708525" y="1044575"/>
          <p14:tracePt t="7401" x="4699000" y="1062038"/>
          <p14:tracePt t="7438" x="4691063" y="1069975"/>
          <p14:tracePt t="7446" x="4683125" y="1069975"/>
          <p14:tracePt t="7491" x="4673600" y="1069975"/>
          <p14:tracePt t="7513" x="4665663" y="1079500"/>
          <p14:tracePt t="7528" x="4657725" y="1087438"/>
          <p14:tracePt t="7550" x="4657725" y="1096963"/>
          <p14:tracePt t="7812" x="4683125" y="1087438"/>
          <p14:tracePt t="7819" x="4699000" y="1079500"/>
          <p14:tracePt t="7826" x="4741863" y="1062038"/>
          <p14:tracePt t="7834" x="4767263" y="1054100"/>
          <p14:tracePt t="7842" x="4802188" y="1028700"/>
          <p14:tracePt t="7850" x="4852988" y="1003300"/>
          <p14:tracePt t="7858" x="4860925" y="1003300"/>
          <p14:tracePt t="7863" x="4868863" y="993775"/>
          <p14:tracePt t="7872" x="4878388" y="993775"/>
          <p14:tracePt t="7879" x="4886325" y="993775"/>
          <p14:tracePt t="7969" x="4886325" y="1003300"/>
          <p14:tracePt t="7976" x="4886325" y="1011238"/>
          <p14:tracePt t="7991" x="4886325" y="1028700"/>
          <p14:tracePt t="7999" x="4886325" y="1036638"/>
          <p14:tracePt t="8014" x="4878388" y="1044575"/>
          <p14:tracePt t="8021" x="4868863" y="1054100"/>
          <p14:tracePt t="8029" x="4868863" y="1062038"/>
          <p14:tracePt t="8038" x="4860925" y="1062038"/>
          <p14:tracePt t="8043" x="4843463" y="1069975"/>
          <p14:tracePt t="8053" x="4827588" y="1079500"/>
          <p14:tracePt t="8058" x="4810125" y="1096963"/>
          <p14:tracePt t="8066" x="4792663" y="1104900"/>
          <p14:tracePt t="8075" x="4784725" y="1104900"/>
          <p14:tracePt t="8081" x="4784725" y="1112838"/>
          <p14:tracePt t="8090" x="4775200" y="1122363"/>
          <p14:tracePt t="8095" x="4767263" y="1122363"/>
          <p14:tracePt t="8112" x="4759325" y="1122363"/>
          <p14:tracePt t="8120" x="4749800" y="1130300"/>
          <p14:tracePt t="8125" x="4741863" y="1138238"/>
          <p14:tracePt t="8134" x="4648200" y="1147763"/>
          <p14:tracePt t="8142" x="4622800" y="1155700"/>
          <p14:tracePt t="8148" x="4605338" y="1163638"/>
          <p14:tracePt t="8158" x="4597400" y="1163638"/>
          <p14:tracePt t="8163" x="4579938" y="1163638"/>
          <p14:tracePt t="8178" x="4572000" y="1163638"/>
          <p14:tracePt t="8188" x="4564063" y="1173163"/>
          <p14:tracePt t="8201" x="4546600" y="1173163"/>
          <p14:tracePt t="8231" x="4538663" y="1173163"/>
          <p14:tracePt t="8335" x="4529138" y="1173163"/>
          <p14:tracePt t="9179" x="4546600" y="1181100"/>
          <p14:tracePt t="9187" x="4589463" y="1198563"/>
          <p14:tracePt t="9195" x="4657725" y="1216025"/>
          <p14:tracePt t="9202" x="4716463" y="1216025"/>
          <p14:tracePt t="9210" x="4775200" y="1216025"/>
          <p14:tracePt t="9218" x="4868863" y="1216025"/>
          <p14:tracePt t="9225" x="4946650" y="1206500"/>
          <p14:tracePt t="9232" x="5022850" y="1198563"/>
          <p14:tracePt t="9239" x="5081588" y="1189038"/>
          <p14:tracePt t="9247" x="5141913" y="1181100"/>
          <p14:tracePt t="9255" x="5167313" y="1173163"/>
          <p14:tracePt t="9262" x="5200650" y="1163638"/>
          <p14:tracePt t="9269" x="5226050" y="1163638"/>
          <p14:tracePt t="9277" x="5251450" y="1163638"/>
          <p14:tracePt t="9285" x="5260975" y="1163638"/>
          <p14:tracePt t="9292" x="5286375" y="1163638"/>
          <p14:tracePt t="9300" x="5302250" y="1163638"/>
          <p14:tracePt t="9314" x="5311775" y="1163638"/>
          <p14:tracePt t="9322" x="5319713" y="1163638"/>
          <p14:tracePt t="9339" x="5345113" y="1163638"/>
          <p14:tracePt t="9353" x="5353050" y="1163638"/>
          <p14:tracePt t="9367" x="5362575" y="1163638"/>
          <p14:tracePt t="9382" x="5370513" y="1173163"/>
          <p14:tracePt t="9389" x="5370513" y="1181100"/>
          <p14:tracePt t="9405" x="5370513" y="1189038"/>
          <p14:tracePt t="9411" x="5380038" y="1198563"/>
          <p14:tracePt t="9425" x="5387975" y="1206500"/>
          <p14:tracePt t="9434" x="5387975" y="1223963"/>
          <p14:tracePt t="9441" x="5387975" y="1231900"/>
          <p14:tracePt t="9472" x="5387975" y="1241425"/>
          <p14:tracePt t="9502" x="5387975" y="1249363"/>
          <p14:tracePt t="9508" x="5387975" y="1257300"/>
          <p14:tracePt t="9517" x="5387975" y="1266825"/>
          <p14:tracePt t="9523" x="5387975" y="1282700"/>
          <p14:tracePt t="9532" x="5387975" y="1308100"/>
          <p14:tracePt t="9538" x="5387975" y="1325563"/>
          <p14:tracePt t="9545" x="5387975" y="1343025"/>
          <p14:tracePt t="9555" x="5387975" y="1368425"/>
          <p14:tracePt t="9561" x="5387975" y="1376363"/>
          <p14:tracePt t="9569" x="5387975" y="1385888"/>
          <p14:tracePt t="9575" x="5387975" y="1393825"/>
          <p14:tracePt t="9583" x="5387975" y="1401763"/>
          <p14:tracePt t="9599" x="5387975" y="1411288"/>
          <p14:tracePt t="9605" x="5387975" y="1419225"/>
          <p14:tracePt t="9733" x="5387975" y="1411288"/>
          <p14:tracePt t="9740" x="5387975" y="1401763"/>
          <p14:tracePt t="9748" x="5387975" y="1393825"/>
          <p14:tracePt t="9756" x="5387975" y="1385888"/>
          <p14:tracePt t="9763" x="5380038" y="1333500"/>
          <p14:tracePt t="9773" x="5370513" y="1325563"/>
          <p14:tracePt t="9778" x="5370513" y="1317625"/>
          <p14:tracePt t="9786" x="5370513" y="1308100"/>
          <p14:tracePt t="9792" x="5362575" y="1308100"/>
          <p14:tracePt t="9801" x="5345113" y="1257300"/>
          <p14:tracePt t="9809" x="5345113" y="1223963"/>
          <p14:tracePt t="9815" x="5327650" y="1206500"/>
          <p14:tracePt t="9823" x="5294313" y="1130300"/>
          <p14:tracePt t="9831" x="5276850" y="1096963"/>
          <p14:tracePt t="9839" x="5251450" y="1054100"/>
          <p14:tracePt t="9844" x="5208588" y="1003300"/>
          <p14:tracePt t="9855" x="5192713" y="985838"/>
          <p14:tracePt t="9859" x="5175250" y="968375"/>
          <p14:tracePt t="9869" x="5141913" y="935038"/>
          <p14:tracePt t="9874" x="5124450" y="917575"/>
          <p14:tracePt t="9883" x="5106988" y="900113"/>
          <p14:tracePt t="9892" x="5091113" y="884238"/>
          <p14:tracePt t="9898" x="5056188" y="866775"/>
          <p14:tracePt t="9905" x="5030788" y="841375"/>
          <p14:tracePt t="9912" x="4997450" y="823913"/>
          <p14:tracePt t="9922" x="4962525" y="815975"/>
          <p14:tracePt t="9927" x="4937125" y="798513"/>
          <p14:tracePt t="9938" x="4911725" y="790575"/>
          <p14:tracePt t="9944" x="4878388" y="765175"/>
          <p14:tracePt t="9950" x="4843463" y="747713"/>
          <p14:tracePt t="9959" x="4784725" y="722313"/>
          <p14:tracePt t="9965" x="4733925" y="696913"/>
          <p14:tracePt t="9974" x="4683125" y="671513"/>
          <p14:tracePt t="9980" x="4648200" y="654050"/>
          <p14:tracePt t="9990" x="4589463" y="628650"/>
          <p14:tracePt t="9995" x="4554538" y="620713"/>
          <p14:tracePt t="10005" x="4513263" y="611188"/>
          <p14:tracePt t="10010" x="4478338" y="611188"/>
          <p14:tracePt t="10017" x="4427538" y="603250"/>
          <p14:tracePt t="10026" x="4376738" y="603250"/>
          <p14:tracePt t="10032" x="4351338" y="603250"/>
          <p14:tracePt t="10041" x="4300538" y="603250"/>
          <p14:tracePt t="10048" x="4275138" y="611188"/>
          <p14:tracePt t="10056" x="4224338" y="636588"/>
          <p14:tracePt t="10062" x="4164013" y="646113"/>
          <p14:tracePt t="10071" x="4113213" y="663575"/>
          <p14:tracePt t="10077" x="4052888" y="696913"/>
          <p14:tracePt t="10086" x="3968750" y="714375"/>
          <p14:tracePt t="10094" x="3917950" y="739775"/>
          <p14:tracePt t="10099" x="3875088" y="747713"/>
          <p14:tracePt t="10109" x="3832225" y="765175"/>
          <p14:tracePt t="10114" x="3816350" y="781050"/>
          <p14:tracePt t="10123" x="3756025" y="798513"/>
          <p14:tracePt t="10129" x="3705225" y="823913"/>
          <p14:tracePt t="10138" x="3646488" y="849313"/>
          <p14:tracePt t="10144" x="3594100" y="884238"/>
          <p14:tracePt t="10152" x="3535363" y="917575"/>
          <p14:tracePt t="10161" x="3459163" y="952500"/>
          <p14:tracePt t="10167" x="3408363" y="993775"/>
          <p14:tracePt t="10176" x="3355975" y="1019175"/>
          <p14:tracePt t="10182" x="3305175" y="1062038"/>
          <p14:tracePt t="10190" x="3263900" y="1087438"/>
          <p14:tracePt t="10196" x="3246438" y="1112838"/>
          <p14:tracePt t="10204" x="3221038" y="1138238"/>
          <p14:tracePt t="10211" x="3178175" y="1163638"/>
          <p14:tracePt t="10219" x="3170238" y="1181100"/>
          <p14:tracePt t="10228" x="3152775" y="1198563"/>
          <p14:tracePt t="10233" x="3135313" y="1216025"/>
          <p14:tracePt t="10241" x="3119438" y="1231900"/>
          <p14:tracePt t="10249" x="3084513" y="1249363"/>
          <p14:tracePt t="10258" x="3051175" y="1292225"/>
          <p14:tracePt t="10265" x="2990850" y="1360488"/>
          <p14:tracePt t="10272" x="2932113" y="1462088"/>
          <p14:tracePt t="10279" x="2889250" y="1563688"/>
          <p14:tracePt t="10288" x="2871788" y="1622425"/>
          <p14:tracePt t="10293" x="2846388" y="1690688"/>
          <p14:tracePt t="10301" x="2830513" y="1733550"/>
          <p14:tracePt t="10311" x="2820988" y="1766888"/>
          <p14:tracePt t="10316" x="2813050" y="1793875"/>
          <p14:tracePt t="10326" x="2795588" y="1809750"/>
          <p14:tracePt t="10331" x="2795588" y="1819275"/>
          <p14:tracePt t="10338" x="2795588" y="1827213"/>
          <p14:tracePt t="10346" x="2795588" y="1835150"/>
          <p14:tracePt t="10356" x="2795588" y="1844675"/>
          <p14:tracePt t="10361" x="2795588" y="1852613"/>
          <p14:tracePt t="10555" x="2813050" y="1801813"/>
          <p14:tracePt t="10563" x="2863850" y="1708150"/>
          <p14:tracePt t="10571" x="2897188" y="1606550"/>
          <p14:tracePt t="10578" x="2897188" y="1589088"/>
          <p14:tracePt t="10593" x="2897188" y="1581150"/>
          <p14:tracePt t="10600" x="2897188" y="1571625"/>
          <p14:tracePt t="10615" x="2897188" y="1563688"/>
          <p14:tracePt t="10638" x="2897188" y="1555750"/>
          <p14:tracePt t="10653" x="2897188" y="1546225"/>
          <p14:tracePt t="10661" x="2906713" y="1538288"/>
          <p14:tracePt t="10668" x="2922588" y="1520825"/>
          <p14:tracePt t="10675" x="2957513" y="1495425"/>
          <p14:tracePt t="10684" x="2982913" y="1470025"/>
          <p14:tracePt t="10690" x="3000375" y="1452563"/>
          <p14:tracePt t="10698" x="3041650" y="1411288"/>
          <p14:tracePt t="10704" x="3076575" y="1393825"/>
          <p14:tracePt t="10714" x="3144838" y="1368425"/>
          <p14:tracePt t="10719" x="3178175" y="1333500"/>
          <p14:tracePt t="10730" x="3221038" y="1325563"/>
          <p14:tracePt t="10736" x="3254375" y="1308100"/>
          <p14:tracePt t="10743" x="3289300" y="1300163"/>
          <p14:tracePt t="10753" x="3340100" y="1292225"/>
          <p14:tracePt t="10757" x="3373438" y="1282700"/>
          <p14:tracePt t="10764" x="3416300" y="1274763"/>
          <p14:tracePt t="10772" x="3449638" y="1249363"/>
          <p14:tracePt t="10781" x="3517900" y="1231900"/>
          <p14:tracePt t="10787" x="3552825" y="1216025"/>
          <p14:tracePt t="10795" x="3636963" y="1181100"/>
          <p14:tracePt t="10804" x="3687763" y="1147763"/>
          <p14:tracePt t="10810" x="3763963" y="1112838"/>
          <p14:tracePt t="10819" x="3824288" y="1087438"/>
          <p14:tracePt t="10824" x="3867150" y="1044575"/>
          <p14:tracePt t="10831" x="3917950" y="1019175"/>
          <p14:tracePt t="10840" x="3951288" y="993775"/>
          <p14:tracePt t="10848" x="3986213" y="977900"/>
          <p14:tracePt t="10854" x="4037013" y="952500"/>
          <p14:tracePt t="10865" x="4044950" y="942975"/>
          <p14:tracePt t="10870" x="4062413" y="935038"/>
          <p14:tracePt t="10878" x="4087813" y="925513"/>
          <p14:tracePt t="10887" x="4105275" y="917575"/>
          <p14:tracePt t="10891" x="4113213" y="917575"/>
          <p14:tracePt t="10901" x="4130675" y="909638"/>
          <p14:tracePt t="10907" x="4171950" y="900113"/>
          <p14:tracePt t="10914" x="4189413" y="900113"/>
          <p14:tracePt t="10922" x="4206875" y="900113"/>
          <p14:tracePt t="10931" x="4257675" y="892175"/>
          <p14:tracePt t="10937" x="4265613" y="892175"/>
          <p14:tracePt t="10945" x="4300538" y="892175"/>
          <p14:tracePt t="10951" x="4316413" y="892175"/>
          <p14:tracePt t="10960" x="4341813" y="892175"/>
          <p14:tracePt t="10967" x="4359275" y="892175"/>
          <p14:tracePt t="10983" x="4410075" y="909638"/>
          <p14:tracePt t="10989" x="4419600" y="917575"/>
          <p14:tracePt t="10998" x="4435475" y="925513"/>
          <p14:tracePt t="11004" x="4452938" y="935038"/>
          <p14:tracePt t="11014" x="4486275" y="960438"/>
          <p14:tracePt t="11019" x="4503738" y="968375"/>
          <p14:tracePt t="11027" x="4538663" y="985838"/>
          <p14:tracePt t="11036" x="4554538" y="1003300"/>
          <p14:tracePt t="11040" x="4589463" y="1019175"/>
          <p14:tracePt t="11053" x="4614863" y="1044575"/>
          <p14:tracePt t="11057" x="4648200" y="1062038"/>
          <p14:tracePt t="11065" x="4673600" y="1069975"/>
          <p14:tracePt t="11071" x="4691063" y="1087438"/>
          <p14:tracePt t="11080" x="4724400" y="1104900"/>
          <p14:tracePt t="11087" x="4749800" y="1130300"/>
          <p14:tracePt t="11093" x="4767263" y="1147763"/>
          <p14:tracePt t="11103" x="4802188" y="1163638"/>
          <p14:tracePt t="11109" x="4810125" y="1173163"/>
          <p14:tracePt t="11118" x="4827588" y="1189038"/>
          <p14:tracePt t="11123" x="4843463" y="1206500"/>
          <p14:tracePt t="11132" x="4852988" y="1223963"/>
          <p14:tracePt t="11138" x="4860925" y="1241425"/>
          <p14:tracePt t="11147" x="4868863" y="1249363"/>
          <p14:tracePt t="11153" x="4878388" y="1249363"/>
          <p14:tracePt t="11162" x="4878388" y="1257300"/>
          <p14:tracePt t="11168" x="4878388" y="1274763"/>
          <p14:tracePt t="11183" x="4878388" y="1282700"/>
          <p14:tracePt t="11192" x="4886325" y="1300163"/>
          <p14:tracePt t="11197" x="4886325" y="1308100"/>
          <p14:tracePt t="11205" x="4894263" y="1325563"/>
          <p14:tracePt t="11213" x="4903788" y="1350963"/>
          <p14:tracePt t="11220" x="4911725" y="1368425"/>
          <p14:tracePt t="11231" x="4911725" y="1385888"/>
          <p14:tracePt t="11235" x="4911725" y="1401763"/>
          <p14:tracePt t="11245" x="4919663" y="1419225"/>
          <p14:tracePt t="11252" x="4919663" y="1436688"/>
          <p14:tracePt t="11258" x="4919663" y="1452563"/>
          <p14:tracePt t="11273" x="4919663" y="1470025"/>
          <p14:tracePt t="11281" x="4929188" y="1487488"/>
          <p14:tracePt t="11297" x="4929188" y="1495425"/>
          <p14:tracePt t="11304" x="4946650" y="1504950"/>
          <p14:tracePt t="11318" x="4954588" y="1512888"/>
          <p14:tracePt t="11326" x="4954588" y="1520825"/>
          <p14:tracePt t="11334" x="4962525" y="1538288"/>
          <p14:tracePt t="11340" x="4972050" y="1555750"/>
          <p14:tracePt t="11349" x="4987925" y="1581150"/>
          <p14:tracePt t="11355" x="4997450" y="1597025"/>
          <p14:tracePt t="11363" x="5013325" y="1614488"/>
          <p14:tracePt t="11370" x="5022850" y="1631950"/>
          <p14:tracePt t="11379" x="5030788" y="1649413"/>
          <p14:tracePt t="11387" x="5038725" y="1657350"/>
          <p14:tracePt t="11393" x="5048250" y="1657350"/>
          <p14:tracePt t="11401" x="5048250" y="1665288"/>
          <p14:tracePt t="11408" x="5048250" y="1674813"/>
          <p14:tracePt t="11415" x="5048250" y="1682750"/>
          <p14:tracePt t="11423" x="5048250" y="1690688"/>
          <p14:tracePt t="14518" x="5064125" y="1682750"/>
          <p14:tracePt t="14525" x="5081588" y="1665288"/>
          <p14:tracePt t="14533" x="5081588" y="1657350"/>
          <p14:tracePt t="14539" x="5099050" y="1639888"/>
          <p14:tracePt t="14548" x="5124450" y="1622425"/>
          <p14:tracePt t="14555" x="5132388" y="1614488"/>
          <p14:tracePt t="14563" x="5132388" y="1597025"/>
          <p14:tracePt t="14570" x="5132388" y="1581150"/>
          <p14:tracePt t="14578" x="5132388" y="1546225"/>
          <p14:tracePt t="14585" x="5132388" y="1504950"/>
          <p14:tracePt t="14593" x="5132388" y="1452563"/>
          <p14:tracePt t="14600" x="5124450" y="1436688"/>
          <p14:tracePt t="14608" x="5091113" y="1401763"/>
          <p14:tracePt t="14615" x="5081588" y="1376363"/>
          <p14:tracePt t="14622" x="5064125" y="1343025"/>
          <p14:tracePt t="14630" x="5056188" y="1325563"/>
          <p14:tracePt t="14637" x="5056188" y="1308100"/>
          <p14:tracePt t="14644" x="5048250" y="1300163"/>
          <p14:tracePt t="14653" x="5038725" y="1292225"/>
          <p14:tracePt t="14659" x="5022850" y="1274763"/>
          <p14:tracePt t="14669" x="5013325" y="1274763"/>
          <p14:tracePt t="14674" x="4997450" y="1257300"/>
          <p14:tracePt t="14685" x="4979988" y="1249363"/>
          <p14:tracePt t="14690" x="4954588" y="1223963"/>
          <p14:tracePt t="14698" x="4946650" y="1216025"/>
          <p14:tracePt t="14704" x="4929188" y="1198563"/>
          <p14:tracePt t="14711" x="4919663" y="1189038"/>
          <p14:tracePt t="14722" x="4903788" y="1181100"/>
          <p14:tracePt t="14727" x="4878388" y="1163638"/>
          <p14:tracePt t="14734" x="4878388" y="1138238"/>
          <p14:tracePt t="14741" x="4860925" y="1122363"/>
          <p14:tracePt t="14751" x="4843463" y="1112838"/>
          <p14:tracePt t="14757" x="4827588" y="1096963"/>
          <p14:tracePt t="14764" x="4802188" y="1069975"/>
          <p14:tracePt t="14772" x="4792663" y="1054100"/>
          <p14:tracePt t="14788" x="4784725" y="1044575"/>
          <p14:tracePt t="14794" x="4775200" y="1036638"/>
          <p14:tracePt t="14801" x="4775200" y="1028700"/>
          <p14:tracePt t="14854" x="4767263" y="1028700"/>
          <p14:tracePt t="14862" x="4759325" y="1019175"/>
          <p14:tracePt t="14869" x="4749800" y="1019175"/>
          <p14:tracePt t="14876" x="4741863" y="1019175"/>
          <p14:tracePt t="14884" x="4733925" y="1019175"/>
          <p14:tracePt t="14901" x="4724400" y="1019175"/>
          <p14:tracePt t="14907" x="4716463" y="1019175"/>
          <p14:tracePt t="14915" x="4708525" y="1019175"/>
          <p14:tracePt t="14944" x="4699000" y="1019175"/>
          <p14:tracePt t="14982" x="4683125" y="1019175"/>
          <p14:tracePt t="14997" x="4673600" y="1019175"/>
          <p14:tracePt t="15003" x="4665663" y="1019175"/>
          <p14:tracePt t="15019" x="4657725" y="1028700"/>
          <p14:tracePt t="15026" x="4648200" y="1036638"/>
          <p14:tracePt t="15034" x="4640263" y="1044575"/>
          <p14:tracePt t="15051" x="4622800" y="1044575"/>
          <p14:tracePt t="15085" x="4614863" y="1054100"/>
          <p14:tracePt t="15146" x="4614863" y="1062038"/>
          <p14:tracePt t="15153" x="4614863" y="1069975"/>
          <p14:tracePt t="15161" x="4605338" y="1079500"/>
          <p14:tracePt t="15169" x="4597400" y="1087438"/>
          <p14:tracePt t="15185" x="4597400" y="1096963"/>
          <p14:tracePt t="15243" x="4597400" y="1104900"/>
          <p14:tracePt t="15250" x="4597400" y="1112838"/>
          <p14:tracePt t="15266" x="4597400" y="1122363"/>
          <p14:tracePt t="15272" x="4597400" y="1138238"/>
          <p14:tracePt t="15288" x="4597400" y="1147763"/>
          <p14:tracePt t="15295" x="4614863" y="1163638"/>
          <p14:tracePt t="15303" x="4630738" y="1163638"/>
          <p14:tracePt t="15311" x="4648200" y="1173163"/>
          <p14:tracePt t="15319" x="4665663" y="1181100"/>
          <p14:tracePt t="15325" x="4665663" y="1189038"/>
          <p14:tracePt t="15336" x="4673600" y="1189038"/>
          <p14:tracePt t="15349" x="4683125" y="1189038"/>
          <p14:tracePt t="15356" x="4683125" y="1198563"/>
          <p14:tracePt t="15363" x="4691063" y="1198563"/>
          <p14:tracePt t="15378" x="4699000" y="1198563"/>
          <p14:tracePt t="15385" x="4708525" y="1198563"/>
          <p14:tracePt t="15392" x="4716463" y="1198563"/>
          <p14:tracePt t="15401" x="4724400" y="1198563"/>
          <p14:tracePt t="15408" x="4741863" y="1198563"/>
          <p14:tracePt t="15416" x="4749800" y="1198563"/>
          <p14:tracePt t="15423" x="4775200" y="1189038"/>
          <p14:tracePt t="15429" x="4784725" y="1181100"/>
          <p14:tracePt t="15437" x="4792663" y="1173163"/>
          <p14:tracePt t="15444" x="4802188" y="1163638"/>
          <p14:tracePt t="15454" x="4810125" y="1163638"/>
          <p14:tracePt t="15459" x="4818063" y="1163638"/>
          <p14:tracePt t="15474" x="4835525" y="1163638"/>
          <p14:tracePt t="15485" x="4843463" y="1163638"/>
          <p14:tracePt t="15505" x="4843463" y="1155700"/>
          <p14:tracePt t="15564" x="4852988" y="1147763"/>
          <p14:tracePt t="15571" x="4860925" y="1147763"/>
          <p14:tracePt t="15595" x="4860925" y="1130300"/>
          <p14:tracePt t="15602" x="4868863" y="1122363"/>
          <p14:tracePt t="15609" x="4878388" y="1122363"/>
          <p14:tracePt t="15835" x="4868863" y="1122363"/>
          <p14:tracePt t="15841" x="4860925" y="1122363"/>
          <p14:tracePt t="15848" x="4852988" y="1122363"/>
          <p14:tracePt t="15857" x="4843463" y="1122363"/>
          <p14:tracePt t="15878" x="4835525" y="1122363"/>
          <p14:tracePt t="15886" x="4827588" y="1122363"/>
          <p14:tracePt t="15910" x="4818063" y="1122363"/>
          <p14:tracePt t="15931" x="4810125" y="1122363"/>
          <p14:tracePt t="15939" x="4802188" y="1122363"/>
          <p14:tracePt t="15946" x="4792663" y="1122363"/>
          <p14:tracePt t="15962" x="4784725" y="1122363"/>
          <p14:tracePt t="15992" x="4775200" y="1122363"/>
          <p14:tracePt t="15998" x="4767263" y="1122363"/>
          <p14:tracePt t="16006" x="4759325" y="1122363"/>
          <p14:tracePt t="16028" x="4749800" y="1122363"/>
          <p14:tracePt t="16044" x="4733925" y="1122363"/>
          <p14:tracePt t="16065" x="4724400" y="1122363"/>
          <p14:tracePt t="16080" x="4716463" y="1122363"/>
          <p14:tracePt t="16141" x="4708525" y="1122363"/>
          <p14:tracePt t="16155" x="4699000" y="1122363"/>
          <p14:tracePt t="16185" x="4691063" y="1122363"/>
          <p14:tracePt t="16238" x="4673600" y="1122363"/>
          <p14:tracePt t="16655" x="4683125" y="1122363"/>
          <p14:tracePt t="16678" x="4691063" y="1122363"/>
          <p14:tracePt t="16685" x="4699000" y="1122363"/>
          <p14:tracePt t="18032" x="4683125" y="1130300"/>
          <p14:tracePt t="18039" x="4648200" y="1147763"/>
          <p14:tracePt t="18046" x="4630738" y="1155700"/>
          <p14:tracePt t="18053" x="4605338" y="1173163"/>
          <p14:tracePt t="18062" x="4589463" y="1181100"/>
          <p14:tracePt t="18069" x="4564063" y="1206500"/>
          <p14:tracePt t="18078" x="4513263" y="1231900"/>
          <p14:tracePt t="18083" x="4495800" y="1249363"/>
          <p14:tracePt t="18091" x="4445000" y="1266825"/>
          <p14:tracePt t="18099" x="4410075" y="1308100"/>
          <p14:tracePt t="18108" x="4341813" y="1333500"/>
          <p14:tracePt t="18113" x="4308475" y="1350963"/>
          <p14:tracePt t="18122" x="4283075" y="1376363"/>
          <p14:tracePt t="18130" x="4249738" y="1393825"/>
          <p14:tracePt t="18136" x="4224338" y="1411288"/>
          <p14:tracePt t="18144" x="4206875" y="1436688"/>
          <p14:tracePt t="18151" x="4164013" y="1477963"/>
          <p14:tracePt t="18159" x="4130675" y="1512888"/>
          <p14:tracePt t="18166" x="4062413" y="1563688"/>
          <p14:tracePt t="18175" x="4011613" y="1622425"/>
          <p14:tracePt t="18180" x="3943350" y="1682750"/>
          <p14:tracePt t="18189" x="3892550" y="1741488"/>
          <p14:tracePt t="18197" x="3824288" y="1801813"/>
          <p14:tracePt t="18202" x="3773488" y="1844675"/>
          <p14:tracePt t="18213" x="3705225" y="1895475"/>
          <p14:tracePt t="18218" x="3687763" y="1911350"/>
          <p14:tracePt t="18225" x="3646488" y="1938338"/>
          <p14:tracePt t="18233" x="3629025" y="1954213"/>
          <p14:tracePt t="18242" x="3611563" y="1979613"/>
          <p14:tracePt t="18248" x="3586163" y="2005013"/>
          <p14:tracePt t="18256" x="3552825" y="2022475"/>
          <p14:tracePt t="18265" x="3509963" y="2047875"/>
          <p14:tracePt t="18271" x="3449638" y="2116138"/>
          <p14:tracePt t="18280" x="3398838" y="2166938"/>
          <p14:tracePt t="18286" x="3330575" y="2235200"/>
          <p14:tracePt t="18295" x="3246438" y="2328863"/>
          <p14:tracePt t="18300" x="3195638" y="2379663"/>
          <p14:tracePt t="18309" x="3127375" y="2447925"/>
          <p14:tracePt t="18315" x="3084513" y="2498725"/>
          <p14:tracePt t="18324" x="3025775" y="2549525"/>
          <p14:tracePt t="18330" x="2982913" y="2592388"/>
          <p14:tracePt t="18339" x="2932113" y="2643188"/>
          <p14:tracePt t="18347" x="2881313" y="2686050"/>
          <p14:tracePt t="18352" x="2813050" y="2744788"/>
          <p14:tracePt t="18362" x="2795588" y="2762250"/>
          <p14:tracePt t="18368" x="2752725" y="2805113"/>
          <p14:tracePt t="18376" x="2719388" y="2855913"/>
          <p14:tracePt t="18382" x="2693988" y="2871788"/>
          <p14:tracePt t="18391" x="2633663" y="2940050"/>
          <p14:tracePt t="18397" x="2608263" y="2974975"/>
          <p14:tracePt t="18406" x="2592388" y="3016250"/>
          <p14:tracePt t="18413" x="2566988" y="3033713"/>
          <p14:tracePt t="18421" x="2541588" y="3059113"/>
          <p14:tracePt t="18429" x="2524125" y="3076575"/>
          <p14:tracePt t="18435" x="2506663" y="3109913"/>
          <p14:tracePt t="18444" x="2498725" y="3135313"/>
          <p14:tracePt t="18780" x="2463800" y="3144838"/>
          <p14:tracePt t="18786" x="2430463" y="3160713"/>
          <p14:tracePt t="18794" x="2362200" y="3178175"/>
          <p14:tracePt t="18801" x="2303463" y="3203575"/>
          <p14:tracePt t="18808" x="2252663" y="3228975"/>
          <p14:tracePt t="18818" x="2192338" y="3254375"/>
          <p14:tracePt t="18823" x="2149475" y="3263900"/>
          <p14:tracePt t="18833" x="2090738" y="3271838"/>
          <p14:tracePt t="18838" x="2039938" y="3279775"/>
          <p14:tracePt t="18848" x="2005013" y="3289300"/>
          <p14:tracePt t="18854" x="1989138" y="3297238"/>
          <p14:tracePt t="18862" x="1963738" y="3305175"/>
          <p14:tracePt t="18871" x="1946275" y="3305175"/>
          <p14:tracePt t="18876" x="1928813" y="3305175"/>
          <p14:tracePt t="18885" x="1911350" y="3305175"/>
          <p14:tracePt t="18890" x="1903413" y="3305175"/>
          <p14:tracePt t="18906" x="1895475" y="3305175"/>
          <p14:tracePt t="18916" x="1885950" y="3305175"/>
          <p14:tracePt t="18921" x="1878013" y="3314700"/>
          <p14:tracePt t="18935" x="1860550" y="3322638"/>
          <p14:tracePt t="18942" x="1819275" y="3322638"/>
          <p14:tracePt t="18952" x="1801813" y="3322638"/>
          <p14:tracePt t="18958" x="1776413" y="3322638"/>
          <p14:tracePt t="18966" x="1766888" y="3330575"/>
          <p14:tracePt t="18972" x="1725613" y="3330575"/>
          <p14:tracePt t="18981" x="1690688" y="3340100"/>
          <p14:tracePt t="18987" x="1674813" y="3340100"/>
          <p14:tracePt t="19003" x="1665288" y="3340100"/>
          <p14:tracePt t="19010" x="1657350" y="3340100"/>
          <p14:tracePt t="19017" x="1649413" y="3340100"/>
          <p14:tracePt t="19025" x="1639888" y="3340100"/>
          <p14:tracePt t="19302" x="1649413" y="3340100"/>
          <p14:tracePt t="19318" x="1657350" y="3340100"/>
          <p14:tracePt t="19333" x="1665288" y="3340100"/>
          <p14:tracePt t="19393" x="1674813" y="3340100"/>
          <p14:tracePt t="19399" x="1682750" y="3340100"/>
          <p14:tracePt t="19430" x="1690688" y="3340100"/>
          <p14:tracePt t="19444" x="1700213" y="3340100"/>
          <p14:tracePt t="19460" x="1708150" y="3340100"/>
          <p14:tracePt t="19474" x="1716088" y="3340100"/>
          <p14:tracePt t="19497" x="1725613" y="3340100"/>
          <p14:tracePt t="20357" x="1733550" y="3348038"/>
          <p14:tracePt t="20364" x="1741488" y="3365500"/>
          <p14:tracePt t="20371" x="1751013" y="3373438"/>
          <p14:tracePt t="20381" x="1758950" y="3390900"/>
          <p14:tracePt t="20387" x="1766888" y="3416300"/>
          <p14:tracePt t="20393" x="1776413" y="3433763"/>
          <p14:tracePt t="20401" x="1776413" y="3449638"/>
          <p14:tracePt t="20409" x="1776413" y="3467100"/>
          <p14:tracePt t="20417" x="1776413" y="3492500"/>
          <p14:tracePt t="20424" x="1776413" y="3502025"/>
          <p14:tracePt t="20431" x="1776413" y="3509963"/>
          <p14:tracePt t="20438" x="1776413" y="3517900"/>
          <p14:tracePt t="20453" x="1776413" y="3527425"/>
          <p14:tracePt t="20461" x="1776413" y="3535363"/>
          <p14:tracePt t="20476" x="1776413" y="3552825"/>
          <p14:tracePt t="20483" x="1776413" y="3560763"/>
          <p14:tracePt t="20498" x="1776413" y="3578225"/>
          <p14:tracePt t="20506" x="1776413" y="3586163"/>
          <p14:tracePt t="20513" x="1776413" y="3594100"/>
          <p14:tracePt t="20521" x="1776413" y="3603625"/>
          <p14:tracePt t="20530" x="1776413" y="3619500"/>
          <p14:tracePt t="20536" x="1776413" y="3629025"/>
          <p14:tracePt t="20543" x="1776413" y="3636963"/>
          <p14:tracePt t="20559" x="1776413" y="3646488"/>
          <p14:tracePt t="20565" x="1776413" y="3654425"/>
          <p14:tracePt t="20581" x="1776413" y="3662363"/>
          <p14:tracePt t="20588" x="1776413" y="3679825"/>
          <p14:tracePt t="20647" x="1776413" y="3687763"/>
          <p14:tracePt t="20662" x="1784350" y="3697288"/>
          <p14:tracePt t="20670" x="1801813" y="3705225"/>
          <p14:tracePt t="20685" x="1809750" y="3705225"/>
          <p14:tracePt t="20692" x="1819275" y="3713163"/>
          <p14:tracePt t="20699" x="1827213" y="3713163"/>
          <p14:tracePt t="20708" x="1835150" y="3713163"/>
          <p14:tracePt t="20716" x="1852613" y="3722688"/>
          <p14:tracePt t="20722" x="1860550" y="3722688"/>
          <p14:tracePt t="20730" x="1870075" y="3722688"/>
          <p14:tracePt t="20737" x="1885950" y="3722688"/>
          <p14:tracePt t="20748" x="1895475" y="3722688"/>
          <p14:tracePt t="20751" x="1903413" y="3722688"/>
          <p14:tracePt t="20761" x="1911350" y="3722688"/>
          <p14:tracePt t="20775" x="1928813" y="3722688"/>
          <p14:tracePt t="20782" x="1938338" y="3722688"/>
          <p14:tracePt t="20798" x="1946275" y="3722688"/>
          <p14:tracePt t="20804" x="1963738" y="3722688"/>
          <p14:tracePt t="20819" x="1971675" y="3722688"/>
          <p14:tracePt t="20829" x="1989138" y="3722688"/>
          <p14:tracePt t="20833" x="2005013" y="3722688"/>
          <p14:tracePt t="20841" x="2022475" y="3722688"/>
          <p14:tracePt t="20850" x="2030413" y="3722688"/>
          <p14:tracePt t="20857" x="2065338" y="3722688"/>
          <p14:tracePt t="20865" x="2082800" y="3713163"/>
          <p14:tracePt t="20872" x="2098675" y="3713163"/>
          <p14:tracePt t="20881" x="2124075" y="3705225"/>
          <p14:tracePt t="20887" x="2159000" y="3697288"/>
          <p14:tracePt t="20895" x="2174875" y="3687763"/>
          <p14:tracePt t="20902" x="2192338" y="3679825"/>
          <p14:tracePt t="20910" x="2217738" y="3671888"/>
          <p14:tracePt t="20919" x="2235200" y="3671888"/>
          <p14:tracePt t="20932" x="2243138" y="3671888"/>
          <p14:tracePt t="20939" x="2252663" y="3671888"/>
          <p14:tracePt t="20948" x="2260600" y="3662363"/>
          <p14:tracePt t="20954" x="2293938" y="3654425"/>
          <p14:tracePt t="20963" x="2311400" y="3646488"/>
          <p14:tracePt t="20969" x="2328863" y="3636963"/>
          <p14:tracePt t="20977" x="2336800" y="3629025"/>
          <p14:tracePt t="20996" x="2387600" y="3619500"/>
          <p14:tracePt t="21000" x="2405063" y="3611563"/>
          <p14:tracePt t="21007" x="2413000" y="3603625"/>
          <p14:tracePt t="21015" x="2422525" y="3586163"/>
          <p14:tracePt t="21021" x="2438400" y="3578225"/>
          <p14:tracePt t="21031" x="2447925" y="3578225"/>
          <p14:tracePt t="21045" x="2455863" y="3578225"/>
          <p14:tracePt t="21060" x="2473325" y="3568700"/>
          <p14:tracePt t="21067" x="2481263" y="3560763"/>
          <p14:tracePt t="21074" x="2506663" y="3552825"/>
          <p14:tracePt t="21083" x="2532063" y="3535363"/>
          <p14:tracePt t="21088" x="2557463" y="3509963"/>
          <p14:tracePt t="21097" x="2608263" y="3484563"/>
          <p14:tracePt t="21103" x="2625725" y="3467100"/>
          <p14:tracePt t="21116" x="2668588" y="3441700"/>
          <p14:tracePt t="21121" x="2727325" y="3398838"/>
          <p14:tracePt t="21126" x="2744788" y="3390900"/>
          <p14:tracePt t="21135" x="2787650" y="3373438"/>
          <p14:tracePt t="21142" x="2805113" y="3365500"/>
          <p14:tracePt t="21151" x="2813050" y="3355975"/>
          <p14:tracePt t="21156" x="2830513" y="3348038"/>
          <p14:tracePt t="21163" x="2846388" y="3340100"/>
          <p14:tracePt t="21172" x="2871788" y="3322638"/>
          <p14:tracePt t="21181" x="2881313" y="3314700"/>
          <p14:tracePt t="21186" x="2906713" y="3305175"/>
          <p14:tracePt t="21193" x="2940050" y="3297238"/>
          <p14:tracePt t="21203" x="2974975" y="3279775"/>
          <p14:tracePt t="21208" x="3008313" y="3263900"/>
          <p14:tracePt t="21218" x="3059113" y="3238500"/>
          <p14:tracePt t="21223" x="3076575" y="3228975"/>
          <p14:tracePt t="21231" x="3094038" y="3221038"/>
          <p14:tracePt t="21238" x="3127375" y="3221038"/>
          <p14:tracePt t="21247" x="3144838" y="3211513"/>
          <p14:tracePt t="21253" x="3160713" y="3203575"/>
          <p14:tracePt t="21261" x="3170238" y="3195638"/>
          <p14:tracePt t="21268" x="3195638" y="3178175"/>
          <p14:tracePt t="21276" x="3203575" y="3178175"/>
          <p14:tracePt t="21285" x="3211513" y="3178175"/>
          <p14:tracePt t="21658" x="3178175" y="3186113"/>
          <p14:tracePt t="21665" x="3152775" y="3195638"/>
          <p14:tracePt t="21671" x="3127375" y="3203575"/>
          <p14:tracePt t="21681" x="3084513" y="3221038"/>
          <p14:tracePt t="21688" x="3033713" y="3246438"/>
          <p14:tracePt t="21694" x="2990850" y="3271838"/>
          <p14:tracePt t="21702" x="2940050" y="3289300"/>
          <p14:tracePt t="21711" x="2906713" y="3297238"/>
          <p14:tracePt t="21718" x="2881313" y="3314700"/>
          <p14:tracePt t="21725" x="2855913" y="3340100"/>
          <p14:tracePt t="21734" x="2838450" y="3348038"/>
          <p14:tracePt t="21739" x="2813050" y="3365500"/>
          <p14:tracePt t="21747" x="2787650" y="3382963"/>
          <p14:tracePt t="21756" x="2770188" y="3398838"/>
          <p14:tracePt t="21761" x="2752725" y="3408363"/>
          <p14:tracePt t="21771" x="2736850" y="3433763"/>
          <p14:tracePt t="21777" x="2719388" y="3433763"/>
          <p14:tracePt t="21787" x="2701925" y="3441700"/>
          <p14:tracePt t="21791" x="2686050" y="3459163"/>
          <p14:tracePt t="21799" x="2668588" y="3467100"/>
          <p14:tracePt t="21807" x="2651125" y="3475038"/>
          <p14:tracePt t="21817" x="2633663" y="3502025"/>
          <p14:tracePt t="21822" x="2617788" y="3509963"/>
          <p14:tracePt t="21836" x="2600325" y="3517900"/>
          <p14:tracePt t="21845" x="2592388" y="3527425"/>
          <p14:tracePt t="21859" x="2582863" y="3535363"/>
          <p14:tracePt t="21867" x="2574925" y="3543300"/>
          <p14:tracePt t="21884" x="2566988" y="3552825"/>
          <p14:tracePt t="21888" x="2516188" y="3568700"/>
          <p14:tracePt t="21897" x="2463800" y="3594100"/>
          <p14:tracePt t="21906" x="2447925" y="3603625"/>
          <p14:tracePt t="21912" x="2438400" y="3603625"/>
          <p14:tracePt t="21921" x="2422525" y="3603625"/>
          <p14:tracePt t="21926" x="2362200" y="3629025"/>
          <p14:tracePt t="21936" x="2336800" y="3636963"/>
          <p14:tracePt t="21941" x="2319338" y="3636963"/>
          <p14:tracePt t="21956" x="2311400" y="3636963"/>
          <p14:tracePt t="21964" x="2303463" y="3636963"/>
          <p14:tracePt t="21971" x="2293938" y="3636963"/>
          <p14:tracePt t="21979" x="2286000" y="3636963"/>
          <p14:tracePt t="22003" x="2278063" y="3654425"/>
          <p14:tracePt t="22008" x="2278063" y="3662363"/>
          <p14:tracePt t="22016" x="2260600" y="3671888"/>
          <p14:tracePt t="22023" x="2243138" y="3671888"/>
          <p14:tracePt t="22033" x="2227263" y="3679825"/>
          <p14:tracePt t="22038" x="2217738" y="3679825"/>
          <p14:tracePt t="22047" x="2209800" y="3687763"/>
          <p14:tracePt t="22055" x="2200275" y="3687763"/>
          <p14:tracePt t="22069" x="2192338" y="3687763"/>
          <p14:tracePt t="22076" x="2184400" y="3687763"/>
          <p14:tracePt t="22083" x="2141538" y="3687763"/>
          <p14:tracePt t="22091" x="2116138" y="3697288"/>
          <p14:tracePt t="22100" x="2098675" y="3697288"/>
          <p14:tracePt t="22105" x="2082800" y="3697288"/>
          <p14:tracePt t="22114" x="2073275" y="3697288"/>
          <p14:tracePt t="22121" x="2030413" y="3697288"/>
          <p14:tracePt t="22128" x="1997075" y="3697288"/>
          <p14:tracePt t="22135" x="1979613" y="3697288"/>
          <p14:tracePt t="22150" x="1971675" y="3705225"/>
          <p14:tracePt t="22159" x="1954213" y="3705225"/>
          <p14:tracePt t="22166" x="1920875" y="3713163"/>
          <p14:tracePt t="22173" x="1911350" y="3713163"/>
          <p14:tracePt t="22181" x="1903413" y="3713163"/>
          <p14:tracePt t="22188" x="1895475" y="3713163"/>
          <p14:tracePt t="22203" x="1885950" y="3722688"/>
          <p14:tracePt t="22211" x="1870075" y="3722688"/>
          <p14:tracePt t="22219" x="1860550" y="3730625"/>
          <p14:tracePt t="22225" x="1852613" y="3730625"/>
          <p14:tracePt t="22234" x="1844675" y="3730625"/>
          <p14:tracePt t="22251" x="1835150" y="3730625"/>
          <p14:tracePt t="22255" x="1827213" y="3730625"/>
          <p14:tracePt t="22264" x="1819275" y="3730625"/>
          <p14:tracePt t="22308" x="1809750" y="3730625"/>
          <p14:tracePt t="22316" x="1801813" y="3730625"/>
          <p14:tracePt t="22331" x="1793875" y="3730625"/>
          <p14:tracePt t="22345" x="1784350" y="3730625"/>
          <p14:tracePt t="22352" x="1784350" y="3722688"/>
          <p14:tracePt t="22361" x="1776413" y="3713163"/>
          <p14:tracePt t="22367" x="1776413" y="3705225"/>
          <p14:tracePt t="22375" x="1776413" y="3697288"/>
          <p14:tracePt t="22384" x="1776413" y="3679825"/>
          <p14:tracePt t="22400" x="1776413" y="3671888"/>
          <p14:tracePt t="22404" x="1776413" y="3646488"/>
          <p14:tracePt t="22420" x="1776413" y="3636963"/>
          <p14:tracePt t="22428" x="1776413" y="3629025"/>
          <p14:tracePt t="22434" x="1776413" y="3619500"/>
          <p14:tracePt t="22443" x="1776413" y="3603625"/>
          <p14:tracePt t="22457" x="1776413" y="3578225"/>
          <p14:tracePt t="22467" x="1776413" y="3568700"/>
          <p14:tracePt t="22472" x="1776413" y="3560763"/>
          <p14:tracePt t="22481" x="1776413" y="3552825"/>
          <p14:tracePt t="22487" x="1776413" y="3543300"/>
          <p14:tracePt t="22495" x="1776413" y="3517900"/>
          <p14:tracePt t="22502" x="1784350" y="3502025"/>
          <p14:tracePt t="22510" x="1784350" y="3492500"/>
          <p14:tracePt t="22517" x="1793875" y="3467100"/>
          <p14:tracePt t="22525" x="1793875" y="3441700"/>
          <p14:tracePt t="22533" x="1801813" y="3433763"/>
          <p14:tracePt t="22539" x="1801813" y="3424238"/>
          <p14:tracePt t="22547" x="1809750" y="3408363"/>
          <p14:tracePt t="22555" x="1809750" y="3398838"/>
          <p14:tracePt t="22562" x="1809750" y="3382963"/>
          <p14:tracePt t="22569" x="1809750" y="3365500"/>
          <p14:tracePt t="22577" x="1827213" y="3355975"/>
          <p14:tracePt t="22584" x="1827213" y="3348038"/>
          <p14:tracePt t="22592" x="1827213" y="3340100"/>
          <p14:tracePt t="22600" x="1827213" y="3330575"/>
          <p14:tracePt t="22630" x="1827213" y="3322638"/>
          <p14:tracePt t="22644" x="1835150" y="3314700"/>
          <p14:tracePt t="22651" x="1835150" y="3305175"/>
          <p14:tracePt t="22659" x="1844675" y="3297238"/>
          <p14:tracePt t="22667" x="1852613" y="3279775"/>
          <p14:tracePt t="22674" x="1870075" y="3271838"/>
          <p14:tracePt t="22683" x="1878013" y="3254375"/>
          <p14:tracePt t="22688" x="1895475" y="3238500"/>
          <p14:tracePt t="22697" x="1895475" y="3228975"/>
          <p14:tracePt t="22711" x="1895475" y="3221038"/>
          <p14:tracePt t="22718" x="1903413" y="3211513"/>
          <p14:tracePt t="22974" x="1895475" y="3221038"/>
          <p14:tracePt t="22988" x="1878013" y="3221038"/>
          <p14:tracePt t="23407" x="1878013" y="3228975"/>
          <p14:tracePt t="23414" x="1878013" y="3246438"/>
          <p14:tracePt t="23421" x="1878013" y="3254375"/>
          <p14:tracePt t="23429" x="1878013" y="3271838"/>
          <p14:tracePt t="23436" x="1878013" y="3305175"/>
          <p14:tracePt t="23444" x="1878013" y="3330575"/>
          <p14:tracePt t="23451" x="1878013" y="3355975"/>
          <p14:tracePt t="23459" x="1878013" y="3398838"/>
          <p14:tracePt t="23466" x="1878013" y="3416300"/>
          <p14:tracePt t="23474" x="1878013" y="3424238"/>
          <p14:tracePt t="23483" x="1878013" y="3449638"/>
          <p14:tracePt t="23489" x="1878013" y="3459163"/>
          <p14:tracePt t="23498" x="1878013" y="3467100"/>
          <p14:tracePt t="23513" x="1878013" y="3475038"/>
          <p14:tracePt t="23518" x="1878013" y="3484563"/>
          <p14:tracePt t="23534" x="1878013" y="3492500"/>
          <p14:tracePt t="23541" x="1878013" y="3502025"/>
          <p14:tracePt t="23548" x="1878013" y="3509963"/>
          <p14:tracePt t="23569" x="1878013" y="3517900"/>
          <p14:tracePt t="23579" x="1878013" y="3527425"/>
          <p14:tracePt t="23834" x="1878013" y="3517900"/>
          <p14:tracePt t="23840" x="1878013" y="3509963"/>
          <p14:tracePt t="23848" x="1878013" y="3492500"/>
          <p14:tracePt t="23856" x="1878013" y="3484563"/>
          <p14:tracePt t="23862" x="1878013" y="3475038"/>
          <p14:tracePt t="23869" x="1878013" y="3467100"/>
          <p14:tracePt t="23878" x="1878013" y="3459163"/>
          <p14:tracePt t="23908" x="1878013" y="3449638"/>
          <p14:tracePt t="23915" x="1878013" y="3441700"/>
          <p14:tracePt t="23930" x="1878013" y="3433763"/>
          <p14:tracePt t="23938" x="1878013" y="3424238"/>
          <p14:tracePt t="23959" x="1878013" y="3416300"/>
          <p14:tracePt t="23968" x="1878013" y="3408363"/>
          <p14:tracePt t="23976" x="1878013" y="3398838"/>
          <p14:tracePt t="24012" x="1870075" y="3398838"/>
          <p14:tracePt t="24035" x="1870075" y="3390900"/>
          <p14:tracePt t="24041" x="1870075" y="3382963"/>
          <p14:tracePt t="24049" x="1860550" y="3373438"/>
          <p14:tracePt t="24065" x="1860550" y="3365500"/>
          <p14:tracePt t="24073" x="1852613" y="3355975"/>
          <p14:tracePt t="24094" x="1844675" y="3355975"/>
          <p14:tracePt t="24102" x="1835150" y="3355975"/>
          <p14:tracePt t="24125" x="1827213" y="3355975"/>
          <p14:tracePt t="24199" x="1827213" y="3348038"/>
          <p14:tracePt t="25036" x="1827213" y="3340100"/>
          <p14:tracePt t="25044" x="1827213" y="3330575"/>
          <p14:tracePt t="25066" x="1827213" y="3322638"/>
          <p14:tracePt t="25073" x="1835150" y="3314700"/>
          <p14:tracePt t="25088" x="1835150" y="3305175"/>
          <p14:tracePt t="25103" x="1844675" y="3297238"/>
          <p14:tracePt t="25119" x="1844675" y="3289300"/>
          <p14:tracePt t="25126" x="1852613" y="3279775"/>
          <p14:tracePt t="25133" x="1852613" y="3271838"/>
          <p14:tracePt t="25149" x="1852613" y="3263900"/>
          <p14:tracePt t="25462" x="1860550" y="3263900"/>
          <p14:tracePt t="25568" x="1870075" y="3271838"/>
          <p14:tracePt t="25604" x="1870075" y="3279775"/>
          <p14:tracePt t="25679" x="1878013" y="3279775"/>
          <p14:tracePt t="25702" x="1878013" y="3289300"/>
          <p14:tracePt t="25732" x="1885950" y="3297238"/>
          <p14:tracePt t="25746" x="1895475" y="3305175"/>
          <p14:tracePt t="25753" x="1903413" y="3305175"/>
          <p14:tracePt t="25769" x="1920875" y="3314700"/>
          <p14:tracePt t="25776" x="1938338" y="3322638"/>
          <p14:tracePt t="25785" x="1954213" y="3330575"/>
          <p14:tracePt t="25790" x="1971675" y="3340100"/>
          <p14:tracePt t="25798" x="1989138" y="3355975"/>
          <p14:tracePt t="25808" x="2005013" y="3365500"/>
          <p14:tracePt t="25813" x="2022475" y="3373438"/>
          <p14:tracePt t="25821" x="2030413" y="3382963"/>
          <p14:tracePt t="25829" x="2039938" y="3390900"/>
          <p14:tracePt t="25843" x="2047875" y="3398838"/>
          <p14:tracePt t="25854" x="2055813" y="3398838"/>
          <p14:tracePt t="25859" x="2065338" y="3416300"/>
          <p14:tracePt t="25911" x="2073275" y="3424238"/>
          <p14:tracePt t="25918" x="2090738" y="3424238"/>
          <p14:tracePt t="25933" x="2098675" y="3433763"/>
          <p14:tracePt t="25940" x="2108200" y="3433763"/>
          <p14:tracePt t="26061" x="2116138" y="3433763"/>
          <p14:tracePt t="26068" x="2124075" y="3441700"/>
          <p14:tracePt t="26083" x="2133600" y="3441700"/>
          <p14:tracePt t="26128" x="2133600" y="3449638"/>
          <p14:tracePt t="26143" x="2149475" y="3449638"/>
          <p14:tracePt t="26165" x="2149475" y="3459163"/>
          <p14:tracePt t="27907" x="2243138" y="3416300"/>
          <p14:tracePt t="27914" x="2362200" y="3355975"/>
          <p14:tracePt t="27922" x="2463800" y="3322638"/>
          <p14:tracePt t="27930" x="2574925" y="3305175"/>
          <p14:tracePt t="27941" x="2676525" y="3289300"/>
          <p14:tracePt t="27945" x="2770188" y="3279775"/>
          <p14:tracePt t="27953" x="2838450" y="3271838"/>
          <p14:tracePt t="27960" x="2940050" y="3246438"/>
          <p14:tracePt t="27967" x="3000375" y="3238500"/>
          <p14:tracePt t="27974" x="3109913" y="3228975"/>
          <p14:tracePt t="27982" x="3211513" y="3211513"/>
          <p14:tracePt t="27988" x="3289300" y="3203575"/>
          <p14:tracePt t="27996" x="3390900" y="3203575"/>
          <p14:tracePt t="28008" x="3416300" y="3195638"/>
          <p14:tracePt t="28011" x="3517900" y="3186113"/>
          <p14:tracePt t="28020" x="3603625" y="3178175"/>
          <p14:tracePt t="28028" x="3705225" y="3160713"/>
          <p14:tracePt t="28035" x="3824288" y="3144838"/>
          <p14:tracePt t="28044" x="3892550" y="3127375"/>
          <p14:tracePt t="28049" x="3968750" y="3127375"/>
          <p14:tracePt t="28057" x="4027488" y="3127375"/>
          <p14:tracePt t="28064" x="4095750" y="3119438"/>
          <p14:tracePt t="28072" x="4146550" y="3109913"/>
          <p14:tracePt t="28078" x="4214813" y="3109913"/>
          <p14:tracePt t="28089" x="4283075" y="3109913"/>
          <p14:tracePt t="28092" x="4376738" y="3101975"/>
          <p14:tracePt t="28102" x="4445000" y="3101975"/>
          <p14:tracePt t="28122" x="4622800" y="3094038"/>
          <p14:tracePt t="28130" x="4665663" y="3094038"/>
          <p14:tracePt t="28139" x="4708525" y="3094038"/>
          <p14:tracePt t="28145" x="4741863" y="3094038"/>
          <p14:tracePt t="28155" x="4767263" y="3094038"/>
          <p14:tracePt t="28161" x="4810125" y="3094038"/>
          <p14:tracePt t="28169" x="4843463" y="3094038"/>
          <p14:tracePt t="28175" x="4886325" y="3094038"/>
          <p14:tracePt t="28183" x="4919663" y="3094038"/>
          <p14:tracePt t="28190" x="4962525" y="3094038"/>
          <p14:tracePt t="28199" x="5022850" y="3094038"/>
          <p14:tracePt t="28205" x="5073650" y="3094038"/>
          <p14:tracePt t="28213" x="5124450" y="3094038"/>
          <p14:tracePt t="28223" x="5167313" y="3094038"/>
          <p14:tracePt t="28228" x="5192713" y="3094038"/>
          <p14:tracePt t="28236" x="5260975" y="3094038"/>
          <p14:tracePt t="28243" x="5319713" y="3094038"/>
          <p14:tracePt t="28251" x="5380038" y="3076575"/>
          <p14:tracePt t="28259" x="5421313" y="3076575"/>
          <p14:tracePt t="28266" x="5456238" y="3076575"/>
          <p14:tracePt t="28272" x="5507038" y="3067050"/>
          <p14:tracePt t="28281" x="5540375" y="3067050"/>
          <p14:tracePt t="28288" x="5565775" y="3067050"/>
          <p14:tracePt t="28295" x="5591175" y="3067050"/>
          <p14:tracePt t="28303" x="5608638" y="3067050"/>
          <p14:tracePt t="28310" x="5616575" y="3067050"/>
          <p14:tracePt t="28318" x="5626100" y="3067050"/>
          <p14:tracePt t="28325" x="5634038" y="3067050"/>
          <p14:tracePt t="28580" x="5702300" y="3051175"/>
          <p14:tracePt t="28587" x="5803900" y="3033713"/>
          <p14:tracePt t="28594" x="5905500" y="3008313"/>
          <p14:tracePt t="28603" x="5973763" y="3000375"/>
          <p14:tracePt t="28611" x="6024563" y="2990850"/>
          <p14:tracePt t="28617" x="6092825" y="2990850"/>
          <p14:tracePt t="28624" x="6153150" y="2990850"/>
          <p14:tracePt t="28632" x="6254750" y="2990850"/>
          <p14:tracePt t="28640" x="6338888" y="2990850"/>
          <p14:tracePt t="28647" x="6399213" y="2990850"/>
          <p14:tracePt t="28655" x="6467475" y="2990850"/>
          <p14:tracePt t="28662" x="6500813" y="2990850"/>
          <p14:tracePt t="28669" x="6543675" y="2990850"/>
          <p14:tracePt t="28678" x="6577013" y="2990850"/>
          <p14:tracePt t="28684" x="6586538" y="3000375"/>
          <p14:tracePt t="28692" x="6594475" y="3000375"/>
          <p14:tracePt t="28699" x="6602413" y="3000375"/>
          <p14:tracePt t="28707" x="6611938" y="3000375"/>
          <p14:tracePt t="28714" x="6619875" y="3000375"/>
          <p14:tracePt t="28722" x="6627813" y="3000375"/>
          <p14:tracePt t="28728" x="6637338" y="3000375"/>
          <p14:tracePt t="28737" x="6654800" y="3000375"/>
          <p14:tracePt t="28745" x="6662738" y="3008313"/>
          <p14:tracePt t="28752" x="6688138" y="3008313"/>
          <p14:tracePt t="28761" x="6696075" y="3008313"/>
          <p14:tracePt t="28766" x="6713538" y="3008313"/>
          <p14:tracePt t="28774" x="6731000" y="3008313"/>
          <p14:tracePt t="28781" x="6756400" y="3008313"/>
          <p14:tracePt t="28789" x="6764338" y="3008313"/>
          <p14:tracePt t="28796" x="6772275" y="3008313"/>
          <p14:tracePt t="28803" x="6781800" y="3008313"/>
          <p14:tracePt t="29043" x="6789738" y="3008313"/>
          <p14:tracePt t="29050" x="6824663" y="3016250"/>
          <p14:tracePt t="29058" x="6858000" y="3016250"/>
          <p14:tracePt t="29067" x="6883400" y="3016250"/>
          <p14:tracePt t="29073" x="6908800" y="3016250"/>
          <p14:tracePt t="29081" x="6916738" y="3016250"/>
          <p14:tracePt t="29087" x="6926263" y="3016250"/>
          <p14:tracePt t="29095" x="6934200" y="3016250"/>
          <p14:tracePt t="29201" x="6934200" y="3025775"/>
          <p14:tracePt t="29207" x="6916738" y="3033713"/>
          <p14:tracePt t="29216" x="6883400" y="3051175"/>
          <p14:tracePt t="29223" x="6832600" y="3067050"/>
          <p14:tracePt t="29231" x="6772275" y="3084513"/>
          <p14:tracePt t="29239" x="6731000" y="3094038"/>
          <p14:tracePt t="29245" x="6670675" y="3101975"/>
          <p14:tracePt t="29254" x="6654800" y="3109913"/>
          <p14:tracePt t="29260" x="6645275" y="3109913"/>
          <p14:tracePt t="29266" x="6637338" y="3109913"/>
          <p14:tracePt t="29274" x="6627813" y="3109913"/>
          <p14:tracePt t="29284" x="6619875" y="3109913"/>
          <p14:tracePt t="29289" x="6611938" y="3109913"/>
          <p14:tracePt t="29300" x="6602413" y="3109913"/>
          <p14:tracePt t="30606" x="6399213" y="3084513"/>
          <p14:tracePt t="30613" x="5651500" y="2906713"/>
          <p14:tracePt t="30620" x="5149850" y="2676525"/>
          <p14:tracePt t="30629" x="4275138" y="2227263"/>
          <p14:tracePt t="30636" x="3781425" y="2082800"/>
          <p14:tracePt t="30644" x="3408363" y="1954213"/>
          <p14:tracePt t="30650" x="2686050" y="1751013"/>
          <p14:tracePt t="30658" x="2463800" y="1622425"/>
          <p14:tracePt t="30666" x="1606550" y="1019175"/>
          <p14:tracePt t="30673" x="1495425" y="960438"/>
          <p14:tracePt t="30681" x="1282700" y="874713"/>
          <p14:tracePt t="30688" x="866775" y="654050"/>
          <p14:tracePt t="30695" x="747713" y="577850"/>
          <p14:tracePt t="30703" x="611188" y="441325"/>
          <p14:tracePt t="30712" x="534988" y="322263"/>
          <p14:tracePt t="30717" x="476250" y="246063"/>
          <p14:tracePt t="30726" x="458788" y="212725"/>
          <p14:tracePt t="30735" x="441325" y="187325"/>
          <p14:tracePt t="30740" x="433388" y="177800"/>
          <p14:tracePt t="30749" x="433388" y="169863"/>
          <p14:tracePt t="30754" x="433388" y="161925"/>
          <p14:tracePt t="30778" x="433388" y="152400"/>
          <p14:tracePt t="30784" x="476250" y="85725"/>
          <p14:tracePt t="30794" x="484188" y="68263"/>
          <p14:tracePt t="31010" x="450850" y="85725"/>
          <p14:tracePt t="31016" x="382588" y="85725"/>
          <p14:tracePt t="31024" x="322263" y="85725"/>
          <p14:tracePt t="31031" x="220663" y="76200"/>
          <p14:tracePt t="31040" x="119063" y="68263"/>
          <p14:tracePt t="31047" x="17463" y="33338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541DF3E7-148E-42D8-8CFD-20B00B66F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0017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0179" name="Picture 3" descr="4">
            <a:extLst>
              <a:ext uri="{FF2B5EF4-FFF2-40B4-BE49-F238E27FC236}">
                <a16:creationId xmlns:a16="http://schemas.microsoft.com/office/drawing/2014/main" id="{16DBF77F-91B9-4341-A8F5-4C3615EA8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54000"/>
            <a:ext cx="3313113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Rectangle 4">
            <a:extLst>
              <a:ext uri="{FF2B5EF4-FFF2-40B4-BE49-F238E27FC236}">
                <a16:creationId xmlns:a16="http://schemas.microsoft.com/office/drawing/2014/main" id="{75CED80C-E758-41F0-BA70-35D8006907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46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1" name="Picture 5" descr="20">
            <a:extLst>
              <a:ext uri="{FF2B5EF4-FFF2-40B4-BE49-F238E27FC236}">
                <a16:creationId xmlns:a16="http://schemas.microsoft.com/office/drawing/2014/main" id="{F3A62F55-CB37-4FAE-91BF-F927BAD8B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205038"/>
            <a:ext cx="2808287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">
            <a:extLst>
              <a:ext uri="{FF2B5EF4-FFF2-40B4-BE49-F238E27FC236}">
                <a16:creationId xmlns:a16="http://schemas.microsoft.com/office/drawing/2014/main" id="{C825ABF0-9B39-4B62-B5B2-EC6F7609E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1127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3" name="Picture 7" descr="19">
            <a:extLst>
              <a:ext uri="{FF2B5EF4-FFF2-40B4-BE49-F238E27FC236}">
                <a16:creationId xmlns:a16="http://schemas.microsoft.com/office/drawing/2014/main" id="{C4C026E1-4040-4C0E-A0D6-3F8F17590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205038"/>
            <a:ext cx="33845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4" name="Rectangle 8">
            <a:extLst>
              <a:ext uri="{FF2B5EF4-FFF2-40B4-BE49-F238E27FC236}">
                <a16:creationId xmlns:a16="http://schemas.microsoft.com/office/drawing/2014/main" id="{264130D6-F644-4FA2-816D-09D3215C7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860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5" name="Picture 9" descr="13">
            <a:extLst>
              <a:ext uri="{FF2B5EF4-FFF2-40B4-BE49-F238E27FC236}">
                <a16:creationId xmlns:a16="http://schemas.microsoft.com/office/drawing/2014/main" id="{1D317DA6-B20C-40AD-8067-951EAB2A2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52963"/>
            <a:ext cx="129540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Rectangle 10">
            <a:extLst>
              <a:ext uri="{FF2B5EF4-FFF2-40B4-BE49-F238E27FC236}">
                <a16:creationId xmlns:a16="http://schemas.microsoft.com/office/drawing/2014/main" id="{262CF399-1299-46CF-9A8E-FD3B51824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5766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7" name="Picture 11" descr="14">
            <a:extLst>
              <a:ext uri="{FF2B5EF4-FFF2-40B4-BE49-F238E27FC236}">
                <a16:creationId xmlns:a16="http://schemas.microsoft.com/office/drawing/2014/main" id="{E2055E7F-E61E-432D-A278-4C62FD1BF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52963"/>
            <a:ext cx="12763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Rectangle 12">
            <a:extLst>
              <a:ext uri="{FF2B5EF4-FFF2-40B4-BE49-F238E27FC236}">
                <a16:creationId xmlns:a16="http://schemas.microsoft.com/office/drawing/2014/main" id="{94D9715D-800A-4399-96DE-7973CC5F9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00392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189" name="Picture 13" descr="15">
            <a:extLst>
              <a:ext uri="{FF2B5EF4-FFF2-40B4-BE49-F238E27FC236}">
                <a16:creationId xmlns:a16="http://schemas.microsoft.com/office/drawing/2014/main" id="{63FA848F-7893-4ED3-BE39-6514AC36D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652963"/>
            <a:ext cx="12954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F5FCAFF-E040-4BAA-AB80-382BDFF1DCC7}"/>
              </a:ext>
            </a:extLst>
          </p:cNvPr>
          <p:cNvSpPr/>
          <p:nvPr/>
        </p:nvSpPr>
        <p:spPr>
          <a:xfrm>
            <a:off x="2123728" y="5234087"/>
            <a:ext cx="576064" cy="1391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6A2FD76-EDFE-4723-9FFE-91493468E548}"/>
              </a:ext>
            </a:extLst>
          </p:cNvPr>
          <p:cNvSpPr/>
          <p:nvPr/>
        </p:nvSpPr>
        <p:spPr>
          <a:xfrm>
            <a:off x="4247964" y="5234087"/>
            <a:ext cx="648072" cy="1391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6961649-79EC-43C8-91AB-7E5540AFA760}"/>
              </a:ext>
            </a:extLst>
          </p:cNvPr>
          <p:cNvSpPr/>
          <p:nvPr/>
        </p:nvSpPr>
        <p:spPr>
          <a:xfrm>
            <a:off x="6840538" y="5234087"/>
            <a:ext cx="251742" cy="1391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29C48D43-CB3A-4374-84AC-C890473AE5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26"/>
    </mc:Choice>
    <mc:Fallback>
      <p:transition spd="slow" advTm="19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95" x="3467100" y="6254750"/>
          <p14:tracePt t="3091" x="3322638" y="6483350"/>
          <p14:tracePt t="3098" x="3365500" y="6407150"/>
          <p14:tracePt t="3104" x="3459163" y="6127750"/>
          <p14:tracePt t="3113" x="3611563" y="5745163"/>
          <p14:tracePt t="3119" x="3713163" y="5481638"/>
          <p14:tracePt t="3129" x="3748088" y="5362575"/>
          <p14:tracePt t="3134" x="3917950" y="4997450"/>
          <p14:tracePt t="3143" x="4044950" y="4648200"/>
          <p14:tracePt t="3151" x="4087813" y="4513263"/>
          <p14:tracePt t="3157" x="4171950" y="4359275"/>
          <p14:tracePt t="3166" x="4275138" y="4011613"/>
          <p14:tracePt t="3172" x="4359275" y="3748088"/>
          <p14:tracePt t="3180" x="4394200" y="3619500"/>
          <p14:tracePt t="3187" x="4427538" y="3527425"/>
          <p14:tracePt t="3197" x="4529138" y="3289300"/>
          <p14:tracePt t="3202" x="4605338" y="3109913"/>
          <p14:tracePt t="3210" x="4648200" y="2982913"/>
          <p14:tracePt t="3219" x="4683125" y="2889250"/>
          <p14:tracePt t="3224" x="4708525" y="2830513"/>
          <p14:tracePt t="3234" x="4733925" y="2770188"/>
          <p14:tracePt t="3239" x="4741863" y="2719388"/>
          <p14:tracePt t="3247" x="4767263" y="2617788"/>
          <p14:tracePt t="3253" x="4775200" y="2549525"/>
          <p14:tracePt t="3263" x="4784725" y="2473325"/>
          <p14:tracePt t="3268" x="4784725" y="2413000"/>
          <p14:tracePt t="3278" x="4792663" y="2379663"/>
          <p14:tracePt t="3285" x="4792663" y="2336800"/>
          <p14:tracePt t="3292" x="4792663" y="2311400"/>
          <p14:tracePt t="3299" x="4792663" y="2286000"/>
          <p14:tracePt t="3307" x="4792663" y="2243138"/>
          <p14:tracePt t="3314" x="4810125" y="2184400"/>
          <p14:tracePt t="3321" x="4810125" y="2098675"/>
          <p14:tracePt t="3330" x="4827588" y="1971675"/>
          <p14:tracePt t="3336" x="4843463" y="1852613"/>
          <p14:tracePt t="3346" x="4843463" y="1766888"/>
          <p14:tracePt t="3351" x="4843463" y="1708150"/>
          <p14:tracePt t="3359" x="4843463" y="1682750"/>
          <p14:tracePt t="3367" x="4843463" y="1622425"/>
          <p14:tracePt t="3375" x="4843463" y="1597025"/>
          <p14:tracePt t="3382" x="4843463" y="1504950"/>
          <p14:tracePt t="3389" x="4843463" y="1436688"/>
          <p14:tracePt t="3398" x="4835525" y="1350963"/>
          <p14:tracePt t="3405" x="4818063" y="1300163"/>
          <p14:tracePt t="3412" x="4810125" y="1266825"/>
          <p14:tracePt t="3419" x="4802188" y="1206500"/>
          <p14:tracePt t="3427" x="4802188" y="1189038"/>
          <p14:tracePt t="3436" x="4792663" y="1181100"/>
          <p14:tracePt t="3441" x="4784725" y="1173163"/>
          <p14:tracePt t="3451" x="4784725" y="1163638"/>
          <p14:tracePt t="3456" x="4784725" y="1155700"/>
          <p14:tracePt t="3463" x="4784725" y="1147763"/>
          <p14:tracePt t="4377" x="4784725" y="1155700"/>
          <p14:tracePt t="4383" x="4784725" y="1189038"/>
          <p14:tracePt t="4390" x="4784725" y="1249363"/>
          <p14:tracePt t="4398" x="4784725" y="1266825"/>
          <p14:tracePt t="4405" x="4784725" y="1300163"/>
          <p14:tracePt t="4414" x="4784725" y="1317625"/>
          <p14:tracePt t="4422" x="4784725" y="1333500"/>
          <p14:tracePt t="4428" x="4784725" y="1350963"/>
          <p14:tracePt t="4439" x="4784725" y="1368425"/>
          <p14:tracePt t="4443" x="4784725" y="1385888"/>
          <p14:tracePt t="4452" x="4784725" y="1393825"/>
          <p14:tracePt t="4458" x="4784725" y="1401763"/>
          <p14:tracePt t="4467" x="4784725" y="1411288"/>
          <p14:tracePt t="4474" x="4784725" y="1419225"/>
          <p14:tracePt t="4489" x="4784725" y="1444625"/>
          <p14:tracePt t="4495" x="4784725" y="1462088"/>
          <p14:tracePt t="4511" x="4784725" y="1477963"/>
          <p14:tracePt t="4519" x="4792663" y="1487488"/>
          <p14:tracePt t="4525" x="4802188" y="1512888"/>
          <p14:tracePt t="4534" x="4810125" y="1530350"/>
          <p14:tracePt t="4541" x="4818063" y="1546225"/>
          <p14:tracePt t="4548" x="4818063" y="1555750"/>
          <p14:tracePt t="4556" x="4818063" y="1563688"/>
          <p14:tracePt t="4563" x="4827588" y="1581150"/>
          <p14:tracePt t="4571" x="4827588" y="1589088"/>
          <p14:tracePt t="4578" x="4827588" y="1597025"/>
          <p14:tracePt t="4587" x="4827588" y="1606550"/>
          <p14:tracePt t="5191" x="4835525" y="1581150"/>
          <p14:tracePt t="5198" x="4835525" y="1520825"/>
          <p14:tracePt t="5206" x="4835525" y="1477963"/>
          <p14:tracePt t="5213" x="4835525" y="1401763"/>
          <p14:tracePt t="5221" x="4835525" y="1376363"/>
          <p14:tracePt t="5228" x="4835525" y="1333500"/>
          <p14:tracePt t="5238" x="4835525" y="1300163"/>
          <p14:tracePt t="5243" x="4835525" y="1266825"/>
          <p14:tracePt t="5251" x="4835525" y="1231900"/>
          <p14:tracePt t="5258" x="4835525" y="1223963"/>
          <p14:tracePt t="5266" x="4835525" y="1206500"/>
          <p14:tracePt t="5273" x="4835525" y="1173163"/>
          <p14:tracePt t="5281" x="4827588" y="1147763"/>
          <p14:tracePt t="5289" x="4818063" y="1096963"/>
          <p14:tracePt t="5294" x="4810125" y="1062038"/>
          <p14:tracePt t="5304" x="4802188" y="1019175"/>
          <p14:tracePt t="5311" x="4792663" y="985838"/>
          <p14:tracePt t="5320" x="4784725" y="952500"/>
          <p14:tracePt t="5325" x="4775200" y="909638"/>
          <p14:tracePt t="5334" x="4767263" y="874713"/>
          <p14:tracePt t="5342" x="4741863" y="823913"/>
          <p14:tracePt t="5348" x="4733925" y="798513"/>
          <p14:tracePt t="5357" x="4733925" y="790575"/>
          <p14:tracePt t="5363" x="4733925" y="773113"/>
          <p14:tracePt t="5370" x="4733925" y="739775"/>
          <p14:tracePt t="5377" x="4724400" y="730250"/>
          <p14:tracePt t="5387" x="4724400" y="714375"/>
          <p14:tracePt t="5393" x="4716463" y="696913"/>
          <p14:tracePt t="5400" x="4708525" y="671513"/>
          <p14:tracePt t="5408" x="4699000" y="646113"/>
          <p14:tracePt t="5415" x="4691063" y="603250"/>
          <p14:tracePt t="5424" x="4691063" y="585788"/>
          <p14:tracePt t="5430" x="4683125" y="552450"/>
          <p14:tracePt t="5436" x="4683125" y="544513"/>
          <p14:tracePt t="5445" x="4665663" y="492125"/>
          <p14:tracePt t="5453" x="4665663" y="476250"/>
          <p14:tracePt t="5460" x="4657725" y="450850"/>
          <p14:tracePt t="5469" x="4657725" y="425450"/>
          <p14:tracePt t="5475" x="4657725" y="415925"/>
          <p14:tracePt t="5483" x="4648200" y="407988"/>
          <p14:tracePt t="5488" x="4648200" y="400050"/>
          <p14:tracePt t="5513" x="4648200" y="390525"/>
          <p14:tracePt t="5737" x="4648200" y="382588"/>
          <p14:tracePt t="5744" x="4657725" y="382588"/>
          <p14:tracePt t="5820" x="4665663" y="382588"/>
          <p14:tracePt t="5849" x="4673600" y="382588"/>
          <p14:tracePt t="5863" x="4683125" y="382588"/>
          <p14:tracePt t="5909" x="4691063" y="382588"/>
          <p14:tracePt t="5915" x="4699000" y="382588"/>
          <p14:tracePt t="5923" x="4699000" y="390525"/>
          <p14:tracePt t="5931" x="4708525" y="390525"/>
          <p14:tracePt t="5939" x="4716463" y="415925"/>
          <p14:tracePt t="5947" x="4724400" y="433388"/>
          <p14:tracePt t="5953" x="4733925" y="450850"/>
          <p14:tracePt t="5963" x="4741863" y="476250"/>
          <p14:tracePt t="5969" x="4749800" y="509588"/>
          <p14:tracePt t="5976" x="4749800" y="527050"/>
          <p14:tracePt t="5985" x="4749800" y="552450"/>
          <p14:tracePt t="5991" x="4749800" y="577850"/>
          <p14:tracePt t="5999" x="4749800" y="595313"/>
          <p14:tracePt t="6006" x="4749800" y="611188"/>
          <p14:tracePt t="6013" x="4749800" y="646113"/>
          <p14:tracePt t="6019" x="4749800" y="654050"/>
          <p14:tracePt t="6030" x="4749800" y="671513"/>
          <p14:tracePt t="6036" x="4749800" y="696913"/>
          <p14:tracePt t="6044" x="4749800" y="704850"/>
          <p14:tracePt t="6050" x="4749800" y="739775"/>
          <p14:tracePt t="6059" x="4749800" y="765175"/>
          <p14:tracePt t="6065" x="4749800" y="781050"/>
          <p14:tracePt t="6074" x="4749800" y="808038"/>
          <p14:tracePt t="6081" x="4749800" y="833438"/>
          <p14:tracePt t="6088" x="4749800" y="849313"/>
          <p14:tracePt t="6097" x="4749800" y="892175"/>
          <p14:tracePt t="6105" x="4749800" y="917575"/>
          <p14:tracePt t="6113" x="4749800" y="942975"/>
          <p14:tracePt t="6117" x="4749800" y="968375"/>
          <p14:tracePt t="6126" x="4749800" y="993775"/>
          <p14:tracePt t="6149" x="4749800" y="1069975"/>
          <p14:tracePt t="6156" x="4749800" y="1096963"/>
          <p14:tracePt t="6162" x="4749800" y="1130300"/>
          <p14:tracePt t="6170" x="4749800" y="1138238"/>
          <p14:tracePt t="6180" x="4749800" y="1155700"/>
          <p14:tracePt t="6185" x="4749800" y="1163638"/>
          <p14:tracePt t="6193" x="4749800" y="1189038"/>
          <p14:tracePt t="6200" x="4749800" y="1198563"/>
          <p14:tracePt t="6209" x="4749800" y="1206500"/>
          <p14:tracePt t="6214" x="4749800" y="1223963"/>
          <p14:tracePt t="6223" x="4749800" y="1231900"/>
          <p14:tracePt t="6231" x="4749800" y="1241425"/>
          <p14:tracePt t="6238" x="4749800" y="1257300"/>
          <p14:tracePt t="6252" x="4749800" y="1266825"/>
          <p14:tracePt t="6261" x="4749800" y="1274763"/>
          <p14:tracePt t="6282" x="4749800" y="1282700"/>
          <p14:tracePt t="6290" x="4759325" y="1300163"/>
          <p14:tracePt t="6297" x="4767263" y="1343025"/>
          <p14:tracePt t="6305" x="4775200" y="1385888"/>
          <p14:tracePt t="6312" x="4784725" y="1436688"/>
          <p14:tracePt t="6320" x="4792663" y="1470025"/>
          <p14:tracePt t="6328" x="4802188" y="1504950"/>
          <p14:tracePt t="6334" x="4810125" y="1520825"/>
          <p14:tracePt t="6343" x="4810125" y="1538288"/>
          <p14:tracePt t="6349" x="4810125" y="1546225"/>
          <p14:tracePt t="6357" x="4810125" y="1571625"/>
          <p14:tracePt t="6365" x="4810125" y="1581150"/>
          <p14:tracePt t="6372" x="4810125" y="1589088"/>
          <p14:tracePt t="6387" x="4810125" y="1597025"/>
          <p14:tracePt t="6397" x="4810125" y="1606550"/>
          <p14:tracePt t="6514" x="4818063" y="1606550"/>
          <p14:tracePt t="6529" x="4827588" y="1606550"/>
          <p14:tracePt t="6537" x="4852988" y="1555750"/>
          <p14:tracePt t="6545" x="4860925" y="1495425"/>
          <p14:tracePt t="6551" x="4860925" y="1411288"/>
          <p14:tracePt t="6559" x="4860925" y="1350963"/>
          <p14:tracePt t="6566" x="4860925" y="1317625"/>
          <p14:tracePt t="6575" x="4860925" y="1282700"/>
          <p14:tracePt t="6581" x="4852988" y="1241425"/>
          <p14:tracePt t="6589" x="4835525" y="1206500"/>
          <p14:tracePt t="6596" x="4835525" y="1122363"/>
          <p14:tracePt t="6606" x="4835525" y="1036638"/>
          <p14:tracePt t="6614" x="4835525" y="935038"/>
          <p14:tracePt t="6619" x="4818063" y="849313"/>
          <p14:tracePt t="6627" x="4818063" y="790575"/>
          <p14:tracePt t="6633" x="4818063" y="730250"/>
          <p14:tracePt t="6641" x="4818063" y="704850"/>
          <p14:tracePt t="6649" x="4818063" y="688975"/>
          <p14:tracePt t="6657" x="4818063" y="654050"/>
          <p14:tracePt t="6663" x="4818063" y="620713"/>
          <p14:tracePt t="6671" x="4818063" y="577850"/>
          <p14:tracePt t="6680" x="4818063" y="552450"/>
          <p14:tracePt t="6686" x="4818063" y="484188"/>
          <p14:tracePt t="6697" x="4818063" y="441325"/>
          <p14:tracePt t="6701" x="4818063" y="382588"/>
          <p14:tracePt t="6709" x="4818063" y="347663"/>
          <p14:tracePt t="6716" x="4810125" y="331788"/>
          <p14:tracePt t="6723" x="4810125" y="314325"/>
          <p14:tracePt t="6731" x="4810125" y="306388"/>
          <p14:tracePt t="6939" x="4810125" y="382588"/>
          <p14:tracePt t="6947" x="4810125" y="441325"/>
          <p14:tracePt t="6954" x="4810125" y="509588"/>
          <p14:tracePt t="6964" x="4810125" y="569913"/>
          <p14:tracePt t="6970" x="4810125" y="603250"/>
          <p14:tracePt t="6979" x="4810125" y="611188"/>
          <p14:tracePt t="6984" x="4810125" y="628650"/>
          <p14:tracePt t="6993" x="4810125" y="646113"/>
          <p14:tracePt t="6999" x="4810125" y="663575"/>
          <p14:tracePt t="7008" x="4810125" y="679450"/>
          <p14:tracePt t="7015" x="4810125" y="688975"/>
          <p14:tracePt t="7023" x="4810125" y="714375"/>
          <p14:tracePt t="7031" x="4810125" y="722313"/>
          <p14:tracePt t="7037" x="4810125" y="739775"/>
          <p14:tracePt t="7046" x="4810125" y="765175"/>
          <p14:tracePt t="7052" x="4810125" y="798513"/>
          <p14:tracePt t="7060" x="4810125" y="808038"/>
          <p14:tracePt t="7067" x="4810125" y="815975"/>
          <p14:tracePt t="7075" x="4810125" y="823913"/>
          <p14:tracePt t="7089" x="4810125" y="833438"/>
          <p14:tracePt t="7100" x="4810125" y="841375"/>
          <p14:tracePt t="7449" x="4792663" y="858838"/>
          <p14:tracePt t="7456" x="4724400" y="892175"/>
          <p14:tracePt t="7463" x="4673600" y="935038"/>
          <p14:tracePt t="7471" x="4597400" y="968375"/>
          <p14:tracePt t="7479" x="4554538" y="993775"/>
          <p14:tracePt t="7487" x="4445000" y="1044575"/>
          <p14:tracePt t="7495" x="4376738" y="1062038"/>
          <p14:tracePt t="7501" x="4283075" y="1096963"/>
          <p14:tracePt t="7509" x="4240213" y="1112838"/>
          <p14:tracePt t="7516" x="4164013" y="1147763"/>
          <p14:tracePt t="7525" x="4113213" y="1181100"/>
          <p14:tracePt t="7530" x="4002088" y="1241425"/>
          <p14:tracePt t="7539" x="3917950" y="1308100"/>
          <p14:tracePt t="7547" x="3832225" y="1360488"/>
          <p14:tracePt t="7554" x="3713163" y="1462088"/>
          <p14:tracePt t="7563" x="3662363" y="1520825"/>
          <p14:tracePt t="7568" x="3594100" y="1581150"/>
          <p14:tracePt t="7575" x="3578225" y="1606550"/>
          <p14:tracePt t="7583" x="3552825" y="1622425"/>
          <p14:tracePt t="7592" x="3517900" y="1649413"/>
          <p14:tracePt t="7597" x="3502025" y="1657350"/>
          <p14:tracePt t="7608" x="3492500" y="1674813"/>
          <p14:tracePt t="7613" x="3475038" y="1700213"/>
          <p14:tracePt t="7621" x="3441700" y="1725613"/>
          <p14:tracePt t="7630" x="3416300" y="1751013"/>
          <p14:tracePt t="7636" x="3382963" y="1784350"/>
          <p14:tracePt t="7644" x="3330575" y="1835150"/>
          <p14:tracePt t="7650" x="3289300" y="1903413"/>
          <p14:tracePt t="7659" x="3263900" y="1954213"/>
          <p14:tracePt t="7666" x="3221038" y="2014538"/>
          <p14:tracePt t="7674" x="3186113" y="2055813"/>
          <p14:tracePt t="7680" x="3160713" y="2116138"/>
          <p14:tracePt t="7691" x="3135313" y="2141538"/>
          <p14:tracePt t="7696" x="3127375" y="2174875"/>
          <p14:tracePt t="7703" x="3109913" y="2200275"/>
          <p14:tracePt t="7712" x="3101975" y="2217738"/>
          <p14:tracePt t="7717" x="3094038" y="2252663"/>
          <p14:tracePt t="7724" x="3076575" y="2278063"/>
          <p14:tracePt t="7733" x="3067050" y="2293938"/>
          <p14:tracePt t="7742" x="3059113" y="2303463"/>
          <p14:tracePt t="7747" x="3051175" y="2336800"/>
          <p14:tracePt t="7758" x="3041650" y="2354263"/>
          <p14:tracePt t="7762" x="3041650" y="2379663"/>
          <p14:tracePt t="7770" x="3041650" y="2405063"/>
          <p14:tracePt t="7779" x="3033713" y="2447925"/>
          <p14:tracePt t="7784" x="3033713" y="2506663"/>
          <p14:tracePt t="7793" x="3025775" y="2557463"/>
          <p14:tracePt t="7800" x="3016250" y="2617788"/>
          <p14:tracePt t="7808" x="3016250" y="2660650"/>
          <p14:tracePt t="7815" x="3016250" y="2701925"/>
          <p14:tracePt t="7824" x="3008313" y="2727325"/>
          <p14:tracePt t="7830" x="3008313" y="2770188"/>
          <p14:tracePt t="7838" x="3008313" y="2795588"/>
          <p14:tracePt t="7846" x="3008313" y="2830513"/>
          <p14:tracePt t="7852" x="3008313" y="2863850"/>
          <p14:tracePt t="7860" x="3008313" y="2889250"/>
          <p14:tracePt t="7867" x="3000375" y="2906713"/>
          <p14:tracePt t="7876" x="3000375" y="2932113"/>
          <p14:tracePt t="7882" x="3000375" y="2940050"/>
          <p14:tracePt t="7897" x="3000375" y="2949575"/>
          <p14:tracePt t="7907" x="3000375" y="2957513"/>
          <p14:tracePt t="8137" x="3000375" y="2949575"/>
          <p14:tracePt t="8144" x="3000375" y="2932113"/>
          <p14:tracePt t="8151" x="3000375" y="2914650"/>
          <p14:tracePt t="8161" x="3008313" y="2906713"/>
          <p14:tracePt t="8167" x="3016250" y="2871788"/>
          <p14:tracePt t="8174" x="3025775" y="2838450"/>
          <p14:tracePt t="8182" x="3051175" y="2752725"/>
          <p14:tracePt t="8188" x="3059113" y="2719388"/>
          <p14:tracePt t="8200" x="3076575" y="2668588"/>
          <p14:tracePt t="8204" x="3076575" y="2660650"/>
          <p14:tracePt t="8218" x="3076575" y="2651125"/>
          <p14:tracePt t="8229" x="3076575" y="2643188"/>
          <p14:tracePt t="8233" x="3076575" y="2633663"/>
          <p14:tracePt t="8278" x="3076575" y="2625725"/>
          <p14:tracePt t="8286" x="3076575" y="2608263"/>
          <p14:tracePt t="8316" x="3076575" y="2600325"/>
          <p14:tracePt t="8323" x="3084513" y="2592388"/>
          <p14:tracePt t="8330" x="3094038" y="2566988"/>
          <p14:tracePt t="8339" x="3101975" y="2541588"/>
          <p14:tracePt t="8345" x="3101975" y="2532063"/>
          <p14:tracePt t="8458" x="3101975" y="2549525"/>
          <p14:tracePt t="8473" x="3101975" y="2557463"/>
          <p14:tracePt t="8480" x="3101975" y="2574925"/>
          <p14:tracePt t="8487" x="3094038" y="2592388"/>
          <p14:tracePt t="8495" x="3084513" y="2625725"/>
          <p14:tracePt t="8503" x="3084513" y="2651125"/>
          <p14:tracePt t="8512" x="3084513" y="2676525"/>
          <p14:tracePt t="8518" x="3084513" y="2701925"/>
          <p14:tracePt t="8527" x="3084513" y="2719388"/>
          <p14:tracePt t="8532" x="3084513" y="2727325"/>
          <p14:tracePt t="8540" x="3084513" y="2744788"/>
          <p14:tracePt t="8547" x="3084513" y="2778125"/>
          <p14:tracePt t="8556" x="3084513" y="2787650"/>
          <p14:tracePt t="8563" x="3084513" y="2805113"/>
          <p14:tracePt t="8570" x="3084513" y="2830513"/>
          <p14:tracePt t="8578" x="3084513" y="2846388"/>
          <p14:tracePt t="8585" x="3094038" y="2871788"/>
          <p14:tracePt t="8594" x="3101975" y="2897188"/>
          <p14:tracePt t="8599" x="3109913" y="2932113"/>
          <p14:tracePt t="8609" x="3109913" y="2965450"/>
          <p14:tracePt t="8616" x="3119438" y="2982913"/>
          <p14:tracePt t="8622" x="3127375" y="3041650"/>
          <p14:tracePt t="8631" x="3127375" y="3059113"/>
          <p14:tracePt t="8638" x="3135313" y="3094038"/>
          <p14:tracePt t="8646" x="3135313" y="3109913"/>
          <p14:tracePt t="8652" x="3144838" y="3135313"/>
          <p14:tracePt t="8661" x="3144838" y="3144838"/>
          <p14:tracePt t="8666" x="3160713" y="3178175"/>
          <p14:tracePt t="8676" x="3160713" y="3195638"/>
          <p14:tracePt t="8683" x="3160713" y="3203575"/>
          <p14:tracePt t="8690" x="3160713" y="3221038"/>
          <p14:tracePt t="8697" x="3160713" y="3228975"/>
          <p14:tracePt t="8712" x="3160713" y="3246438"/>
          <p14:tracePt t="8720" x="3160713" y="3254375"/>
          <p14:tracePt t="8735" x="3160713" y="3263900"/>
          <p14:tracePt t="9130" x="3127375" y="3228975"/>
          <p14:tracePt t="9138" x="3101975" y="3203575"/>
          <p14:tracePt t="9146" x="3051175" y="3152775"/>
          <p14:tracePt t="9154" x="3025775" y="3135313"/>
          <p14:tracePt t="9161" x="2982913" y="3109913"/>
          <p14:tracePt t="9169" x="2949575" y="3076575"/>
          <p14:tracePt t="9175" x="2914650" y="3033713"/>
          <p14:tracePt t="9185" x="2846388" y="2982913"/>
          <p14:tracePt t="9190" x="2813050" y="2940050"/>
          <p14:tracePt t="9197" x="2762250" y="2897188"/>
          <p14:tracePt t="9206" x="2727325" y="2863850"/>
          <p14:tracePt t="9215" x="2676525" y="2838450"/>
          <p14:tracePt t="9220" x="2643188" y="2805113"/>
          <p14:tracePt t="9228" x="2617788" y="2778125"/>
          <p14:tracePt t="9238" x="2592388" y="2778125"/>
          <p14:tracePt t="9243" x="2574925" y="2762250"/>
          <p14:tracePt t="9252" x="2557463" y="2752725"/>
          <p14:tracePt t="9257" x="2541588" y="2736850"/>
          <p14:tracePt t="9263" x="2516188" y="2727325"/>
          <p14:tracePt t="9273" x="2498725" y="2701925"/>
          <p14:tracePt t="9280" x="2473325" y="2693988"/>
          <p14:tracePt t="9288" x="2447925" y="2686050"/>
          <p14:tracePt t="9297" x="2422525" y="2686050"/>
          <p14:tracePt t="9303" x="2405063" y="2676525"/>
          <p14:tracePt t="9310" x="2371725" y="2668588"/>
          <p14:tracePt t="9318" x="2344738" y="2660650"/>
          <p14:tracePt t="9325" x="2319338" y="2651125"/>
          <p14:tracePt t="9334" x="2311400" y="2651125"/>
          <p14:tracePt t="9339" x="2278063" y="2651125"/>
          <p14:tracePt t="9347" x="2252663" y="2651125"/>
          <p14:tracePt t="9355" x="2235200" y="2651125"/>
          <p14:tracePt t="9364" x="2209800" y="2651125"/>
          <p14:tracePt t="9370" x="2192338" y="2651125"/>
          <p14:tracePt t="9378" x="2184400" y="2651125"/>
          <p14:tracePt t="9384" x="2159000" y="2651125"/>
          <p14:tracePt t="9393" x="2133600" y="2651125"/>
          <p14:tracePt t="9400" x="2124075" y="2651125"/>
          <p14:tracePt t="9408" x="2108200" y="2651125"/>
          <p14:tracePt t="9415" x="2098675" y="2651125"/>
          <p14:tracePt t="9422" x="2073275" y="2651125"/>
          <p14:tracePt t="9432" x="2047875" y="2651125"/>
          <p14:tracePt t="9436" x="2039938" y="2651125"/>
          <p14:tracePt t="9448" x="2022475" y="2660650"/>
          <p14:tracePt t="9451" x="2005013" y="2660650"/>
          <p14:tracePt t="9461" x="1989138" y="2660650"/>
          <p14:tracePt t="9467" x="1971675" y="2660650"/>
          <p14:tracePt t="9475" x="1954213" y="2660650"/>
          <p14:tracePt t="9483" x="1946275" y="2660650"/>
          <p14:tracePt t="9489" x="1920875" y="2668588"/>
          <p14:tracePt t="9497" x="1903413" y="2668588"/>
          <p14:tracePt t="9514" x="1895475" y="2668588"/>
          <p14:tracePt t="9519" x="1885950" y="2668588"/>
          <p14:tracePt t="9528" x="1878013" y="2668588"/>
          <p14:tracePt t="9542" x="1870075" y="2668588"/>
          <p14:tracePt t="9549" x="1860550" y="2668588"/>
          <p14:tracePt t="9602" x="1852613" y="2676525"/>
          <p14:tracePt t="9617" x="1844675" y="2676525"/>
          <p14:tracePt t="9646" x="1835150" y="2676525"/>
          <p14:tracePt t="9691" x="1827213" y="2676525"/>
          <p14:tracePt t="9736" x="1819275" y="2686050"/>
          <p14:tracePt t="9751" x="1809750" y="2711450"/>
          <p14:tracePt t="9758" x="1793875" y="2727325"/>
          <p14:tracePt t="9766" x="1784350" y="2736850"/>
          <p14:tracePt t="9773" x="1784350" y="2752725"/>
          <p14:tracePt t="9782" x="1784350" y="2787650"/>
          <p14:tracePt t="9788" x="1784350" y="2805113"/>
          <p14:tracePt t="9798" x="1784350" y="2820988"/>
          <p14:tracePt t="9804" x="1784350" y="2838450"/>
          <p14:tracePt t="9812" x="1784350" y="2855913"/>
          <p14:tracePt t="9818" x="1784350" y="2863850"/>
          <p14:tracePt t="9827" x="1784350" y="2881313"/>
          <p14:tracePt t="9841" x="1784350" y="2889250"/>
          <p14:tracePt t="9847" x="1784350" y="2897188"/>
          <p14:tracePt t="9857" x="1784350" y="2922588"/>
          <p14:tracePt t="9864" x="1784350" y="2940050"/>
          <p14:tracePt t="9871" x="1784350" y="2949575"/>
          <p14:tracePt t="9880" x="1784350" y="2965450"/>
          <p14:tracePt t="9885" x="1784350" y="2982913"/>
          <p14:tracePt t="9895" x="1784350" y="3000375"/>
          <p14:tracePt t="9901" x="1801813" y="3025775"/>
          <p14:tracePt t="9908" x="1809750" y="3059113"/>
          <p14:tracePt t="9916" x="1819275" y="3094038"/>
          <p14:tracePt t="9923" x="1827213" y="3109913"/>
          <p14:tracePt t="9931" x="1835150" y="3135313"/>
          <p14:tracePt t="9937" x="1844675" y="3160713"/>
          <p14:tracePt t="9948" x="1844675" y="3178175"/>
          <p14:tracePt t="9953" x="1844675" y="3186113"/>
          <p14:tracePt t="9961" x="1844675" y="3203575"/>
          <p14:tracePt t="9970" x="1844675" y="3221038"/>
          <p14:tracePt t="9975" x="1844675" y="3228975"/>
          <p14:tracePt t="9982" x="1844675" y="3238500"/>
          <p14:tracePt t="9990" x="1844675" y="3246438"/>
          <p14:tracePt t="9997" x="1844675" y="3254375"/>
          <p14:tracePt t="10005" x="1844675" y="3263900"/>
          <p14:tracePt t="10015" x="1852613" y="3271838"/>
          <p14:tracePt t="10020" x="1852613" y="3279775"/>
          <p14:tracePt t="10030" x="1852613" y="3297238"/>
          <p14:tracePt t="10035" x="1860550" y="3297238"/>
          <p14:tracePt t="10043" x="1860550" y="3314700"/>
          <p14:tracePt t="10051" x="1870075" y="3330575"/>
          <p14:tracePt t="10065" x="1878013" y="3355975"/>
          <p14:tracePt t="10080" x="1878013" y="3373438"/>
          <p14:tracePt t="10087" x="1885950" y="3390900"/>
          <p14:tracePt t="10103" x="1885950" y="3416300"/>
          <p14:tracePt t="10109" x="1885950" y="3424238"/>
          <p14:tracePt t="10125" x="1895475" y="3433763"/>
          <p14:tracePt t="10132" x="1895475" y="3441700"/>
          <p14:tracePt t="10148" x="1895475" y="3449638"/>
          <p14:tracePt t="10155" x="1895475" y="3459163"/>
          <p14:tracePt t="10873" x="1938338" y="3373438"/>
          <p14:tracePt t="10879" x="1997075" y="3254375"/>
          <p14:tracePt t="10888" x="2047875" y="3144838"/>
          <p14:tracePt t="10896" x="2073275" y="3076575"/>
          <p14:tracePt t="10902" x="2116138" y="3016250"/>
          <p14:tracePt t="10910" x="2149475" y="2974975"/>
          <p14:tracePt t="10917" x="2184400" y="2922588"/>
          <p14:tracePt t="10927" x="2235200" y="2889250"/>
          <p14:tracePt t="10932" x="2293938" y="2820988"/>
          <p14:tracePt t="10940" x="2354263" y="2770188"/>
          <p14:tracePt t="10949" x="2413000" y="2711450"/>
          <p14:tracePt t="10954" x="2455863" y="2686050"/>
          <p14:tracePt t="10965" x="2498725" y="2643188"/>
          <p14:tracePt t="10969" x="2566988" y="2582863"/>
          <p14:tracePt t="10977" x="2643188" y="2516188"/>
          <p14:tracePt t="10985" x="2686050" y="2463800"/>
          <p14:tracePt t="10994" x="2744788" y="2405063"/>
          <p14:tracePt t="11000" x="2813050" y="2344738"/>
          <p14:tracePt t="11007" x="2863850" y="2311400"/>
          <p14:tracePt t="11016" x="2932113" y="2243138"/>
          <p14:tracePt t="11022" x="2965450" y="2227263"/>
          <p14:tracePt t="11032" x="3000375" y="2200275"/>
          <p14:tracePt t="11038" x="3041650" y="2159000"/>
          <p14:tracePt t="11044" x="3067050" y="2149475"/>
          <p14:tracePt t="11052" x="3076575" y="2133600"/>
          <p14:tracePt t="11060" x="3101975" y="2116138"/>
          <p14:tracePt t="11067" x="3135313" y="2090738"/>
          <p14:tracePt t="11076" x="3160713" y="2065338"/>
          <p14:tracePt t="11082" x="3178175" y="2047875"/>
          <p14:tracePt t="11090" x="3203575" y="2014538"/>
          <p14:tracePt t="11098" x="3238500" y="1997075"/>
          <p14:tracePt t="11104" x="3289300" y="1954213"/>
          <p14:tracePt t="11118" x="3365500" y="1903413"/>
          <p14:tracePt t="11127" x="3416300" y="1870075"/>
          <p14:tracePt t="11134" x="3433763" y="1852613"/>
          <p14:tracePt t="11143" x="3449638" y="1844675"/>
          <p14:tracePt t="11159" x="3475038" y="1827213"/>
          <p14:tracePt t="11164" x="3484563" y="1827213"/>
          <p14:tracePt t="11172" x="3492500" y="1827213"/>
          <p14:tracePt t="11217" x="3517900" y="1801813"/>
          <p14:tracePt t="11224" x="3535363" y="1793875"/>
          <p14:tracePt t="11232" x="3568700" y="1776413"/>
          <p14:tracePt t="11239" x="3586163" y="1766888"/>
          <p14:tracePt t="11246" x="3603625" y="1758950"/>
          <p14:tracePt t="11254" x="3619500" y="1741488"/>
          <p14:tracePt t="11263" x="3654425" y="1725613"/>
          <p14:tracePt t="11269" x="3671888" y="1716088"/>
          <p14:tracePt t="11277" x="3705225" y="1700213"/>
          <p14:tracePt t="11283" x="3738563" y="1674813"/>
          <p14:tracePt t="11293" x="3790950" y="1639888"/>
          <p14:tracePt t="11298" x="3867150" y="1597025"/>
          <p14:tracePt t="11308" x="3892550" y="1571625"/>
          <p14:tracePt t="11315" x="3960813" y="1530350"/>
          <p14:tracePt t="11321" x="3994150" y="1504950"/>
          <p14:tracePt t="11331" x="4044950" y="1462088"/>
          <p14:tracePt t="11336" x="4079875" y="1436688"/>
          <p14:tracePt t="11343" x="4095750" y="1427163"/>
          <p14:tracePt t="11350" x="4121150" y="1411288"/>
          <p14:tracePt t="11360" x="4138613" y="1401763"/>
          <p14:tracePt t="11366" x="4156075" y="1376363"/>
          <p14:tracePt t="11380" x="4171950" y="1360488"/>
          <p14:tracePt t="11389" x="4197350" y="1343025"/>
          <p14:tracePt t="11403" x="4206875" y="1333500"/>
          <p14:tracePt t="11411" x="4214813" y="1317625"/>
          <p14:tracePt t="11419" x="4224338" y="1308100"/>
          <p14:tracePt t="11426" x="4224338" y="1300163"/>
          <p14:tracePt t="11433" x="4224338" y="1292225"/>
          <p14:tracePt t="11457" x="4224338" y="1282700"/>
          <p14:tracePt t="11769" x="4300538" y="1249363"/>
          <p14:tracePt t="11776" x="4368800" y="1231900"/>
          <p14:tracePt t="11785" x="4419600" y="1216025"/>
          <p14:tracePt t="11792" x="4470400" y="1189038"/>
          <p14:tracePt t="11800" x="4478338" y="1181100"/>
          <p14:tracePt t="11807" x="4529138" y="1173163"/>
          <p14:tracePt t="11816" x="4546600" y="1173163"/>
          <p14:tracePt t="11821" x="4572000" y="1173163"/>
          <p14:tracePt t="11831" x="4614863" y="1163638"/>
          <p14:tracePt t="11836" x="4630738" y="1163638"/>
          <p14:tracePt t="11845" x="4673600" y="1163638"/>
          <p14:tracePt t="11852" x="4691063" y="1163638"/>
          <p14:tracePt t="11860" x="4724400" y="1155700"/>
          <p14:tracePt t="11866" x="4759325" y="1155700"/>
          <p14:tracePt t="11874" x="4784725" y="1155700"/>
          <p14:tracePt t="11884" x="4810125" y="1155700"/>
          <p14:tracePt t="11888" x="4852988" y="1155700"/>
          <p14:tracePt t="11900" x="4886325" y="1147763"/>
          <p14:tracePt t="11904" x="4929188" y="1147763"/>
          <p14:tracePt t="11912" x="4962525" y="1147763"/>
          <p14:tracePt t="11920" x="4979988" y="1147763"/>
          <p14:tracePt t="11926" x="5005388" y="1147763"/>
          <p14:tracePt t="11934" x="5030788" y="1147763"/>
          <p14:tracePt t="11942" x="5073650" y="1147763"/>
          <p14:tracePt t="11950" x="5091113" y="1147763"/>
          <p14:tracePt t="11956" x="5116513" y="1147763"/>
          <p14:tracePt t="11967" x="5157788" y="1147763"/>
          <p14:tracePt t="11971" x="5192713" y="1147763"/>
          <p14:tracePt t="11979" x="5260975" y="1147763"/>
          <p14:tracePt t="11986" x="5302250" y="1147763"/>
          <p14:tracePt t="11995" x="5370513" y="1138238"/>
          <p14:tracePt t="12002" x="5421313" y="1130300"/>
          <p14:tracePt t="12009" x="5464175" y="1130300"/>
          <p14:tracePt t="12017" x="5497513" y="1130300"/>
          <p14:tracePt t="12023" x="5532438" y="1130300"/>
          <p14:tracePt t="12033" x="5540375" y="1130300"/>
          <p14:tracePt t="12039" x="5557838" y="1130300"/>
          <p14:tracePt t="12047" x="5565775" y="1130300"/>
          <p14:tracePt t="12053" x="5575300" y="1130300"/>
          <p14:tracePt t="12060" x="5591175" y="1130300"/>
          <p14:tracePt t="12091" x="5600700" y="1130300"/>
          <p14:tracePt t="12099" x="5608638" y="1130300"/>
          <p14:tracePt t="12105" x="5616575" y="1130300"/>
          <p14:tracePt t="12116" x="5634038" y="1130300"/>
          <p14:tracePt t="12120" x="5641975" y="1130300"/>
          <p14:tracePt t="12129" x="5651500" y="1130300"/>
          <p14:tracePt t="12227" x="5651500" y="1138238"/>
          <p14:tracePt t="12233" x="5641975" y="1138238"/>
          <p14:tracePt t="12240" x="5626100" y="1155700"/>
          <p14:tracePt t="12250" x="5575300" y="1198563"/>
          <p14:tracePt t="12256" x="5532438" y="1216025"/>
          <p14:tracePt t="12264" x="5481638" y="1231900"/>
          <p14:tracePt t="12272" x="5421313" y="1257300"/>
          <p14:tracePt t="12278" x="5353050" y="1274763"/>
          <p14:tracePt t="12288" x="5311775" y="1282700"/>
          <p14:tracePt t="12292" x="5251450" y="1292225"/>
          <p14:tracePt t="12301" x="5208588" y="1292225"/>
          <p14:tracePt t="12308" x="5149850" y="1292225"/>
          <p14:tracePt t="12317" x="5091113" y="1292225"/>
          <p14:tracePt t="12323" x="5038725" y="1292225"/>
          <p14:tracePt t="12331" x="4946650" y="1292225"/>
          <p14:tracePt t="12339" x="4878388" y="1292225"/>
          <p14:tracePt t="12347" x="4818063" y="1292225"/>
          <p14:tracePt t="12353" x="4767263" y="1292225"/>
          <p14:tracePt t="12360" x="4716463" y="1292225"/>
          <p14:tracePt t="12367" x="4673600" y="1292225"/>
          <p14:tracePt t="12376" x="4657725" y="1292225"/>
          <p14:tracePt t="12384" x="4622800" y="1292225"/>
          <p14:tracePt t="12390" x="4589463" y="1292225"/>
          <p14:tracePt t="12399" x="4546600" y="1292225"/>
          <p14:tracePt t="12405" x="4486275" y="1292225"/>
          <p14:tracePt t="12413" x="4402138" y="1300163"/>
          <p14:tracePt t="12420" x="4341813" y="1317625"/>
          <p14:tracePt t="12428" x="4283075" y="1317625"/>
          <p14:tracePt t="12434" x="4224338" y="1325563"/>
          <p14:tracePt t="12442" x="4189413" y="1333500"/>
          <p14:tracePt t="12450" x="4171950" y="1333500"/>
          <p14:tracePt t="12458" x="4146550" y="1333500"/>
          <p14:tracePt t="12467" x="4121150" y="1333500"/>
          <p14:tracePt t="12472" x="4113213" y="1333500"/>
          <p14:tracePt t="12480" x="4095750" y="1333500"/>
          <p14:tracePt t="12495" x="4087813" y="1333500"/>
          <p14:tracePt t="12501" x="4079875" y="1333500"/>
          <p14:tracePt t="12510" x="4070350" y="1333500"/>
          <p14:tracePt t="12525" x="4062413" y="1333500"/>
          <p14:tracePt t="12533" x="4052888" y="1333500"/>
          <p14:tracePt t="12622" x="4044950" y="1333500"/>
          <p14:tracePt t="12630" x="4037013" y="1333500"/>
          <p14:tracePt t="12637" x="4027488" y="1333500"/>
          <p14:tracePt t="12652" x="4019550" y="1325563"/>
          <p14:tracePt t="12659" x="4019550" y="1317625"/>
          <p14:tracePt t="12666" x="4011613" y="1308100"/>
          <p14:tracePt t="12675" x="4011613" y="1300163"/>
          <p14:tracePt t="12683" x="4011613" y="1282700"/>
          <p14:tracePt t="12689" x="4070350" y="1231900"/>
          <p14:tracePt t="12699" x="4189413" y="1163638"/>
          <p14:tracePt t="12705" x="4291013" y="1130300"/>
          <p14:tracePt t="12713" x="4376738" y="1112838"/>
          <p14:tracePt t="12720" x="4452938" y="1096963"/>
          <p14:tracePt t="12727" x="4486275" y="1087438"/>
          <p14:tracePt t="12737" x="4513263" y="1087438"/>
          <p14:tracePt t="12741" x="4554538" y="1087438"/>
          <p14:tracePt t="12750" x="4589463" y="1079500"/>
          <p14:tracePt t="12756" x="4630738" y="1079500"/>
          <p14:tracePt t="12766" x="4683125" y="1079500"/>
          <p14:tracePt t="12771" x="4733925" y="1079500"/>
          <p14:tracePt t="12780" x="4767263" y="1079500"/>
          <p14:tracePt t="12786" x="4810125" y="1079500"/>
          <p14:tracePt t="12794" x="4843463" y="1079500"/>
          <p14:tracePt t="12802" x="4886325" y="1079500"/>
          <p14:tracePt t="12809" x="4919663" y="1079500"/>
          <p14:tracePt t="12816" x="4962525" y="1079500"/>
          <p14:tracePt t="12824" x="4979988" y="1079500"/>
          <p14:tracePt t="12833" x="5005388" y="1087438"/>
          <p14:tracePt t="12838" x="5048250" y="1087438"/>
          <p14:tracePt t="12846" x="5064125" y="1087438"/>
          <p14:tracePt t="12853" x="5081588" y="1104900"/>
          <p14:tracePt t="12861" x="5091113" y="1104900"/>
          <p14:tracePt t="12869" x="5124450" y="1112838"/>
          <p14:tracePt t="12876" x="5149850" y="1112838"/>
          <p14:tracePt t="12884" x="5167313" y="1112838"/>
          <p14:tracePt t="12890" x="5192713" y="1112838"/>
          <p14:tracePt t="12899" x="5208588" y="1112838"/>
          <p14:tracePt t="12906" x="5218113" y="1112838"/>
          <p14:tracePt t="12917" x="5235575" y="1112838"/>
          <p14:tracePt t="12920" x="5251450" y="1112838"/>
          <p14:tracePt t="12929" x="5260975" y="1112838"/>
          <p14:tracePt t="12936" x="5268913" y="1112838"/>
          <p14:tracePt t="13856" x="5302250" y="1155700"/>
          <p14:tracePt t="13864" x="5345113" y="1223963"/>
          <p14:tracePt t="13872" x="5421313" y="1292225"/>
          <p14:tracePt t="13879" x="5514975" y="1360488"/>
          <p14:tracePt t="13886" x="5608638" y="1419225"/>
          <p14:tracePt t="13894" x="5641975" y="1452563"/>
          <p14:tracePt t="13902" x="5735638" y="1495425"/>
          <p14:tracePt t="13907" x="5788025" y="1530350"/>
          <p14:tracePt t="13917" x="5846763" y="1571625"/>
          <p14:tracePt t="13922" x="5880100" y="1597025"/>
          <p14:tracePt t="13930" x="5932488" y="1631950"/>
          <p14:tracePt t="13940" x="5973763" y="1682750"/>
          <p14:tracePt t="13945" x="6008688" y="1708150"/>
          <p14:tracePt t="13954" x="6024563" y="1733550"/>
          <p14:tracePt t="13960" x="6067425" y="1776413"/>
          <p14:tracePt t="13968" x="6092825" y="1801813"/>
          <p14:tracePt t="13975" x="6102350" y="1819275"/>
          <p14:tracePt t="13983" x="6143625" y="1852613"/>
          <p14:tracePt t="13990" x="6186488" y="1885950"/>
          <p14:tracePt t="13999" x="6229350" y="1911350"/>
          <p14:tracePt t="14005" x="6246813" y="1938338"/>
          <p14:tracePt t="14013" x="6280150" y="1954213"/>
          <p14:tracePt t="14022" x="6313488" y="1979613"/>
          <p14:tracePt t="14027" x="6330950" y="1997075"/>
          <p14:tracePt t="14038" x="6365875" y="2030413"/>
          <p14:tracePt t="14042" x="6399213" y="2065338"/>
          <p14:tracePt t="14051" x="6424613" y="2108200"/>
          <p14:tracePt t="14057" x="6442075" y="2124075"/>
          <p14:tracePt t="14067" x="6457950" y="2149475"/>
          <p14:tracePt t="14072" x="6475413" y="2200275"/>
          <p14:tracePt t="14079" x="6492875" y="2217738"/>
          <p14:tracePt t="14089" x="6500813" y="2243138"/>
          <p14:tracePt t="14095" x="6526213" y="2286000"/>
          <p14:tracePt t="14104" x="6535738" y="2311400"/>
          <p14:tracePt t="14109" x="6543675" y="2336800"/>
          <p14:tracePt t="14117" x="6543675" y="2362200"/>
          <p14:tracePt t="14124" x="6551613" y="2371725"/>
          <p14:tracePt t="14134" x="6561138" y="2387600"/>
          <p14:tracePt t="14139" x="6569075" y="2405063"/>
          <p14:tracePt t="14151" x="6577013" y="2430463"/>
          <p14:tracePt t="14156" x="6586538" y="2438400"/>
          <p14:tracePt t="14161" x="6586538" y="2455863"/>
          <p14:tracePt t="14171" x="6602413" y="2473325"/>
          <p14:tracePt t="14177" x="6619875" y="2506663"/>
          <p14:tracePt t="14184" x="6645275" y="2532063"/>
          <p14:tracePt t="14192" x="6662738" y="2549525"/>
          <p14:tracePt t="14200" x="6696075" y="2600325"/>
          <p14:tracePt t="14207" x="6713538" y="2625725"/>
          <p14:tracePt t="14213" x="6731000" y="2651125"/>
          <p14:tracePt t="14221" x="6756400" y="2686050"/>
          <p14:tracePt t="14230" x="6781800" y="2693988"/>
          <p14:tracePt t="14239" x="6799263" y="2711450"/>
          <p14:tracePt t="14244" x="6807200" y="2727325"/>
          <p14:tracePt t="14253" x="6815138" y="2752725"/>
          <p14:tracePt t="14258" x="6824663" y="2770188"/>
          <p14:tracePt t="14266" x="6832600" y="2778125"/>
          <p14:tracePt t="14274" x="6840538" y="2787650"/>
          <p14:tracePt t="14283" x="6850063" y="2805113"/>
          <p14:tracePt t="14290" x="6858000" y="2813050"/>
          <p14:tracePt t="14297" x="6865938" y="2830513"/>
          <p14:tracePt t="14306" x="6875463" y="2838450"/>
          <p14:tracePt t="14320" x="6875463" y="2846388"/>
          <p14:tracePt t="14327" x="6883400" y="2846388"/>
          <p14:tracePt t="14342" x="6883400" y="2855913"/>
          <p14:tracePt t="14356" x="6891338" y="2855913"/>
          <p14:tracePt t="14364" x="6900863" y="2855913"/>
          <p14:tracePt t="14380" x="6916738" y="2855913"/>
          <p14:tracePt t="14385" x="6926263" y="2855913"/>
          <p14:tracePt t="14400" x="6934200" y="2855913"/>
          <p14:tracePt t="14410" x="6943725" y="2855913"/>
          <p14:tracePt t="14417" x="6951663" y="2855913"/>
          <p14:tracePt t="14752" x="6969125" y="2881313"/>
          <p14:tracePt t="14760" x="7002463" y="2932113"/>
          <p14:tracePt t="14768" x="7019925" y="2965450"/>
          <p14:tracePt t="14775" x="7045325" y="3008313"/>
          <p14:tracePt t="14783" x="7053263" y="3016250"/>
          <p14:tracePt t="14790" x="7070725" y="3051175"/>
          <p14:tracePt t="14798" x="7078663" y="3067050"/>
          <p14:tracePt t="14805" x="7088188" y="3084513"/>
          <p14:tracePt t="14812" x="7088188" y="3101975"/>
          <p14:tracePt t="14819" x="7113588" y="3119438"/>
          <p14:tracePt t="14828" x="7121525" y="3127375"/>
          <p14:tracePt t="14836" x="7138988" y="3144838"/>
          <p14:tracePt t="14843" x="7146925" y="3152775"/>
          <p14:tracePt t="14849" x="7164388" y="3152775"/>
          <p14:tracePt t="14857" x="7189788" y="3170238"/>
          <p14:tracePt t="14865" x="7205663" y="3186113"/>
          <p14:tracePt t="14872" x="7232650" y="3195638"/>
          <p14:tracePt t="14882" x="7265988" y="3195638"/>
          <p14:tracePt t="14887" x="7291388" y="3195638"/>
          <p14:tracePt t="14896" x="7324725" y="3195638"/>
          <p14:tracePt t="14903" x="7350125" y="3195638"/>
          <p14:tracePt t="14909" x="7367588" y="3195638"/>
          <p14:tracePt t="14916" x="7402513" y="3195638"/>
          <p14:tracePt t="14925" x="7453313" y="3170238"/>
          <p14:tracePt t="14932" x="7469188" y="3160713"/>
          <p14:tracePt t="14940" x="7521575" y="3144838"/>
          <p14:tracePt t="14949" x="7521575" y="3135313"/>
          <p14:tracePt t="14954" x="7537450" y="3127375"/>
          <p14:tracePt t="14962" x="7546975" y="3119438"/>
          <p14:tracePt t="14978" x="7554913" y="3119438"/>
          <p14:tracePt t="14992" x="7562850" y="3119438"/>
          <p14:tracePt t="15052" x="7572375" y="3101975"/>
          <p14:tracePt t="15059" x="7605713" y="2940050"/>
          <p14:tracePt t="15066" x="7605713" y="2906713"/>
          <p14:tracePt t="15074" x="7605713" y="2889250"/>
          <p14:tracePt t="15082" x="7605713" y="2855913"/>
          <p14:tracePt t="15089" x="7588250" y="2838450"/>
          <p14:tracePt t="15099" x="7580313" y="2820988"/>
          <p14:tracePt t="15103" x="7572375" y="2820988"/>
          <p14:tracePt t="15112" x="7572375" y="2813050"/>
          <p14:tracePt t="15164" x="7562850" y="2805113"/>
          <p14:tracePt t="15171" x="7529513" y="2770188"/>
          <p14:tracePt t="15181" x="7478713" y="2719388"/>
          <p14:tracePt t="15187" x="7461250" y="2711450"/>
          <p14:tracePt t="15194" x="7418388" y="2686050"/>
          <p14:tracePt t="15202" x="7367588" y="2651125"/>
          <p14:tracePt t="15209" x="7342188" y="2633663"/>
          <p14:tracePt t="15214" x="7316788" y="2625725"/>
          <p14:tracePt t="15224" x="7308850" y="2617788"/>
          <p14:tracePt t="15231" x="7299325" y="2608263"/>
          <p14:tracePt t="15238" x="7291388" y="2608263"/>
          <p14:tracePt t="15253" x="7283450" y="2608263"/>
          <p14:tracePt t="15261" x="7273925" y="2608263"/>
          <p14:tracePt t="15268" x="7265988" y="2608263"/>
          <p14:tracePt t="15276" x="7258050" y="2608263"/>
          <p14:tracePt t="15283" x="7240588" y="2600325"/>
          <p14:tracePt t="15291" x="7223125" y="2600325"/>
          <p14:tracePt t="15299" x="7205663" y="2600325"/>
          <p14:tracePt t="15306" x="7197725" y="2600325"/>
          <p14:tracePt t="15316" x="7189788" y="2600325"/>
          <p14:tracePt t="15321" x="7180263" y="2600325"/>
          <p14:tracePt t="15332" x="7172325" y="2600325"/>
          <p14:tracePt t="15335" x="7154863" y="2600325"/>
          <p14:tracePt t="15344" x="7146925" y="2600325"/>
          <p14:tracePt t="15351" x="7129463" y="2600325"/>
          <p14:tracePt t="15358" x="7121525" y="2600325"/>
          <p14:tracePt t="15372" x="7113588" y="2600325"/>
          <p14:tracePt t="15382" x="7104063" y="2600325"/>
          <p14:tracePt t="15388" x="7096125" y="2600325"/>
          <p14:tracePt t="15403" x="7088188" y="2600325"/>
          <p14:tracePt t="15441" x="7078663" y="2600325"/>
          <p14:tracePt t="15447" x="7070725" y="2600325"/>
          <p14:tracePt t="15456" x="7061200" y="2600325"/>
          <p14:tracePt t="15464" x="7053263" y="2608263"/>
          <p14:tracePt t="15470" x="7053263" y="2617788"/>
          <p14:tracePt t="15479" x="7035800" y="2617788"/>
          <p14:tracePt t="15484" x="7027863" y="2633663"/>
          <p14:tracePt t="15494" x="7010400" y="2660650"/>
          <p14:tracePt t="15501" x="7010400" y="2676525"/>
          <p14:tracePt t="15508" x="7002463" y="2676525"/>
          <p14:tracePt t="15516" x="6994525" y="2686050"/>
          <p14:tracePt t="15523" x="6985000" y="2693988"/>
          <p14:tracePt t="15538" x="6985000" y="2701925"/>
          <p14:tracePt t="15567" x="6985000" y="2719388"/>
          <p14:tracePt t="15575" x="6985000" y="2727325"/>
          <p14:tracePt t="15582" x="6985000" y="2770188"/>
          <p14:tracePt t="15590" x="7002463" y="2820988"/>
          <p14:tracePt t="15600" x="7027863" y="2906713"/>
          <p14:tracePt t="15604" x="7045325" y="2957513"/>
          <p14:tracePt t="15614" x="7061200" y="3016250"/>
          <p14:tracePt t="15620" x="7070725" y="3041650"/>
          <p14:tracePt t="15629" x="7078663" y="3059113"/>
          <p14:tracePt t="15636" x="7096125" y="3094038"/>
          <p14:tracePt t="15642" x="7113588" y="3109913"/>
          <p14:tracePt t="15652" x="7129463" y="3119438"/>
          <p14:tracePt t="15657" x="7129463" y="3135313"/>
          <p14:tracePt t="15665" x="7146925" y="3160713"/>
          <p14:tracePt t="15672" x="7154863" y="3170238"/>
          <p14:tracePt t="15681" x="7172325" y="3170238"/>
          <p14:tracePt t="15687" x="7180263" y="3178175"/>
          <p14:tracePt t="15695" x="7215188" y="3178175"/>
          <p14:tracePt t="15703" x="7240588" y="3178175"/>
          <p14:tracePt t="15709" x="7265988" y="3178175"/>
          <p14:tracePt t="15717" x="7291388" y="3178175"/>
          <p14:tracePt t="15725" x="7308850" y="3178175"/>
          <p14:tracePt t="15732" x="7316788" y="3178175"/>
          <p14:tracePt t="15740" x="7334250" y="3178175"/>
          <p14:tracePt t="15749" x="7342188" y="3178175"/>
          <p14:tracePt t="15769" x="7350125" y="3178175"/>
          <p14:tracePt t="15784" x="7359650" y="3178175"/>
          <p14:tracePt t="15798" x="7367588" y="3170238"/>
          <p14:tracePt t="15807" x="7410450" y="3109913"/>
          <p14:tracePt t="15815" x="7443788" y="2990850"/>
          <p14:tracePt t="15821" x="7453313" y="2949575"/>
          <p14:tracePt t="15831" x="7461250" y="2897188"/>
          <p14:tracePt t="15836" x="7469188" y="2855913"/>
          <p14:tracePt t="15843" x="7478713" y="2820988"/>
          <p14:tracePt t="15853" x="7478713" y="2805113"/>
          <p14:tracePt t="15859" x="7478713" y="2795588"/>
          <p14:tracePt t="15868" x="7478713" y="2787650"/>
          <p14:tracePt t="15874" x="7478713" y="2778125"/>
          <p14:tracePt t="15926" x="7478713" y="2770188"/>
          <p14:tracePt t="15933" x="7478713" y="2752725"/>
          <p14:tracePt t="15940" x="7469188" y="2744788"/>
          <p14:tracePt t="15949" x="7453313" y="2719388"/>
          <p14:tracePt t="15957" x="7443788" y="2711450"/>
          <p14:tracePt t="15966" x="7392988" y="2693988"/>
          <p14:tracePt t="15971" x="7385050" y="2686050"/>
          <p14:tracePt t="15979" x="7359650" y="2668588"/>
          <p14:tracePt t="15986" x="7334250" y="2660650"/>
          <p14:tracePt t="15995" x="7316788" y="2651125"/>
          <p14:tracePt t="16002" x="7308850" y="2651125"/>
          <p14:tracePt t="16008" x="7299325" y="2651125"/>
          <p14:tracePt t="16016" x="7291388" y="2651125"/>
          <p14:tracePt t="16031" x="7283450" y="2651125"/>
          <p14:tracePt t="16039" x="7265988" y="2651125"/>
          <p14:tracePt t="16053" x="7258050" y="2651125"/>
          <p14:tracePt t="16061" x="7248525" y="2651125"/>
          <p14:tracePt t="16076" x="7240588" y="2651125"/>
          <p14:tracePt t="16083" x="7232650" y="2651125"/>
          <p14:tracePt t="16098" x="7223125" y="2651125"/>
          <p14:tracePt t="16106" x="7205663" y="2651125"/>
          <p14:tracePt t="16121" x="7197725" y="2651125"/>
          <p14:tracePt t="16132" x="7189788" y="2660650"/>
          <p14:tracePt t="16136" x="7180263" y="2668588"/>
          <p14:tracePt t="16165" x="7164388" y="2668588"/>
          <p14:tracePt t="16188" x="7146925" y="2668588"/>
          <p14:tracePt t="16203" x="7138988" y="2676525"/>
          <p14:tracePt t="16210" x="7138988" y="2693988"/>
          <p14:tracePt t="16218" x="7121525" y="2711450"/>
          <p14:tracePt t="16226" x="7104063" y="2727325"/>
          <p14:tracePt t="16234" x="7096125" y="2744788"/>
          <p14:tracePt t="16240" x="7088188" y="2762250"/>
          <p14:tracePt t="16255" x="7078663" y="2770188"/>
          <p14:tracePt t="16264" x="7078663" y="2778125"/>
          <p14:tracePt t="16279" x="7078663" y="2787650"/>
          <p14:tracePt t="17594" x="7010400" y="2762250"/>
          <p14:tracePt t="17600" x="6916738" y="2727325"/>
          <p14:tracePt t="17608" x="6721475" y="2643188"/>
          <p14:tracePt t="17616" x="6586538" y="2608263"/>
          <p14:tracePt t="17624" x="6416675" y="2557463"/>
          <p14:tracePt t="17631" x="6246813" y="2516188"/>
          <p14:tracePt t="17640" x="5872163" y="2422525"/>
          <p14:tracePt t="17646" x="5472113" y="2311400"/>
          <p14:tracePt t="17654" x="5183188" y="2243138"/>
          <p14:tracePt t="17660" x="4546600" y="2022475"/>
          <p14:tracePt t="17669" x="4146550" y="1911350"/>
          <p14:tracePt t="17676" x="3433763" y="1733550"/>
          <p14:tracePt t="17686" x="2957513" y="1674813"/>
          <p14:tracePt t="17690" x="2736850" y="1639888"/>
          <p14:tracePt t="17698" x="2090738" y="1538288"/>
          <p14:tracePt t="17705" x="1979613" y="1512888"/>
          <p14:tracePt t="17713" x="1741488" y="1436688"/>
          <p14:tracePt t="17722" x="1274763" y="1231900"/>
          <p14:tracePt t="17728" x="1104900" y="1138238"/>
          <p14:tracePt t="17735" x="1003300" y="1062038"/>
          <p14:tracePt t="17742" x="884238" y="993775"/>
          <p14:tracePt t="17752" x="765175" y="909638"/>
          <p14:tracePt t="17758" x="646113" y="849313"/>
          <p14:tracePt t="17766" x="527050" y="790575"/>
          <p14:tracePt t="17774" x="450850" y="773113"/>
          <p14:tracePt t="17781" x="400050" y="739775"/>
          <p14:tracePt t="17790" x="339725" y="688975"/>
          <p14:tracePt t="17795" x="271463" y="611188"/>
          <p14:tracePt t="17803" x="230188" y="577850"/>
          <p14:tracePt t="18110" x="50800" y="484188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83EEC09C-54A0-4AE0-B61D-E311C830F7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6540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1203" name="Picture 3" descr="14">
            <a:extLst>
              <a:ext uri="{FF2B5EF4-FFF2-40B4-BE49-F238E27FC236}">
                <a16:creationId xmlns:a16="http://schemas.microsoft.com/office/drawing/2014/main" id="{A22458EE-08B5-44A1-9852-612ADC7CA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76250"/>
            <a:ext cx="27352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Rectangle 4">
            <a:extLst>
              <a:ext uri="{FF2B5EF4-FFF2-40B4-BE49-F238E27FC236}">
                <a16:creationId xmlns:a16="http://schemas.microsoft.com/office/drawing/2014/main" id="{0929C597-F03C-4282-9235-4D7866291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320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5" name="Picture 5" descr="10">
            <a:extLst>
              <a:ext uri="{FF2B5EF4-FFF2-40B4-BE49-F238E27FC236}">
                <a16:creationId xmlns:a16="http://schemas.microsoft.com/office/drawing/2014/main" id="{A2CAAFDB-2031-4081-9EC3-ED71A4072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349500"/>
            <a:ext cx="2160588" cy="145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Rectangle 6">
            <a:extLst>
              <a:ext uri="{FF2B5EF4-FFF2-40B4-BE49-F238E27FC236}">
                <a16:creationId xmlns:a16="http://schemas.microsoft.com/office/drawing/2014/main" id="{A37904E1-1DAE-4A6C-AA36-520899671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344613"/>
            <a:ext cx="227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7" name="Picture 7" descr="11">
            <a:extLst>
              <a:ext uri="{FF2B5EF4-FFF2-40B4-BE49-F238E27FC236}">
                <a16:creationId xmlns:a16="http://schemas.microsoft.com/office/drawing/2014/main" id="{9EF35DEC-8C7D-42B5-B55D-922C6B921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349500"/>
            <a:ext cx="1582737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Rectangle 8">
            <a:extLst>
              <a:ext uri="{FF2B5EF4-FFF2-40B4-BE49-F238E27FC236}">
                <a16:creationId xmlns:a16="http://schemas.microsoft.com/office/drawing/2014/main" id="{827DDFD8-96D9-45E3-94D2-99565EA59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05075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09" name="Picture 9" descr="12">
            <a:extLst>
              <a:ext uri="{FF2B5EF4-FFF2-40B4-BE49-F238E27FC236}">
                <a16:creationId xmlns:a16="http://schemas.microsoft.com/office/drawing/2014/main" id="{BA27606E-DE35-4E57-8937-CB26F89D6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6250"/>
            <a:ext cx="2592387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Rectangle 10">
            <a:extLst>
              <a:ext uri="{FF2B5EF4-FFF2-40B4-BE49-F238E27FC236}">
                <a16:creationId xmlns:a16="http://schemas.microsoft.com/office/drawing/2014/main" id="{3259B0B9-605A-457C-9EF6-C8880B6DA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75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1" name="Picture 11" descr="9">
            <a:extLst>
              <a:ext uri="{FF2B5EF4-FFF2-40B4-BE49-F238E27FC236}">
                <a16:creationId xmlns:a16="http://schemas.microsoft.com/office/drawing/2014/main" id="{EB43E33D-8EC0-4C4B-964D-E67D0A5AA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581525"/>
            <a:ext cx="1190625" cy="177165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12" name="Rectangle 12">
            <a:extLst>
              <a:ext uri="{FF2B5EF4-FFF2-40B4-BE49-F238E27FC236}">
                <a16:creationId xmlns:a16="http://schemas.microsoft.com/office/drawing/2014/main" id="{00385928-B95E-43D1-9BD9-1722B3955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467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13" name="Picture 13" descr="13">
            <a:extLst>
              <a:ext uri="{FF2B5EF4-FFF2-40B4-BE49-F238E27FC236}">
                <a16:creationId xmlns:a16="http://schemas.microsoft.com/office/drawing/2014/main" id="{6C3EA8B2-1D77-4E98-9CDA-F91CF31AC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652963"/>
            <a:ext cx="10477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86894E36-AB2A-4F1B-A34D-D86530DAB3D5}"/>
              </a:ext>
            </a:extLst>
          </p:cNvPr>
          <p:cNvSpPr/>
          <p:nvPr/>
        </p:nvSpPr>
        <p:spPr>
          <a:xfrm>
            <a:off x="2941748" y="5307728"/>
            <a:ext cx="647026" cy="1786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EC8FCD59-8B40-4A58-8F67-584364A14386}"/>
              </a:ext>
            </a:extLst>
          </p:cNvPr>
          <p:cNvSpPr/>
          <p:nvPr/>
        </p:nvSpPr>
        <p:spPr>
          <a:xfrm>
            <a:off x="5311775" y="5373960"/>
            <a:ext cx="268336" cy="131492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732E152-7E3E-4539-B89A-0E10D873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96"/>
    </mc:Choice>
    <mc:Fallback>
      <p:transition spd="slow" advTm="443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18" x="3441700" y="6413500"/>
          <p14:tracePt t="5367" x="3289300" y="6586538"/>
          <p14:tracePt t="5372" x="3340100" y="6407150"/>
          <p14:tracePt t="5381" x="3365500" y="6323013"/>
          <p14:tracePt t="5387" x="3398838" y="6246813"/>
          <p14:tracePt t="5398" x="3416300" y="6194425"/>
          <p14:tracePt t="5405" x="3433763" y="6153150"/>
          <p14:tracePt t="5411" x="3467100" y="6049963"/>
          <p14:tracePt t="5418" x="3535363" y="5880100"/>
          <p14:tracePt t="5423" x="3568700" y="5745163"/>
          <p14:tracePt t="5434" x="3603625" y="5634038"/>
          <p14:tracePt t="5438" x="3629025" y="5583238"/>
          <p14:tracePt t="5448" x="3636963" y="5540375"/>
          <p14:tracePt t="5453" x="3646488" y="5507038"/>
          <p14:tracePt t="5462" x="3654425" y="5456238"/>
          <p14:tracePt t="5471" x="3671888" y="5395913"/>
          <p14:tracePt t="5475" x="3705225" y="5311775"/>
          <p14:tracePt t="5485" x="3756025" y="5192713"/>
          <p14:tracePt t="5491" x="3790950" y="5073650"/>
          <p14:tracePt t="5499" x="3806825" y="4997450"/>
          <p14:tracePt t="5506" x="3841750" y="4962525"/>
          <p14:tracePt t="5515" x="3857625" y="4911725"/>
          <p14:tracePt t="5521" x="3875088" y="4878388"/>
          <p14:tracePt t="5529" x="3908425" y="4818063"/>
          <p14:tracePt t="5538" x="3986213" y="4708525"/>
          <p14:tracePt t="5543" x="4037013" y="4605338"/>
          <p14:tracePt t="5551" x="4105275" y="4470400"/>
          <p14:tracePt t="5558" x="4138613" y="4368800"/>
          <p14:tracePt t="5567" x="4181475" y="4308475"/>
          <p14:tracePt t="5573" x="4214813" y="4257675"/>
          <p14:tracePt t="5581" x="4232275" y="4206875"/>
          <p14:tracePt t="5588" x="4291013" y="4146550"/>
          <p14:tracePt t="5598" x="4316413" y="4070350"/>
          <p14:tracePt t="5603" x="4376738" y="3935413"/>
          <p14:tracePt t="5612" x="4435475" y="3816350"/>
          <p14:tracePt t="5617" x="4470400" y="3705225"/>
          <p14:tracePt t="5626" x="4495800" y="3629025"/>
          <p14:tracePt t="5636" x="4538663" y="3578225"/>
          <p14:tracePt t="5641" x="4554538" y="3527425"/>
          <p14:tracePt t="5649" x="4597400" y="3449638"/>
          <p14:tracePt t="5656" x="4657725" y="3355975"/>
          <p14:tracePt t="5665" x="4699000" y="3246438"/>
          <p14:tracePt t="5671" x="4749800" y="3127375"/>
          <p14:tracePt t="5678" x="4767263" y="3051175"/>
          <p14:tracePt t="5686" x="4792663" y="2990850"/>
          <p14:tracePt t="5695" x="4802188" y="2957513"/>
          <p14:tracePt t="5701" x="4818063" y="2906713"/>
          <p14:tracePt t="5708" x="4860925" y="2846388"/>
          <p14:tracePt t="5716" x="4919663" y="2711450"/>
          <p14:tracePt t="5722" x="5005388" y="2524125"/>
          <p14:tracePt t="5732" x="5064125" y="2387600"/>
          <p14:tracePt t="5738" x="5116513" y="2311400"/>
          <p14:tracePt t="5746" x="5149850" y="2252663"/>
          <p14:tracePt t="5755" x="5208588" y="2166938"/>
          <p14:tracePt t="5762" x="5251450" y="2090738"/>
          <p14:tracePt t="5767" x="5337175" y="1971675"/>
          <p14:tracePt t="5776" x="5395913" y="1852613"/>
          <p14:tracePt t="5784" x="5438775" y="1776413"/>
          <p14:tracePt t="5790" x="5446713" y="1766888"/>
          <p14:tracePt t="5798" x="5446713" y="1758950"/>
          <p14:tracePt t="6105" x="5446713" y="1716088"/>
          <p14:tracePt t="6112" x="5446713" y="1665288"/>
          <p14:tracePt t="6119" x="5446713" y="1606550"/>
          <p14:tracePt t="6127" x="5446713" y="1563688"/>
          <p14:tracePt t="6134" x="5446713" y="1530350"/>
          <p14:tracePt t="6142" x="5446713" y="1487488"/>
          <p14:tracePt t="6149" x="5446713" y="1470025"/>
          <p14:tracePt t="6157" x="5446713" y="1462088"/>
          <p14:tracePt t="6166" x="5446713" y="1436688"/>
          <p14:tracePt t="6172" x="5446713" y="1401763"/>
          <p14:tracePt t="6179" x="5446713" y="1385888"/>
          <p14:tracePt t="6186" x="5446713" y="1343025"/>
          <p14:tracePt t="6198" x="5446713" y="1317625"/>
          <p14:tracePt t="6203" x="5446713" y="1282700"/>
          <p14:tracePt t="6210" x="5446713" y="1249363"/>
          <p14:tracePt t="6216" x="5446713" y="1223963"/>
          <p14:tracePt t="6226" x="5446713" y="1181100"/>
          <p14:tracePt t="6232" x="5446713" y="1147763"/>
          <p14:tracePt t="6239" x="5446713" y="1122363"/>
          <p14:tracePt t="6248" x="5446713" y="1096963"/>
          <p14:tracePt t="6254" x="5446713" y="1069975"/>
          <p14:tracePt t="6263" x="5446713" y="1054100"/>
          <p14:tracePt t="6269" x="5446713" y="1044575"/>
          <p14:tracePt t="6276" x="5446713" y="1019175"/>
          <p14:tracePt t="6283" x="5446713" y="1011238"/>
          <p14:tracePt t="6299" x="5446713" y="1003300"/>
          <p14:tracePt t="6306" x="5446713" y="993775"/>
          <p14:tracePt t="6681" x="5446713" y="985838"/>
          <p14:tracePt t="6731" x="5446713" y="977900"/>
          <p14:tracePt t="6740" x="5456238" y="968375"/>
          <p14:tracePt t="6747" x="5464175" y="960438"/>
          <p14:tracePt t="6801" x="5472113" y="960438"/>
          <p14:tracePt t="6831" x="5481638" y="952500"/>
          <p14:tracePt t="6837" x="5489575" y="942975"/>
          <p14:tracePt t="6852" x="5507038" y="935038"/>
          <p14:tracePt t="6860" x="5514975" y="925513"/>
          <p14:tracePt t="6875" x="5524500" y="917575"/>
          <p14:tracePt t="6882" x="5532438" y="909638"/>
          <p14:tracePt t="6891" x="5540375" y="909638"/>
          <p14:tracePt t="6963" x="5549900" y="892175"/>
          <p14:tracePt t="6971" x="5575300" y="874713"/>
          <p14:tracePt t="6979" x="5591175" y="874713"/>
          <p14:tracePt t="6987" x="5591175" y="866775"/>
          <p14:tracePt t="6994" x="5608638" y="858838"/>
          <p14:tracePt t="7002" x="5626100" y="849313"/>
          <p14:tracePt t="7009" x="5641975" y="833438"/>
          <p14:tracePt t="7016" x="5659438" y="823913"/>
          <p14:tracePt t="7023" x="5668963" y="823913"/>
          <p14:tracePt t="7031" x="5676900" y="815975"/>
          <p14:tracePt t="7040" x="5676900" y="808038"/>
          <p14:tracePt t="7046" x="5684838" y="808038"/>
          <p14:tracePt t="7056" x="5702300" y="798513"/>
          <p14:tracePt t="7061" x="5710238" y="798513"/>
          <p14:tracePt t="7068" x="5727700" y="790575"/>
          <p14:tracePt t="7076" x="5745163" y="781050"/>
          <p14:tracePt t="7092" x="5770563" y="773113"/>
          <p14:tracePt t="7098" x="5788025" y="773113"/>
          <p14:tracePt t="7106" x="5821363" y="765175"/>
          <p14:tracePt t="7113" x="5838825" y="765175"/>
          <p14:tracePt t="7123" x="5872163" y="765175"/>
          <p14:tracePt t="7127" x="5889625" y="765175"/>
          <p14:tracePt t="7137" x="5905500" y="765175"/>
          <p14:tracePt t="7143" x="5915025" y="765175"/>
          <p14:tracePt t="7151" x="5940425" y="765175"/>
          <p14:tracePt t="7159" x="5957888" y="765175"/>
          <p14:tracePt t="7165" x="5965825" y="765175"/>
          <p14:tracePt t="7173" x="5973763" y="765175"/>
          <p14:tracePt t="7181" x="5983288" y="765175"/>
          <p14:tracePt t="7196" x="6008688" y="765175"/>
          <p14:tracePt t="7203" x="6016625" y="765175"/>
          <p14:tracePt t="7210" x="6034088" y="765175"/>
          <p14:tracePt t="7218" x="6049963" y="765175"/>
          <p14:tracePt t="7226" x="6059488" y="765175"/>
          <p14:tracePt t="7234" x="6084888" y="765175"/>
          <p14:tracePt t="7241" x="6110288" y="773113"/>
          <p14:tracePt t="7248" x="6143625" y="781050"/>
          <p14:tracePt t="7257" x="6169025" y="781050"/>
          <p14:tracePt t="7262" x="6194425" y="790575"/>
          <p14:tracePt t="7273" x="6229350" y="798513"/>
          <p14:tracePt t="7278" x="6254750" y="798513"/>
          <p14:tracePt t="7286" x="6262688" y="808038"/>
          <p14:tracePt t="7294" x="6297613" y="815975"/>
          <p14:tracePt t="7300" x="6305550" y="815975"/>
          <p14:tracePt t="7309" x="6323013" y="823913"/>
          <p14:tracePt t="7316" x="6348413" y="833438"/>
          <p14:tracePt t="7324" x="6365875" y="833438"/>
          <p14:tracePt t="7330" x="6373813" y="833438"/>
          <p14:tracePt t="7340" x="6399213" y="833438"/>
          <p14:tracePt t="7345" x="6416675" y="849313"/>
          <p14:tracePt t="7354" x="6424613" y="849313"/>
          <p14:tracePt t="7360" x="6432550" y="849313"/>
          <p14:tracePt t="7368" x="6450013" y="858838"/>
          <p14:tracePt t="7375" x="6457950" y="858838"/>
          <p14:tracePt t="7382" x="6467475" y="866775"/>
          <p14:tracePt t="7390" x="6475413" y="866775"/>
          <p14:tracePt t="7407" x="6492875" y="866775"/>
          <p14:tracePt t="7412" x="6500813" y="874713"/>
          <p14:tracePt t="7419" x="6526213" y="884238"/>
          <p14:tracePt t="7427" x="6543675" y="884238"/>
          <p14:tracePt t="7434" x="6551613" y="892175"/>
          <p14:tracePt t="7443" x="6577013" y="892175"/>
          <p14:tracePt t="7449" x="6611938" y="900113"/>
          <p14:tracePt t="7456" x="6619875" y="900113"/>
          <p14:tracePt t="7464" x="6637338" y="909638"/>
          <p14:tracePt t="7473" x="6654800" y="909638"/>
          <p14:tracePt t="7479" x="6680200" y="925513"/>
          <p14:tracePt t="7487" x="6688138" y="925513"/>
          <p14:tracePt t="7495" x="6705600" y="925513"/>
          <p14:tracePt t="7501" x="6713538" y="935038"/>
          <p14:tracePt t="7509" x="6721475" y="935038"/>
          <p14:tracePt t="7516" x="6731000" y="935038"/>
          <p14:tracePt t="7524" x="6746875" y="942975"/>
          <p14:tracePt t="7532" x="6756400" y="942975"/>
          <p14:tracePt t="7540" x="6764338" y="952500"/>
          <p14:tracePt t="7556" x="6772275" y="952500"/>
          <p14:tracePt t="7561" x="6781800" y="952500"/>
          <p14:tracePt t="7576" x="6789738" y="960438"/>
          <p14:tracePt t="7598" x="6807200" y="968375"/>
          <p14:tracePt t="7606" x="6807200" y="977900"/>
          <p14:tracePt t="7615" x="6815138" y="977900"/>
          <p14:tracePt t="7622" x="6824663" y="993775"/>
          <p14:tracePt t="7628" x="6832600" y="1003300"/>
          <p14:tracePt t="7643" x="6850063" y="1011238"/>
          <p14:tracePt t="7651" x="6858000" y="1019175"/>
          <p14:tracePt t="7660" x="6865938" y="1019175"/>
          <p14:tracePt t="7979" x="6840538" y="1019175"/>
          <p14:tracePt t="7986" x="6832600" y="1011238"/>
          <p14:tracePt t="7994" x="6807200" y="993775"/>
          <p14:tracePt t="8001" x="6789738" y="985838"/>
          <p14:tracePt t="8008" x="6764338" y="977900"/>
          <p14:tracePt t="8016" x="6746875" y="960438"/>
          <p14:tracePt t="8024" x="6731000" y="960438"/>
          <p14:tracePt t="8032" x="6696075" y="952500"/>
          <p14:tracePt t="8039" x="6670675" y="942975"/>
          <p14:tracePt t="8047" x="6654800" y="935038"/>
          <p14:tracePt t="8054" x="6619875" y="925513"/>
          <p14:tracePt t="8061" x="6594475" y="917575"/>
          <p14:tracePt t="8069" x="6569075" y="917575"/>
          <p14:tracePt t="8076" x="6543675" y="917575"/>
          <p14:tracePt t="8083" x="6518275" y="917575"/>
          <p14:tracePt t="8091" x="6492875" y="909638"/>
          <p14:tracePt t="8099" x="6483350" y="909638"/>
          <p14:tracePt t="8106" x="6450013" y="909638"/>
          <p14:tracePt t="8115" x="6424613" y="909638"/>
          <p14:tracePt t="8121" x="6399213" y="909638"/>
          <p14:tracePt t="8128" x="6381750" y="909638"/>
          <p14:tracePt t="8136" x="6356350" y="900113"/>
          <p14:tracePt t="8143" x="6338888" y="900113"/>
          <p14:tracePt t="8152" x="6330950" y="900113"/>
          <p14:tracePt t="8161" x="6305550" y="900113"/>
          <p14:tracePt t="8165" x="6297613" y="900113"/>
          <p14:tracePt t="8182" x="6280150" y="900113"/>
          <p14:tracePt t="8189" x="6272213" y="900113"/>
          <p14:tracePt t="8199" x="6254750" y="900113"/>
          <p14:tracePt t="8204" x="6229350" y="900113"/>
          <p14:tracePt t="8213" x="6221413" y="900113"/>
          <p14:tracePt t="8220" x="6194425" y="884238"/>
          <p14:tracePt t="8227" x="6161088" y="884238"/>
          <p14:tracePt t="8236" x="6143625" y="884238"/>
          <p14:tracePt t="8242" x="6118225" y="884238"/>
          <p14:tracePt t="8249" x="6084888" y="884238"/>
          <p14:tracePt t="8257" x="6076950" y="884238"/>
          <p14:tracePt t="8266" x="6059488" y="884238"/>
          <p14:tracePt t="8272" x="6042025" y="884238"/>
          <p14:tracePt t="8287" x="6034088" y="884238"/>
          <p14:tracePt t="8295" x="6016625" y="884238"/>
          <p14:tracePt t="8310" x="6008688" y="884238"/>
          <p14:tracePt t="8317" x="5999163" y="884238"/>
          <p14:tracePt t="8327" x="5983288" y="884238"/>
          <p14:tracePt t="8334" x="5948363" y="884238"/>
          <p14:tracePt t="8340" x="5940425" y="884238"/>
          <p14:tracePt t="8347" x="5922963" y="884238"/>
          <p14:tracePt t="8356" x="5905500" y="884238"/>
          <p14:tracePt t="8362" x="5897563" y="884238"/>
          <p14:tracePt t="8369" x="5864225" y="884238"/>
          <p14:tracePt t="8377" x="5846763" y="884238"/>
          <p14:tracePt t="8392" x="5838825" y="884238"/>
          <p14:tracePt t="8401" x="5829300" y="884238"/>
          <p14:tracePt t="8407" x="5821363" y="892175"/>
          <p14:tracePt t="8422" x="5803900" y="892175"/>
          <p14:tracePt t="8447" x="5795963" y="892175"/>
          <p14:tracePt t="8459" x="5788025" y="900113"/>
          <p14:tracePt t="8467" x="5778500" y="900113"/>
          <p14:tracePt t="8474" x="5778500" y="909638"/>
          <p14:tracePt t="8485" x="5770563" y="917575"/>
          <p14:tracePt t="8489" x="5753100" y="917575"/>
          <p14:tracePt t="8497" x="5745163" y="925513"/>
          <p14:tracePt t="8503" x="5735638" y="925513"/>
          <p14:tracePt t="8513" x="5727700" y="935038"/>
          <p14:tracePt t="8527" x="5719763" y="935038"/>
          <p14:tracePt t="8534" x="5710238" y="935038"/>
          <p14:tracePt t="8542" x="5702300" y="942975"/>
          <p14:tracePt t="8556" x="5694363" y="942975"/>
          <p14:tracePt t="8571" x="5684838" y="942975"/>
          <p14:tracePt t="8579" x="5676900" y="942975"/>
          <p14:tracePt t="8600" x="5668963" y="942975"/>
          <p14:tracePt t="8609" x="5659438" y="942975"/>
          <p14:tracePt t="8617" x="5659438" y="952500"/>
          <p14:tracePt t="8639" x="5651500" y="952500"/>
          <p14:tracePt t="8653" x="5641975" y="952500"/>
          <p14:tracePt t="8714" x="5634038" y="952500"/>
          <p14:tracePt t="8736" x="5626100" y="952500"/>
          <p14:tracePt t="8743" x="5616575" y="952500"/>
          <p14:tracePt t="8886" x="5616575" y="942975"/>
          <p14:tracePt t="8892" x="5616575" y="925513"/>
          <p14:tracePt t="8900" x="5626100" y="925513"/>
          <p14:tracePt t="8907" x="5634038" y="917575"/>
          <p14:tracePt t="8917" x="5634038" y="909638"/>
          <p14:tracePt t="8922" x="5651500" y="900113"/>
          <p14:tracePt t="8931" x="5676900" y="866775"/>
          <p14:tracePt t="8938" x="5702300" y="849313"/>
          <p14:tracePt t="8945" x="5719763" y="833438"/>
          <p14:tracePt t="8954" x="5727700" y="815975"/>
          <p14:tracePt t="8971" x="5761038" y="781050"/>
          <p14:tracePt t="8978" x="5788025" y="765175"/>
          <p14:tracePt t="8992" x="5838825" y="730250"/>
          <p14:tracePt t="8999" x="5846763" y="714375"/>
          <p14:tracePt t="9005" x="5854700" y="704850"/>
          <p14:tracePt t="9020" x="5872163" y="696913"/>
          <p14:tracePt t="9035" x="5880100" y="696913"/>
          <p14:tracePt t="9042" x="5889625" y="696913"/>
          <p14:tracePt t="9058" x="5922963" y="688975"/>
          <p14:tracePt t="9066" x="5957888" y="671513"/>
          <p14:tracePt t="9072" x="5991225" y="663575"/>
          <p14:tracePt t="9081" x="6034088" y="654050"/>
          <p14:tracePt t="9089" x="6049963" y="654050"/>
          <p14:tracePt t="9094" x="6076950" y="654050"/>
          <p14:tracePt t="9102" x="6110288" y="636588"/>
          <p14:tracePt t="9109" x="6118225" y="636588"/>
          <p14:tracePt t="9117" x="6135688" y="636588"/>
          <p14:tracePt t="9124" x="6143625" y="636588"/>
          <p14:tracePt t="9134" x="6169025" y="636588"/>
          <p14:tracePt t="9140" x="6186488" y="636588"/>
          <p14:tracePt t="9147" x="6194425" y="636588"/>
          <p14:tracePt t="9155" x="6221413" y="636588"/>
          <p14:tracePt t="9163" x="6246813" y="636588"/>
          <p14:tracePt t="9171" x="6254750" y="636588"/>
          <p14:tracePt t="9177" x="6272213" y="636588"/>
          <p14:tracePt t="9186" x="6280150" y="636588"/>
          <p14:tracePt t="9191" x="6297613" y="636588"/>
          <p14:tracePt t="9201" x="6323013" y="646113"/>
          <p14:tracePt t="9207" x="6338888" y="646113"/>
          <p14:tracePt t="9218" x="6348413" y="654050"/>
          <p14:tracePt t="9221" x="6365875" y="663575"/>
          <p14:tracePt t="9229" x="6399213" y="671513"/>
          <p14:tracePt t="9237" x="6416675" y="679450"/>
          <p14:tracePt t="9246" x="6424613" y="688975"/>
          <p14:tracePt t="9251" x="6450013" y="704850"/>
          <p14:tracePt t="9259" x="6483350" y="730250"/>
          <p14:tracePt t="9267" x="6500813" y="739775"/>
          <p14:tracePt t="9274" x="6526213" y="755650"/>
          <p14:tracePt t="9283" x="6535738" y="765175"/>
          <p14:tracePt t="9289" x="6561138" y="781050"/>
          <p14:tracePt t="9296" x="6577013" y="798513"/>
          <p14:tracePt t="9306" x="6594475" y="815975"/>
          <p14:tracePt t="9311" x="6602413" y="815975"/>
          <p14:tracePt t="9321" x="6602413" y="823913"/>
          <p14:tracePt t="9326" x="6627813" y="833438"/>
          <p14:tracePt t="9335" x="6627813" y="841375"/>
          <p14:tracePt t="9341" x="6645275" y="849313"/>
          <p14:tracePt t="9350" x="6662738" y="858838"/>
          <p14:tracePt t="9355" x="6670675" y="874713"/>
          <p14:tracePt t="9364" x="6680200" y="874713"/>
          <p14:tracePt t="9372" x="6696075" y="884238"/>
          <p14:tracePt t="9379" x="6696075" y="892175"/>
          <p14:tracePt t="9388" x="6705600" y="900113"/>
          <p14:tracePt t="9394" x="6713538" y="900113"/>
          <p14:tracePt t="9403" x="6721475" y="909638"/>
          <p14:tracePt t="9469" x="6731000" y="917575"/>
          <p14:tracePt t="9476" x="6738938" y="925513"/>
          <p14:tracePt t="9484" x="6746875" y="935038"/>
          <p14:tracePt t="9491" x="6756400" y="942975"/>
          <p14:tracePt t="9500" x="6764338" y="952500"/>
          <p14:tracePt t="9505" x="6772275" y="952500"/>
          <p14:tracePt t="9514" x="6772275" y="960438"/>
          <p14:tracePt t="9522" x="6781800" y="968375"/>
          <p14:tracePt t="9550" x="6789738" y="968375"/>
          <p14:tracePt t="9587" x="6789738" y="977900"/>
          <p14:tracePt t="10226" x="6756400" y="985838"/>
          <p14:tracePt t="10232" x="6670675" y="993775"/>
          <p14:tracePt t="10239" x="6637338" y="993775"/>
          <p14:tracePt t="10245" x="6577013" y="1003300"/>
          <p14:tracePt t="10254" x="6483350" y="1019175"/>
          <p14:tracePt t="10261" x="6424613" y="1028700"/>
          <p14:tracePt t="10269" x="6356350" y="1036638"/>
          <p14:tracePt t="10278" x="6297613" y="1044575"/>
          <p14:tracePt t="10282" x="6237288" y="1062038"/>
          <p14:tracePt t="10290" x="6161088" y="1087438"/>
          <p14:tracePt t="10298" x="6127750" y="1096963"/>
          <p14:tracePt t="10306" x="6049963" y="1112838"/>
          <p14:tracePt t="10313" x="6008688" y="1122363"/>
          <p14:tracePt t="10323" x="5973763" y="1130300"/>
          <p14:tracePt t="10327" x="5940425" y="1138238"/>
          <p14:tracePt t="10336" x="5897563" y="1147763"/>
          <p14:tracePt t="10345" x="5854700" y="1147763"/>
          <p14:tracePt t="10350" x="5821363" y="1155700"/>
          <p14:tracePt t="10360" x="5788025" y="1155700"/>
          <p14:tracePt t="10364" x="5727700" y="1173163"/>
          <p14:tracePt t="10373" x="5684838" y="1181100"/>
          <p14:tracePt t="10380" x="5626100" y="1189038"/>
          <p14:tracePt t="10390" x="5583238" y="1198563"/>
          <p14:tracePt t="10396" x="5524500" y="1206500"/>
          <p14:tracePt t="10403" x="5464175" y="1216025"/>
          <p14:tracePt t="10413" x="5430838" y="1223963"/>
          <p14:tracePt t="10420" x="5405438" y="1231900"/>
          <p14:tracePt t="10425" x="5370513" y="1241425"/>
          <p14:tracePt t="10432" x="5353050" y="1257300"/>
          <p14:tracePt t="10441" x="5345113" y="1257300"/>
          <p14:tracePt t="10448" x="5327650" y="1257300"/>
          <p14:tracePt t="10457" x="5302250" y="1257300"/>
          <p14:tracePt t="10462" x="5294313" y="1257300"/>
          <p14:tracePt t="10471" x="5286375" y="1257300"/>
          <p14:tracePt t="10477" x="5276850" y="1257300"/>
          <p14:tracePt t="10492" x="5268913" y="1257300"/>
          <p14:tracePt t="10500" x="5260975" y="1257300"/>
          <p14:tracePt t="10552" x="5251450" y="1257300"/>
          <p14:tracePt t="10657" x="5235575" y="1257300"/>
          <p14:tracePt t="10688" x="5235575" y="1249363"/>
          <p14:tracePt t="10709" x="5235575" y="1241425"/>
          <p14:tracePt t="10716" x="5235575" y="1231900"/>
          <p14:tracePt t="10732" x="5235575" y="1223963"/>
          <p14:tracePt t="10739" x="5235575" y="1216025"/>
          <p14:tracePt t="10747" x="5235575" y="1206500"/>
          <p14:tracePt t="10758" x="5235575" y="1189038"/>
          <p14:tracePt t="10761" x="5235575" y="1181100"/>
          <p14:tracePt t="10776" x="5243513" y="1163638"/>
          <p14:tracePt t="10786" x="5243513" y="1155700"/>
          <p14:tracePt t="10799" x="5243513" y="1147763"/>
          <p14:tracePt t="10807" x="5251450" y="1138238"/>
          <p14:tracePt t="10813" x="5251450" y="1130300"/>
          <p14:tracePt t="10836" x="5251450" y="1122363"/>
          <p14:tracePt t="10859" x="5251450" y="1112838"/>
          <p14:tracePt t="10881" x="5260975" y="1112838"/>
          <p14:tracePt t="10889" x="5268913" y="1112838"/>
          <p14:tracePt t="10963" x="5268913" y="1104900"/>
          <p14:tracePt t="11651" x="5268913" y="1112838"/>
          <p14:tracePt t="11658" x="5260975" y="1130300"/>
          <p14:tracePt t="11666" x="5260975" y="1138238"/>
          <p14:tracePt t="11674" x="5251450" y="1163638"/>
          <p14:tracePt t="11680" x="5251450" y="1173163"/>
          <p14:tracePt t="11689" x="5251450" y="1181100"/>
          <p14:tracePt t="11696" x="5251450" y="1198563"/>
          <p14:tracePt t="11704" x="5251450" y="1206500"/>
          <p14:tracePt t="11718" x="5243513" y="1231900"/>
          <p14:tracePt t="11727" x="5243513" y="1241425"/>
          <p14:tracePt t="11733" x="5243513" y="1249363"/>
          <p14:tracePt t="11742" x="5243513" y="1257300"/>
          <p14:tracePt t="11748" x="5243513" y="1266825"/>
          <p14:tracePt t="11763" x="5243513" y="1282700"/>
          <p14:tracePt t="11771" x="5243513" y="1292225"/>
          <p14:tracePt t="11779" x="5243513" y="1300163"/>
          <p14:tracePt t="11785" x="5243513" y="1308100"/>
          <p14:tracePt t="11801" x="5243513" y="1317625"/>
          <p14:tracePt t="11838" x="5243513" y="1325563"/>
          <p14:tracePt t="11845" x="5243513" y="1333500"/>
          <p14:tracePt t="11868" x="5243513" y="1343025"/>
          <p14:tracePt t="11875" x="5243513" y="1360488"/>
          <p14:tracePt t="11898" x="5243513" y="1368425"/>
          <p14:tracePt t="11951" x="5243513" y="1376363"/>
          <p14:tracePt t="12010" x="5243513" y="1385888"/>
          <p14:tracePt t="12055" x="5243513" y="1393825"/>
          <p14:tracePt t="12086" x="5243513" y="1401763"/>
          <p14:tracePt t="12189" x="5243513" y="1419225"/>
          <p14:tracePt t="13303" x="5235575" y="1427163"/>
          <p14:tracePt t="13310" x="5235575" y="1436688"/>
          <p14:tracePt t="13318" x="5235575" y="1444625"/>
          <p14:tracePt t="13325" x="5226050" y="1444625"/>
          <p14:tracePt t="13334" x="5226050" y="1452563"/>
          <p14:tracePt t="13341" x="5218113" y="1462088"/>
          <p14:tracePt t="13357" x="5208588" y="1470025"/>
          <p14:tracePt t="13362" x="5200650" y="1495425"/>
          <p14:tracePt t="13378" x="5200650" y="1504950"/>
          <p14:tracePt t="13386" x="5200650" y="1520825"/>
          <p14:tracePt t="13402" x="5200650" y="1530350"/>
          <p14:tracePt t="13407" x="5200650" y="1538288"/>
          <p14:tracePt t="13416" x="5200650" y="1546225"/>
          <p14:tracePt t="13424" x="5200650" y="1555750"/>
          <p14:tracePt t="13430" x="5200650" y="1563688"/>
          <p14:tracePt t="13446" x="5200650" y="1571625"/>
          <p14:tracePt t="13452" x="5200650" y="1581150"/>
          <p14:tracePt t="13467" x="5200650" y="1589088"/>
          <p14:tracePt t="13483" x="5200650" y="1597025"/>
          <p14:tracePt t="13491" x="5200650" y="1606550"/>
          <p14:tracePt t="13513" x="5192713" y="1614488"/>
          <p14:tracePt t="13521" x="5192713" y="1622425"/>
          <p14:tracePt t="13527" x="5192713" y="1631950"/>
          <p14:tracePt t="13550" x="5192713" y="1639888"/>
          <p14:tracePt t="13557" x="5192713" y="1649413"/>
          <p14:tracePt t="13707" x="5192713" y="1657350"/>
          <p14:tracePt t="13760" x="5192713" y="1665288"/>
          <p14:tracePt t="13856" x="5175250" y="1674813"/>
          <p14:tracePt t="15209" x="5183188" y="1649413"/>
          <p14:tracePt t="15216" x="5192713" y="1639888"/>
          <p14:tracePt t="15224" x="5208588" y="1597025"/>
          <p14:tracePt t="15231" x="5218113" y="1581150"/>
          <p14:tracePt t="15239" x="5235575" y="1546225"/>
          <p14:tracePt t="15249" x="5260975" y="1504950"/>
          <p14:tracePt t="15254" x="5268913" y="1487488"/>
          <p14:tracePt t="15262" x="5286375" y="1462088"/>
          <p14:tracePt t="15270" x="5302250" y="1419225"/>
          <p14:tracePt t="15277" x="5311775" y="1401763"/>
          <p14:tracePt t="15284" x="5319713" y="1376363"/>
          <p14:tracePt t="15292" x="5327650" y="1360488"/>
          <p14:tracePt t="15300" x="5345113" y="1343025"/>
          <p14:tracePt t="15307" x="5345113" y="1325563"/>
          <p14:tracePt t="15315" x="5353050" y="1308100"/>
          <p14:tracePt t="15321" x="5353050" y="1292225"/>
          <p14:tracePt t="15332" x="5362575" y="1266825"/>
          <p14:tracePt t="15337" x="5370513" y="1241425"/>
          <p14:tracePt t="15346" x="5380038" y="1223963"/>
          <p14:tracePt t="15354" x="5380038" y="1216025"/>
          <p14:tracePt t="15359" x="5387975" y="1189038"/>
          <p14:tracePt t="15366" x="5387975" y="1181100"/>
          <p14:tracePt t="15389" x="5387975" y="1173163"/>
          <p14:tracePt t="15441" x="5387975" y="1163638"/>
          <p14:tracePt t="15531" x="5387975" y="1155700"/>
          <p14:tracePt t="15577" x="5395913" y="1155700"/>
          <p14:tracePt t="15644" x="5395913" y="1147763"/>
          <p14:tracePt t="15673" x="5395913" y="1138238"/>
          <p14:tracePt t="15711" x="5395913" y="1130300"/>
          <p14:tracePt t="15718" x="5395913" y="1122363"/>
          <p14:tracePt t="15748" x="5395913" y="1112838"/>
          <p14:tracePt t="15770" x="5395913" y="1104900"/>
          <p14:tracePt t="15785" x="5395913" y="1096963"/>
          <p14:tracePt t="15814" x="5395913" y="1087438"/>
          <p14:tracePt t="15822" x="5395913" y="1079500"/>
          <p14:tracePt t="15838" x="5395913" y="1069975"/>
          <p14:tracePt t="15845" x="5395913" y="1062038"/>
          <p14:tracePt t="15860" x="5395913" y="1054100"/>
          <p14:tracePt t="15876" x="5395913" y="1044575"/>
          <p14:tracePt t="15906" x="5395913" y="1036638"/>
          <p14:tracePt t="15949" x="5395913" y="1028700"/>
          <p14:tracePt t="15966" x="5387975" y="1028700"/>
          <p14:tracePt t="15987" x="5380038" y="1028700"/>
          <p14:tracePt t="16063" x="5370513" y="1028700"/>
          <p14:tracePt t="16069" x="5362575" y="1028700"/>
          <p14:tracePt t="16086" x="5345113" y="1028700"/>
          <p14:tracePt t="16489" x="5353050" y="1036638"/>
          <p14:tracePt t="16533" x="5362575" y="1054100"/>
          <p14:tracePt t="16548" x="5370513" y="1062038"/>
          <p14:tracePt t="16563" x="5380038" y="1062038"/>
          <p14:tracePt t="16571" x="5380038" y="1069975"/>
          <p14:tracePt t="16585" x="5395913" y="1079500"/>
          <p14:tracePt t="16592" x="5405438" y="1087438"/>
          <p14:tracePt t="16614" x="5413375" y="1087438"/>
          <p14:tracePt t="16622" x="5413375" y="1096963"/>
          <p14:tracePt t="16631" x="5421313" y="1104900"/>
          <p14:tracePt t="16646" x="5421313" y="1112838"/>
          <p14:tracePt t="16661" x="5421313" y="1122363"/>
          <p14:tracePt t="16667" x="5430838" y="1122363"/>
          <p14:tracePt t="16713" x="5430838" y="1130300"/>
          <p14:tracePt t="17027" x="5413375" y="1122363"/>
          <p14:tracePt t="17033" x="5387975" y="1112838"/>
          <p14:tracePt t="17042" x="5370513" y="1104900"/>
          <p14:tracePt t="17056" x="5362575" y="1104900"/>
          <p14:tracePt t="17064" x="5353050" y="1104900"/>
          <p14:tracePt t="17081" x="5345113" y="1104900"/>
          <p14:tracePt t="17085" x="5337175" y="1096963"/>
          <p14:tracePt t="17095" x="5327650" y="1087438"/>
          <p14:tracePt t="17100" x="5327650" y="1079500"/>
          <p14:tracePt t="17423" x="5337175" y="1079500"/>
          <p14:tracePt t="17445" x="5345113" y="1079500"/>
          <p14:tracePt t="17722" x="5446713" y="1054100"/>
          <p14:tracePt t="17729" x="5626100" y="1019175"/>
          <p14:tracePt t="17737" x="5745163" y="1019175"/>
          <p14:tracePt t="17744" x="5813425" y="1019175"/>
          <p14:tracePt t="17755" x="5872163" y="1019175"/>
          <p14:tracePt t="17758" x="5932488" y="1019175"/>
          <p14:tracePt t="17765" x="6016625" y="1028700"/>
          <p14:tracePt t="17774" x="6049963" y="1036638"/>
          <p14:tracePt t="17781" x="6135688" y="1036638"/>
          <p14:tracePt t="17789" x="6194425" y="1044575"/>
          <p14:tracePt t="17796" x="6254750" y="1054100"/>
          <p14:tracePt t="17803" x="6297613" y="1054100"/>
          <p14:tracePt t="17811" x="6330950" y="1062038"/>
          <p14:tracePt t="17820" x="6373813" y="1062038"/>
          <p14:tracePt t="17826" x="6391275" y="1062038"/>
          <p14:tracePt t="17836" x="6399213" y="1062038"/>
          <p14:tracePt t="17840" x="6416675" y="1062038"/>
          <p14:tracePt t="17849" x="6424613" y="1062038"/>
          <p14:tracePt t="17856" x="6450013" y="1062038"/>
          <p14:tracePt t="17864" x="6483350" y="1069975"/>
          <p14:tracePt t="17871" x="6500813" y="1069975"/>
          <p14:tracePt t="17879" x="6526213" y="1069975"/>
          <p14:tracePt t="17887" x="6543675" y="1069975"/>
          <p14:tracePt t="17893" x="6569075" y="1069975"/>
          <p14:tracePt t="17901" x="6611938" y="1069975"/>
          <p14:tracePt t="17908" x="6627813" y="1069975"/>
          <p14:tracePt t="17916" x="6662738" y="1069975"/>
          <p14:tracePt t="17922" x="6696075" y="1069975"/>
          <p14:tracePt t="17931" x="6721475" y="1069975"/>
          <p14:tracePt t="17938" x="6746875" y="1069975"/>
          <p14:tracePt t="17945" x="6772275" y="1069975"/>
          <p14:tracePt t="17954" x="6781800" y="1069975"/>
          <p14:tracePt t="17971" x="6789738" y="1069975"/>
          <p14:tracePt t="17975" x="6799263" y="1069975"/>
          <p14:tracePt t="17998" x="6807200" y="1069975"/>
          <p14:tracePt t="18013" x="6815138" y="1069975"/>
          <p14:tracePt t="18021" x="6840538" y="1062038"/>
          <p14:tracePt t="18028" x="6865938" y="1054100"/>
          <p14:tracePt t="18038" x="6883400" y="1044575"/>
          <p14:tracePt t="18043" x="6916738" y="1036638"/>
          <p14:tracePt t="18050" x="6916738" y="1028700"/>
          <p14:tracePt t="18058" x="6934200" y="1019175"/>
          <p14:tracePt t="18065" x="6943725" y="1019175"/>
          <p14:tracePt t="18080" x="6951663" y="1019175"/>
          <p14:tracePt t="18088" x="6959600" y="1019175"/>
          <p14:tracePt t="18094" x="6985000" y="993775"/>
          <p14:tracePt t="18104" x="7002463" y="985838"/>
          <p14:tracePt t="18110" x="7035800" y="968375"/>
          <p14:tracePt t="18120" x="7061200" y="960438"/>
          <p14:tracePt t="18133" x="7070725" y="960438"/>
          <p14:tracePt t="18141" x="7078663" y="960438"/>
          <p14:tracePt t="18148" x="7088188" y="960438"/>
          <p14:tracePt t="18192" x="7096125" y="960438"/>
          <p14:tracePt t="18327" x="7088188" y="960438"/>
          <p14:tracePt t="18335" x="7078663" y="968375"/>
          <p14:tracePt t="18343" x="7070725" y="968375"/>
          <p14:tracePt t="18356" x="7061200" y="977900"/>
          <p14:tracePt t="18365" x="7045325" y="985838"/>
          <p14:tracePt t="18380" x="7035800" y="985838"/>
          <p14:tracePt t="18387" x="7027863" y="993775"/>
          <p14:tracePt t="18403" x="7019925" y="1003300"/>
          <p14:tracePt t="18409" x="7010400" y="1003300"/>
          <p14:tracePt t="18417" x="7002463" y="1003300"/>
          <p14:tracePt t="18424" x="7002463" y="1011238"/>
          <p14:tracePt t="18431" x="6985000" y="1011238"/>
          <p14:tracePt t="18446" x="6977063" y="1019175"/>
          <p14:tracePt t="18454" x="6977063" y="1028700"/>
          <p14:tracePt t="18462" x="6969125" y="1036638"/>
          <p14:tracePt t="18470" x="6959600" y="1036638"/>
          <p14:tracePt t="18476" x="6943725" y="1054100"/>
          <p14:tracePt t="18487" x="6908800" y="1069975"/>
          <p14:tracePt t="18491" x="6891338" y="1079500"/>
          <p14:tracePt t="18500" x="6875463" y="1087438"/>
          <p14:tracePt t="18508" x="6865938" y="1096963"/>
          <p14:tracePt t="18513" x="6858000" y="1096963"/>
          <p14:tracePt t="18522" x="6840538" y="1104900"/>
          <p14:tracePt t="18529" x="6840538" y="1122363"/>
          <p14:tracePt t="18538" x="6832600" y="1122363"/>
          <p14:tracePt t="18543" x="6824663" y="1130300"/>
          <p14:tracePt t="18552" x="6815138" y="1130300"/>
          <p14:tracePt t="18627" x="6815138" y="1138238"/>
          <p14:tracePt t="18641" x="6807200" y="1147763"/>
          <p14:tracePt t="18648" x="6799263" y="1147763"/>
          <p14:tracePt t="18768" x="6807200" y="1138238"/>
          <p14:tracePt t="18775" x="6815138" y="1130300"/>
          <p14:tracePt t="18783" x="6815138" y="1112838"/>
          <p14:tracePt t="18791" x="6832600" y="1096963"/>
          <p14:tracePt t="18798" x="6858000" y="1079500"/>
          <p14:tracePt t="18806" x="6875463" y="1062038"/>
          <p14:tracePt t="18814" x="6891338" y="1054100"/>
          <p14:tracePt t="18821" x="6891338" y="1044575"/>
          <p14:tracePt t="18827" x="6900863" y="1036638"/>
          <p14:tracePt t="18837" x="6908800" y="1036638"/>
          <p14:tracePt t="18842" x="6908800" y="1028700"/>
          <p14:tracePt t="18851" x="6926263" y="1028700"/>
          <p14:tracePt t="18857" x="6934200" y="1019175"/>
          <p14:tracePt t="18872" x="6934200" y="1011238"/>
          <p14:tracePt t="18880" x="6943725" y="1011238"/>
          <p14:tracePt t="18896" x="6951663" y="1011238"/>
          <p14:tracePt t="18905" x="6951663" y="1003300"/>
          <p14:tracePt t="18919" x="6959600" y="985838"/>
          <p14:tracePt t="18939" x="6959600" y="977900"/>
          <p14:tracePt t="18963" x="6969125" y="968375"/>
          <p14:tracePt t="19090" x="6959600" y="968375"/>
          <p14:tracePt t="19097" x="6934200" y="985838"/>
          <p14:tracePt t="19104" x="6900863" y="1003300"/>
          <p14:tracePt t="19113" x="6865938" y="1019175"/>
          <p14:tracePt t="19121" x="6799263" y="1054100"/>
          <p14:tracePt t="19127" x="6738938" y="1112838"/>
          <p14:tracePt t="19137" x="6654800" y="1206500"/>
          <p14:tracePt t="19142" x="6611938" y="1257300"/>
          <p14:tracePt t="19150" x="6569075" y="1308100"/>
          <p14:tracePt t="19159" x="6561138" y="1333500"/>
          <p14:tracePt t="19165" x="6551613" y="1350963"/>
          <p14:tracePt t="19174" x="6543675" y="1360488"/>
          <p14:tracePt t="19179" x="6535738" y="1360488"/>
          <p14:tracePt t="19187" x="6535738" y="1376363"/>
          <p14:tracePt t="19194" x="6526213" y="1385888"/>
          <p14:tracePt t="19209" x="6526213" y="1393825"/>
          <p14:tracePt t="19216" x="6526213" y="1401763"/>
          <p14:tracePt t="19531" x="6475413" y="1401763"/>
          <p14:tracePt t="19538" x="6416675" y="1376363"/>
          <p14:tracePt t="19546" x="6356350" y="1360488"/>
          <p14:tracePt t="19553" x="6280150" y="1325563"/>
          <p14:tracePt t="19563" x="6186488" y="1282700"/>
          <p14:tracePt t="19568" x="6110288" y="1257300"/>
          <p14:tracePt t="19576" x="6042025" y="1241425"/>
          <p14:tracePt t="19584" x="5965825" y="1216025"/>
          <p14:tracePt t="19591" x="5897563" y="1189038"/>
          <p14:tracePt t="19600" x="5854700" y="1163638"/>
          <p14:tracePt t="19605" x="5829300" y="1155700"/>
          <p14:tracePt t="19612" x="5778500" y="1138238"/>
          <p14:tracePt t="19620" x="5753100" y="1130300"/>
          <p14:tracePt t="19628" x="5727700" y="1130300"/>
          <p14:tracePt t="19636" x="5710238" y="1130300"/>
          <p14:tracePt t="19644" x="5702300" y="1130300"/>
          <p14:tracePt t="19650" x="5694363" y="1130300"/>
          <p14:tracePt t="19659" x="5684838" y="1130300"/>
          <p14:tracePt t="19673" x="5676900" y="1130300"/>
          <p14:tracePt t="19680" x="5659438" y="1130300"/>
          <p14:tracePt t="19696" x="5651500" y="1130300"/>
          <p14:tracePt t="19747" x="5641975" y="1130300"/>
          <p14:tracePt t="19762" x="5626100" y="1112838"/>
          <p14:tracePt t="19770" x="5532438" y="1096963"/>
          <p14:tracePt t="19779" x="5524500" y="1096963"/>
          <p14:tracePt t="19784" x="5497513" y="1096963"/>
          <p14:tracePt t="19793" x="5489575" y="1096963"/>
          <p14:tracePt t="19807" x="5481638" y="1096963"/>
          <p14:tracePt t="19814" x="5472113" y="1096963"/>
          <p14:tracePt t="19822" x="5464175" y="1096963"/>
          <p14:tracePt t="19828" x="5430838" y="1087438"/>
          <p14:tracePt t="19838" x="5413375" y="1087438"/>
          <p14:tracePt t="19852" x="5405438" y="1087438"/>
          <p14:tracePt t="19861" x="5395913" y="1087438"/>
          <p14:tracePt t="19912" x="5387975" y="1087438"/>
          <p14:tracePt t="20002" x="5380038" y="1087438"/>
          <p14:tracePt t="20054" x="5370513" y="1087438"/>
          <p14:tracePt t="20076" x="5362575" y="1079500"/>
          <p14:tracePt t="20084" x="5362575" y="1069975"/>
          <p14:tracePt t="20092" x="5353050" y="1062038"/>
          <p14:tracePt t="20099" x="5353050" y="1054100"/>
          <p14:tracePt t="20106" x="5353050" y="1036638"/>
          <p14:tracePt t="20383" x="5456238" y="1044575"/>
          <p14:tracePt t="20391" x="5583238" y="1054100"/>
          <p14:tracePt t="20397" x="5710238" y="1062038"/>
          <p14:tracePt t="20409" x="5770563" y="1069975"/>
          <p14:tracePt t="20414" x="5829300" y="1087438"/>
          <p14:tracePt t="20420" x="5889625" y="1087438"/>
          <p14:tracePt t="20427" x="5922963" y="1104900"/>
          <p14:tracePt t="20435" x="5965825" y="1104900"/>
          <p14:tracePt t="20442" x="5983288" y="1104900"/>
          <p14:tracePt t="20450" x="6008688" y="1112838"/>
          <p14:tracePt t="20459" x="6024563" y="1112838"/>
          <p14:tracePt t="20465" x="6042025" y="1112838"/>
          <p14:tracePt t="20475" x="6049963" y="1112838"/>
          <p14:tracePt t="20525" x="6059488" y="1112838"/>
          <p14:tracePt t="20532" x="6092825" y="1112838"/>
          <p14:tracePt t="20540" x="6118225" y="1112838"/>
          <p14:tracePt t="20547" x="6143625" y="1112838"/>
          <p14:tracePt t="20556" x="6161088" y="1112838"/>
          <p14:tracePt t="20563" x="6178550" y="1112838"/>
          <p14:tracePt t="20570" x="6211888" y="1112838"/>
          <p14:tracePt t="20577" x="6246813" y="1112838"/>
          <p14:tracePt t="20585" x="6254750" y="1112838"/>
          <p14:tracePt t="20592" x="6272213" y="1112838"/>
          <p14:tracePt t="20600" x="6297613" y="1112838"/>
          <p14:tracePt t="20609" x="6313488" y="1112838"/>
          <p14:tracePt t="20614" x="6330950" y="1112838"/>
          <p14:tracePt t="20630" x="6338888" y="1112838"/>
          <p14:tracePt t="20636" x="6348413" y="1112838"/>
          <p14:tracePt t="20645" x="6356350" y="1112838"/>
          <p14:tracePt t="20652" x="6365875" y="1112838"/>
          <p14:tracePt t="20659" x="6381750" y="1112838"/>
          <p14:tracePt t="20667" x="6391275" y="1112838"/>
          <p14:tracePt t="20674" x="6416675" y="1112838"/>
          <p14:tracePt t="20682" x="6450013" y="1112838"/>
          <p14:tracePt t="20689" x="6475413" y="1112838"/>
          <p14:tracePt t="20697" x="6500813" y="1112838"/>
          <p14:tracePt t="20707" x="6543675" y="1112838"/>
          <p14:tracePt t="20712" x="6561138" y="1112838"/>
          <p14:tracePt t="20719" x="6602413" y="1112838"/>
          <p14:tracePt t="20727" x="6611938" y="1112838"/>
          <p14:tracePt t="20734" x="6645275" y="1112838"/>
          <p14:tracePt t="20743" x="6662738" y="1112838"/>
          <p14:tracePt t="20749" x="6688138" y="1112838"/>
          <p14:tracePt t="20759" x="6696075" y="1112838"/>
          <p14:tracePt t="20763" x="6713538" y="1112838"/>
          <p14:tracePt t="20779" x="6721475" y="1112838"/>
          <p14:tracePt t="20786" x="6731000" y="1112838"/>
          <p14:tracePt t="20816" x="6756400" y="1112838"/>
          <p14:tracePt t="20824" x="6764338" y="1112838"/>
          <p14:tracePt t="20831" x="6789738" y="1112838"/>
          <p14:tracePt t="20840" x="6832600" y="1112838"/>
          <p14:tracePt t="20846" x="6865938" y="1112838"/>
          <p14:tracePt t="20854" x="6908800" y="1112838"/>
          <p14:tracePt t="20861" x="6969125" y="1112838"/>
          <p14:tracePt t="20869" x="6994525" y="1112838"/>
          <p14:tracePt t="20875" x="7010400" y="1112838"/>
          <p14:tracePt t="20885" x="7027863" y="1112838"/>
          <p14:tracePt t="20899" x="7035800" y="1112838"/>
          <p14:tracePt t="20906" x="7045325" y="1112838"/>
          <p14:tracePt t="22214" x="7027863" y="1130300"/>
          <p14:tracePt t="22221" x="6994525" y="1198563"/>
          <p14:tracePt t="22230" x="6959600" y="1249363"/>
          <p14:tracePt t="22237" x="6926263" y="1333500"/>
          <p14:tracePt t="22246" x="6891338" y="1385888"/>
          <p14:tracePt t="22253" x="6850063" y="1477963"/>
          <p14:tracePt t="22259" x="6824663" y="1538288"/>
          <p14:tracePt t="22268" x="6807200" y="1581150"/>
          <p14:tracePt t="22273" x="6789738" y="1649413"/>
          <p14:tracePt t="22281" x="6772275" y="1665288"/>
          <p14:tracePt t="22291" x="6746875" y="1708150"/>
          <p14:tracePt t="22296" x="6738938" y="1733550"/>
          <p14:tracePt t="22303" x="6731000" y="1758950"/>
          <p14:tracePt t="22312" x="6713538" y="1801813"/>
          <p14:tracePt t="22321" x="6705600" y="1819275"/>
          <p14:tracePt t="22326" x="6696075" y="1852613"/>
          <p14:tracePt t="22337" x="6662738" y="1911350"/>
          <p14:tracePt t="22342" x="6654800" y="1963738"/>
          <p14:tracePt t="22349" x="6645275" y="2005013"/>
          <p14:tracePt t="22358" x="6637338" y="2030413"/>
          <p14:tracePt t="22364" x="6627813" y="2073275"/>
          <p14:tracePt t="22372" x="6619875" y="2090738"/>
          <p14:tracePt t="22378" x="6611938" y="2124075"/>
          <p14:tracePt t="22387" x="6602413" y="2141538"/>
          <p14:tracePt t="22393" x="6594475" y="2166938"/>
          <p14:tracePt t="22402" x="6594475" y="2184400"/>
          <p14:tracePt t="22408" x="6586538" y="2192338"/>
          <p14:tracePt t="22417" x="6577013" y="2209800"/>
          <p14:tracePt t="22425" x="6577013" y="2235200"/>
          <p14:tracePt t="22431" x="6569075" y="2252663"/>
          <p14:tracePt t="22439" x="6561138" y="2260600"/>
          <p14:tracePt t="22446" x="6561138" y="2278063"/>
          <p14:tracePt t="22455" x="6551613" y="2303463"/>
          <p14:tracePt t="22461" x="6543675" y="2319338"/>
          <p14:tracePt t="22470" x="6535738" y="2336800"/>
          <p14:tracePt t="22475" x="6535738" y="2362200"/>
          <p14:tracePt t="22486" x="6535738" y="2397125"/>
          <p14:tracePt t="22491" x="6526213" y="2413000"/>
          <p14:tracePt t="22498" x="6510338" y="2430463"/>
          <p14:tracePt t="22507" x="6500813" y="2463800"/>
          <p14:tracePt t="22514" x="6492875" y="2481263"/>
          <p14:tracePt t="22522" x="6492875" y="2489200"/>
          <p14:tracePt t="22528" x="6492875" y="2516188"/>
          <p14:tracePt t="22537" x="6483350" y="2541588"/>
          <p14:tracePt t="22543" x="6483350" y="2549525"/>
          <p14:tracePt t="22553" x="6483350" y="2566988"/>
          <p14:tracePt t="22558" x="6483350" y="2574925"/>
          <p14:tracePt t="22567" x="6475413" y="2582863"/>
          <p14:tracePt t="22573" x="6467475" y="2617788"/>
          <p14:tracePt t="22581" x="6457950" y="2643188"/>
          <p14:tracePt t="22589" x="6457950" y="2651125"/>
          <p14:tracePt t="22596" x="6457950" y="2686050"/>
          <p14:tracePt t="22603" x="6457950" y="2711450"/>
          <p14:tracePt t="22610" x="6457950" y="2719388"/>
          <p14:tracePt t="22621" x="6457950" y="2752725"/>
          <p14:tracePt t="22624" x="6457950" y="2770188"/>
          <p14:tracePt t="22634" x="6457950" y="2778125"/>
          <p14:tracePt t="22640" x="6457950" y="2795588"/>
          <p14:tracePt t="22648" x="6457950" y="2813050"/>
          <p14:tracePt t="22655" x="6457950" y="2830513"/>
          <p14:tracePt t="22663" x="6457950" y="2846388"/>
          <p14:tracePt t="22670" x="6457950" y="2863850"/>
          <p14:tracePt t="22678" x="6450013" y="2897188"/>
          <p14:tracePt t="22687" x="6450013" y="2922588"/>
          <p14:tracePt t="22693" x="6450013" y="2940050"/>
          <p14:tracePt t="22701" x="6450013" y="2957513"/>
          <p14:tracePt t="22707" x="6450013" y="2990850"/>
          <p14:tracePt t="22715" x="6450013" y="3016250"/>
          <p14:tracePt t="22722" x="6450013" y="3025775"/>
          <p14:tracePt t="22731" x="6450013" y="3051175"/>
          <p14:tracePt t="22737" x="6450013" y="3059113"/>
          <p14:tracePt t="22745" x="6432550" y="3067050"/>
          <p14:tracePt t="22753" x="6432550" y="3076575"/>
          <p14:tracePt t="22760" x="6432550" y="3084513"/>
          <p14:tracePt t="22775" x="6432550" y="3094038"/>
          <p14:tracePt t="22783" x="6432550" y="3101975"/>
          <p14:tracePt t="23166" x="6432550" y="3094038"/>
          <p14:tracePt t="23172" x="6432550" y="3084513"/>
          <p14:tracePt t="23179" x="6432550" y="3076575"/>
          <p14:tracePt t="23185" x="6424613" y="3067050"/>
          <p14:tracePt t="23216" x="6424613" y="3059113"/>
          <p14:tracePt t="23223" x="6416675" y="3041650"/>
          <p14:tracePt t="23246" x="6407150" y="3041650"/>
          <p14:tracePt t="23261" x="6399213" y="3041650"/>
          <p14:tracePt t="23268" x="6399213" y="3033713"/>
          <p14:tracePt t="23276" x="6391275" y="3033713"/>
          <p14:tracePt t="23283" x="6381750" y="3025775"/>
          <p14:tracePt t="23298" x="6373813" y="3025775"/>
          <p14:tracePt t="23306" x="6365875" y="3025775"/>
          <p14:tracePt t="23313" x="6356350" y="3025775"/>
          <p14:tracePt t="23328" x="6348413" y="3025775"/>
          <p14:tracePt t="23335" x="6338888" y="3025775"/>
          <p14:tracePt t="23343" x="6330950" y="3025775"/>
          <p14:tracePt t="23365" x="6323013" y="3025775"/>
          <p14:tracePt t="23394" x="6305550" y="3025775"/>
          <p14:tracePt t="23402" x="6305550" y="3033713"/>
          <p14:tracePt t="23409" x="6297613" y="3041650"/>
          <p14:tracePt t="23420" x="6288088" y="3051175"/>
          <p14:tracePt t="23426" x="6288088" y="3059113"/>
          <p14:tracePt t="23432" x="6288088" y="3067050"/>
          <p14:tracePt t="23447" x="6288088" y="3076575"/>
          <p14:tracePt t="23457" x="6288088" y="3084513"/>
          <p14:tracePt t="23463" x="6288088" y="3094038"/>
          <p14:tracePt t="23470" x="6288088" y="3101975"/>
          <p14:tracePt t="23478" x="6288088" y="3109913"/>
          <p14:tracePt t="23486" x="6288088" y="3119438"/>
          <p14:tracePt t="23493" x="6288088" y="3127375"/>
          <p14:tracePt t="23500" x="6288088" y="3135313"/>
          <p14:tracePt t="23514" x="6288088" y="3152775"/>
          <p14:tracePt t="23529" x="6288088" y="3178175"/>
          <p14:tracePt t="23538" x="6297613" y="3186113"/>
          <p14:tracePt t="23545" x="6323013" y="3195638"/>
          <p14:tracePt t="23553" x="6348413" y="3211513"/>
          <p14:tracePt t="23560" x="6356350" y="3211513"/>
          <p14:tracePt t="23567" x="6381750" y="3221038"/>
          <p14:tracePt t="23576" x="6407150" y="3221038"/>
          <p14:tracePt t="23582" x="6416675" y="3221038"/>
          <p14:tracePt t="23590" x="6442075" y="3221038"/>
          <p14:tracePt t="23597" x="6457950" y="3221038"/>
          <p14:tracePt t="23607" x="6467475" y="3221038"/>
          <p14:tracePt t="23613" x="6475413" y="3221038"/>
          <p14:tracePt t="23619" x="6483350" y="3221038"/>
          <p14:tracePt t="23672" x="6492875" y="3211513"/>
          <p14:tracePt t="23679" x="6500813" y="3186113"/>
          <p14:tracePt t="23686" x="6500813" y="3152775"/>
          <p14:tracePt t="23695" x="6500813" y="3127375"/>
          <p14:tracePt t="23702" x="6500813" y="3094038"/>
          <p14:tracePt t="23710" x="6500813" y="3084513"/>
          <p14:tracePt t="23716" x="6500813" y="3076575"/>
          <p14:tracePt t="23732" x="6500813" y="3067050"/>
          <p14:tracePt t="23777" x="6500813" y="3059113"/>
          <p14:tracePt t="23784" x="6492875" y="3051175"/>
          <p14:tracePt t="23801" x="6475413" y="3016250"/>
          <p14:tracePt t="23807" x="6467475" y="3016250"/>
          <p14:tracePt t="23814" x="6457950" y="3000375"/>
          <p14:tracePt t="23822" x="6432550" y="2982913"/>
          <p14:tracePt t="23829" x="6416675" y="2974975"/>
          <p14:tracePt t="23843" x="6407150" y="2974975"/>
          <p14:tracePt t="23851" x="6391275" y="2974975"/>
          <p14:tracePt t="23919" x="6381750" y="2974975"/>
          <p14:tracePt t="23933" x="6373813" y="2974975"/>
          <p14:tracePt t="23941" x="6365875" y="2974975"/>
          <p14:tracePt t="23949" x="6365875" y="2990850"/>
          <p14:tracePt t="23957" x="6356350" y="3000375"/>
          <p14:tracePt t="23964" x="6348413" y="3016250"/>
          <p14:tracePt t="23979" x="6348413" y="3041650"/>
          <p14:tracePt t="23986" x="6348413" y="3051175"/>
          <p14:tracePt t="23993" x="6348413" y="3059113"/>
          <p14:tracePt t="24010" x="6348413" y="3067050"/>
          <p14:tracePt t="24016" x="6348413" y="3076575"/>
          <p14:tracePt t="25207" x="6348413" y="3094038"/>
          <p14:tracePt t="25212" x="6330950" y="3109913"/>
          <p14:tracePt t="25220" x="6313488" y="3127375"/>
          <p14:tracePt t="25227" x="6297613" y="3152775"/>
          <p14:tracePt t="25236" x="6280150" y="3170238"/>
          <p14:tracePt t="25243" x="6262688" y="3178175"/>
          <p14:tracePt t="25249" x="6246813" y="3195638"/>
          <p14:tracePt t="25257" x="6221413" y="3211513"/>
          <p14:tracePt t="25265" x="6194425" y="3238500"/>
          <p14:tracePt t="25272" x="6186488" y="3254375"/>
          <p14:tracePt t="25282" x="6169025" y="3263900"/>
          <p14:tracePt t="25286" x="6143625" y="3279775"/>
          <p14:tracePt t="25293" x="6110288" y="3322638"/>
          <p14:tracePt t="25302" x="6084888" y="3340100"/>
          <p14:tracePt t="25311" x="6067425" y="3365500"/>
          <p14:tracePt t="25316" x="6042025" y="3390900"/>
          <p14:tracePt t="25328" x="6024563" y="3416300"/>
          <p14:tracePt t="25333" x="6008688" y="3441700"/>
          <p14:tracePt t="25339" x="5999163" y="3449638"/>
          <p14:tracePt t="25349" x="5991225" y="3475038"/>
          <p14:tracePt t="25354" x="5983288" y="3492500"/>
          <p14:tracePt t="25361" x="5965825" y="3509963"/>
          <p14:tracePt t="25368" x="5957888" y="3517900"/>
          <p14:tracePt t="25377" x="5940425" y="3543300"/>
          <p14:tracePt t="25384" x="5932488" y="3560763"/>
          <p14:tracePt t="25394" x="5932488" y="3578225"/>
          <p14:tracePt t="25398" x="5922963" y="3586163"/>
          <p14:tracePt t="25407" x="5915025" y="3603625"/>
          <p14:tracePt t="25415" x="5905500" y="3629025"/>
          <p14:tracePt t="25421" x="5889625" y="3646488"/>
          <p14:tracePt t="25431" x="5880100" y="3646488"/>
          <p14:tracePt t="25436" x="5880100" y="3654425"/>
          <p14:tracePt t="25444" x="5872163" y="3662363"/>
          <p14:tracePt t="25451" x="5864225" y="3662363"/>
          <p14:tracePt t="25459" x="5864225" y="3687763"/>
          <p14:tracePt t="25466" x="5854700" y="3697288"/>
          <p14:tracePt t="25473" x="5846763" y="3705225"/>
          <p14:tracePt t="25481" x="5838825" y="3713163"/>
          <p14:tracePt t="25489" x="5821363" y="3730625"/>
          <p14:tracePt t="25497" x="5803900" y="3738563"/>
          <p14:tracePt t="25503" x="5795963" y="3763963"/>
          <p14:tracePt t="25512" x="5778500" y="3781425"/>
          <p14:tracePt t="25518" x="5770563" y="3798888"/>
          <p14:tracePt t="25528" x="5753100" y="3806825"/>
          <p14:tracePt t="25533" x="5735638" y="3832225"/>
          <p14:tracePt t="25541" x="5719763" y="3867150"/>
          <p14:tracePt t="25549" x="5702300" y="3892550"/>
          <p14:tracePt t="25556" x="5684838" y="3951288"/>
          <p14:tracePt t="25562" x="5651500" y="3994150"/>
          <p14:tracePt t="25571" x="5641975" y="4044950"/>
          <p14:tracePt t="25580" x="5634038" y="4070350"/>
          <p14:tracePt t="25585" x="5626100" y="4113213"/>
          <p14:tracePt t="25594" x="5616575" y="4130675"/>
          <p14:tracePt t="25600" x="5608638" y="4164013"/>
          <p14:tracePt t="25608" x="5608638" y="4206875"/>
          <p14:tracePt t="25615" x="5608638" y="4232275"/>
          <p14:tracePt t="25624" x="5608638" y="4291013"/>
          <p14:tracePt t="25632" x="5600700" y="4308475"/>
          <p14:tracePt t="25638" x="5600700" y="4341813"/>
          <p14:tracePt t="25646" x="5583238" y="4384675"/>
          <p14:tracePt t="25654" x="5583238" y="4410075"/>
          <p14:tracePt t="25661" x="5583238" y="4435475"/>
          <p14:tracePt t="25668" x="5575300" y="4478338"/>
          <p14:tracePt t="25677" x="5575300" y="4495800"/>
          <p14:tracePt t="25682" x="5575300" y="4529138"/>
          <p14:tracePt t="25691" x="5575300" y="4554538"/>
          <p14:tracePt t="25697" x="5575300" y="4579938"/>
          <p14:tracePt t="25706" x="5575300" y="4605338"/>
          <p14:tracePt t="25713" x="5575300" y="4630738"/>
          <p14:tracePt t="25719" x="5575300" y="4665663"/>
          <p14:tracePt t="25728" x="5575300" y="4691063"/>
          <p14:tracePt t="25735" x="5575300" y="4741863"/>
          <p14:tracePt t="25744" x="5575300" y="4767263"/>
          <p14:tracePt t="25750" x="5575300" y="4802188"/>
          <p14:tracePt t="25760" x="5575300" y="4835525"/>
          <p14:tracePt t="25765" x="5591175" y="4878388"/>
          <p14:tracePt t="25772" x="5591175" y="4903788"/>
          <p14:tracePt t="25781" x="5591175" y="4946650"/>
          <p14:tracePt t="25787" x="5591175" y="4962525"/>
          <p14:tracePt t="25797" x="5600700" y="4987925"/>
          <p14:tracePt t="25803" x="5600700" y="5022850"/>
          <p14:tracePt t="25810" x="5600700" y="5048250"/>
          <p14:tracePt t="25818" x="5600700" y="5064125"/>
          <p14:tracePt t="25826" x="5608638" y="5124450"/>
          <p14:tracePt t="25832" x="5608638" y="5141913"/>
          <p14:tracePt t="25842" x="5608638" y="5183188"/>
          <p14:tracePt t="25847" x="5608638" y="5208588"/>
          <p14:tracePt t="25856" x="5616575" y="5260975"/>
          <p14:tracePt t="25862" x="5616575" y="5286375"/>
          <p14:tracePt t="25870" x="5616575" y="5319713"/>
          <p14:tracePt t="25878" x="5616575" y="5353050"/>
          <p14:tracePt t="25886" x="5616575" y="5380038"/>
          <p14:tracePt t="25895" x="5616575" y="5395913"/>
          <p14:tracePt t="25899" x="5616575" y="5430838"/>
          <p14:tracePt t="25908" x="5616575" y="5438775"/>
          <p14:tracePt t="25914" x="5616575" y="5456238"/>
          <p14:tracePt t="25922" x="5616575" y="5464175"/>
          <p14:tracePt t="25937" x="5616575" y="5472113"/>
          <p14:tracePt t="26416" x="5616575" y="5481638"/>
          <p14:tracePt t="26431" x="5608638" y="5481638"/>
          <p14:tracePt t="26483" x="5600700" y="5489575"/>
          <p14:tracePt t="26490" x="5591175" y="5497513"/>
          <p14:tracePt t="26498" x="5583238" y="5507038"/>
          <p14:tracePt t="26513" x="5583238" y="5514975"/>
          <p14:tracePt t="26528" x="5583238" y="5524500"/>
          <p14:tracePt t="26610" x="5583238" y="5540375"/>
          <p14:tracePt t="26640" x="5583238" y="5549900"/>
          <p14:tracePt t="26715" x="5583238" y="5557838"/>
          <p14:tracePt t="27186" x="5583238" y="5565775"/>
          <p14:tracePt t="27192" x="5591175" y="5565775"/>
          <p14:tracePt t="27216" x="5600700" y="5575300"/>
          <p14:tracePt t="27222" x="5600700" y="5591175"/>
          <p14:tracePt t="27238" x="5608638" y="5591175"/>
          <p14:tracePt t="27253" x="5616575" y="5600700"/>
          <p14:tracePt t="27275" x="5626100" y="5600700"/>
          <p14:tracePt t="27282" x="5626100" y="5608638"/>
          <p14:tracePt t="27327" x="5634038" y="5616575"/>
          <p14:tracePt t="27372" x="5641975" y="5626100"/>
          <p14:tracePt t="27379" x="5641975" y="5634038"/>
          <p14:tracePt t="27387" x="5651500" y="5634038"/>
          <p14:tracePt t="27395" x="5659438" y="5634038"/>
          <p14:tracePt t="27402" x="5659438" y="5651500"/>
          <p14:tracePt t="27426" x="5659438" y="5659438"/>
          <p14:tracePt t="27440" x="5676900" y="5659438"/>
          <p14:tracePt t="27476" x="5676900" y="5668963"/>
          <p14:tracePt t="27486" x="5684838" y="5676900"/>
          <p14:tracePt t="27493" x="5684838" y="5684838"/>
          <p14:tracePt t="27514" x="5694363" y="5694363"/>
          <p14:tracePt t="27522" x="5694363" y="5702300"/>
          <p14:tracePt t="27552" x="5694363" y="5719763"/>
          <p14:tracePt t="27560" x="5694363" y="5727700"/>
          <p14:tracePt t="27566" x="5702300" y="5727700"/>
          <p14:tracePt t="27575" x="5702300" y="5735638"/>
          <p14:tracePt t="27611" x="5702300" y="5745163"/>
          <p14:tracePt t="27628" x="5702300" y="5753100"/>
          <p14:tracePt t="27634" x="5702300" y="5761038"/>
          <p14:tracePt t="27642" x="5702300" y="5770563"/>
          <p14:tracePt t="27664" x="5710238" y="5778500"/>
          <p14:tracePt t="27672" x="5710238" y="5788025"/>
          <p14:tracePt t="27679" x="5710238" y="5795963"/>
          <p14:tracePt t="27726" x="5710238" y="5803900"/>
          <p14:tracePt t="27731" x="5710238" y="5813425"/>
          <p14:tracePt t="27746" x="5710238" y="5821363"/>
          <p14:tracePt t="27761" x="5710238" y="5829300"/>
          <p14:tracePt t="27768" x="5710238" y="5838825"/>
          <p14:tracePt t="27779" x="5710238" y="5846763"/>
          <p14:tracePt t="27798" x="5710238" y="5854700"/>
          <p14:tracePt t="27813" x="5710238" y="5864225"/>
          <p14:tracePt t="27851" x="5710238" y="5872163"/>
          <p14:tracePt t="27858" x="5710238" y="5880100"/>
          <p14:tracePt t="27903" x="5710238" y="5889625"/>
          <p14:tracePt t="27925" x="5710238" y="5905500"/>
          <p14:tracePt t="27942" x="5710238" y="5915025"/>
          <p14:tracePt t="27948" x="5710238" y="5922963"/>
          <p14:tracePt t="27963" x="5710238" y="5932488"/>
          <p14:tracePt t="27970" x="5710238" y="5940425"/>
          <p14:tracePt t="27979" x="5710238" y="5948363"/>
          <p14:tracePt t="27995" x="5710238" y="5965825"/>
          <p14:tracePt t="28031" x="5710238" y="5973763"/>
          <p14:tracePt t="28037" x="5710238" y="5983288"/>
          <p14:tracePt t="28047" x="5710238" y="5991225"/>
          <p14:tracePt t="28053" x="5702300" y="5991225"/>
          <p14:tracePt t="28062" x="5702300" y="6008688"/>
          <p14:tracePt t="28067" x="5694363" y="6034088"/>
          <p14:tracePt t="28076" x="5684838" y="6042025"/>
          <p14:tracePt t="28083" x="5684838" y="6049963"/>
          <p14:tracePt t="28090" x="5684838" y="6067425"/>
          <p14:tracePt t="28105" x="5684838" y="6076950"/>
          <p14:tracePt t="28111" x="5684838" y="6084888"/>
          <p14:tracePt t="28120" x="5668963" y="6092825"/>
          <p14:tracePt t="28127" x="5668963" y="6102350"/>
          <p14:tracePt t="28135" x="5668963" y="6110288"/>
          <p14:tracePt t="28158" x="5659438" y="6118225"/>
          <p14:tracePt t="28165" x="5659438" y="6135688"/>
          <p14:tracePt t="28173" x="5651500" y="6143625"/>
          <p14:tracePt t="28181" x="5641975" y="6161088"/>
          <p14:tracePt t="28187" x="5634038" y="6169025"/>
          <p14:tracePt t="28202" x="5626100" y="6178550"/>
          <p14:tracePt t="28212" x="5616575" y="6186488"/>
          <p14:tracePt t="28217" x="5616575" y="6194425"/>
          <p14:tracePt t="28232" x="5616575" y="6203950"/>
          <p14:tracePt t="28526" x="5616575" y="6186488"/>
          <p14:tracePt t="28532" x="5616575" y="6178550"/>
          <p14:tracePt t="28546" x="5616575" y="6169025"/>
          <p14:tracePt t="28554" x="5616575" y="6161088"/>
          <p14:tracePt t="28561" x="5616575" y="6143625"/>
          <p14:tracePt t="28569" x="5626100" y="6110288"/>
          <p14:tracePt t="28575" x="5634038" y="6092825"/>
          <p14:tracePt t="28586" x="5641975" y="6084888"/>
          <p14:tracePt t="28590" x="5641975" y="6076950"/>
          <p14:tracePt t="28599" x="5641975" y="6067425"/>
          <p14:tracePt t="28606" x="5641975" y="6059488"/>
          <p14:tracePt t="28613" x="5641975" y="6049963"/>
          <p14:tracePt t="28620" x="5641975" y="6042025"/>
          <p14:tracePt t="28658" x="5641975" y="6034088"/>
          <p14:tracePt t="28673" x="5651500" y="6024563"/>
          <p14:tracePt t="28680" x="5651500" y="6016625"/>
          <p14:tracePt t="28688" x="5668963" y="5999163"/>
          <p14:tracePt t="28695" x="5684838" y="5965825"/>
          <p14:tracePt t="28703" x="5702300" y="5948363"/>
          <p14:tracePt t="28710" x="5710238" y="5940425"/>
          <p14:tracePt t="28718" x="5719763" y="5940425"/>
          <p14:tracePt t="28726" x="5727700" y="5932488"/>
          <p14:tracePt t="28735" x="5727700" y="5922963"/>
          <p14:tracePt t="28740" x="5727700" y="5915025"/>
          <p14:tracePt t="28749" x="5727700" y="5905500"/>
          <p14:tracePt t="28770" x="5727700" y="5897563"/>
          <p14:tracePt t="28808" x="5727700" y="5889625"/>
          <p14:tracePt t="28822" x="5727700" y="5880100"/>
          <p14:tracePt t="28852" x="5727700" y="5872163"/>
          <p14:tracePt t="28876" x="5727700" y="5864225"/>
          <p14:tracePt t="28882" x="5727700" y="5854700"/>
          <p14:tracePt t="28890" x="5735638" y="5829300"/>
          <p14:tracePt t="28897" x="5735638" y="5753100"/>
          <p14:tracePt t="28905" x="5735638" y="5735638"/>
          <p14:tracePt t="28912" x="5735638" y="5727700"/>
          <p14:tracePt t="28927" x="5735638" y="5719763"/>
          <p14:tracePt t="28936" x="5735638" y="5710238"/>
          <p14:tracePt t="28957" x="5735638" y="5694363"/>
          <p14:tracePt t="28964" x="5735638" y="5684838"/>
          <p14:tracePt t="28987" x="5735638" y="5676900"/>
          <p14:tracePt t="29003" x="5735638" y="5668963"/>
          <p14:tracePt t="29019" x="5727700" y="5668963"/>
          <p14:tracePt t="29040" x="5719763" y="5659438"/>
          <p14:tracePt t="29047" x="5719763" y="5651500"/>
          <p14:tracePt t="29062" x="5719763" y="5641975"/>
          <p14:tracePt t="29077" x="5710238" y="5641975"/>
          <p14:tracePt t="29100" x="5694363" y="5626100"/>
          <p14:tracePt t="29116" x="5694363" y="5616575"/>
          <p14:tracePt t="29145" x="5684838" y="5616575"/>
          <p14:tracePt t="29159" x="5676900" y="5608638"/>
          <p14:tracePt t="29206" x="5676900" y="5600700"/>
          <p14:tracePt t="29212" x="5668963" y="5600700"/>
          <p14:tracePt t="29242" x="5659438" y="5600700"/>
          <p14:tracePt t="33883" x="5659438" y="5616575"/>
          <p14:tracePt t="33892" x="5659438" y="5626100"/>
          <p14:tracePt t="33899" x="5659438" y="5634038"/>
          <p14:tracePt t="33905" x="5659438" y="5641975"/>
          <p14:tracePt t="33913" x="5659438" y="5651500"/>
          <p14:tracePt t="33920" x="5659438" y="5659438"/>
          <p14:tracePt t="33927" x="5659438" y="5668963"/>
          <p14:tracePt t="33942" x="5659438" y="5676900"/>
          <p14:tracePt t="33950" x="5659438" y="5684838"/>
          <p14:tracePt t="33975" x="5659438" y="5719763"/>
          <p14:tracePt t="33980" x="5668963" y="5727700"/>
          <p14:tracePt t="33988" x="5676900" y="5745163"/>
          <p14:tracePt t="33995" x="5676900" y="5761038"/>
          <p14:tracePt t="34003" x="5676900" y="5770563"/>
          <p14:tracePt t="34010" x="5684838" y="5795963"/>
          <p14:tracePt t="34017" x="5684838" y="5813425"/>
          <p14:tracePt t="34027" x="5684838" y="5821363"/>
          <p14:tracePt t="34033" x="5694363" y="5838825"/>
          <p14:tracePt t="34042" x="5694363" y="5864225"/>
          <p14:tracePt t="34047" x="5694363" y="5872163"/>
          <p14:tracePt t="34056" x="5694363" y="5880100"/>
          <p14:tracePt t="34063" x="5702300" y="5889625"/>
          <p14:tracePt t="34077" x="5702300" y="5897563"/>
          <p14:tracePt t="34086" x="5702300" y="5905500"/>
          <p14:tracePt t="34100" x="5702300" y="5922963"/>
          <p14:tracePt t="34109" x="5702300" y="5932488"/>
          <p14:tracePt t="34126" x="5702300" y="5940425"/>
          <p14:tracePt t="34129" x="5702300" y="5948363"/>
          <p14:tracePt t="34137" x="5702300" y="5957888"/>
          <p14:tracePt t="34152" x="5702300" y="5965825"/>
          <p14:tracePt t="34159" x="5702300" y="5973763"/>
          <p14:tracePt t="34166" x="5702300" y="5983288"/>
          <p14:tracePt t="34176" x="5702300" y="5991225"/>
          <p14:tracePt t="34181" x="5702300" y="5999163"/>
          <p14:tracePt t="34197" x="5702300" y="6008688"/>
          <p14:tracePt t="34204" x="5702300" y="6016625"/>
          <p14:tracePt t="34242" x="5702300" y="6024563"/>
          <p14:tracePt t="34249" x="5702300" y="6034088"/>
          <p14:tracePt t="34259" x="5702300" y="6042025"/>
          <p14:tracePt t="34264" x="5702300" y="6049963"/>
          <p14:tracePt t="34271" x="5702300" y="6059488"/>
          <p14:tracePt t="34279" x="5702300" y="6067425"/>
          <p14:tracePt t="35744" x="5719763" y="6067425"/>
          <p14:tracePt t="35752" x="5735638" y="6049963"/>
          <p14:tracePt t="35760" x="5761038" y="6034088"/>
          <p14:tracePt t="35767" x="5788025" y="6024563"/>
          <p14:tracePt t="35776" x="5803900" y="6016625"/>
          <p14:tracePt t="35788" x="5821363" y="5999163"/>
          <p14:tracePt t="35796" x="5838825" y="5991225"/>
          <p14:tracePt t="35806" x="5854700" y="5983288"/>
          <p14:tracePt t="35812" x="5864225" y="5983288"/>
          <p14:tracePt t="35820" x="5880100" y="5973763"/>
          <p14:tracePt t="35827" x="5889625" y="5973763"/>
          <p14:tracePt t="35836" x="5905500" y="5965825"/>
          <p14:tracePt t="35841" x="5922963" y="5965825"/>
          <p14:tracePt t="35857" x="5932488" y="5965825"/>
          <p14:tracePt t="35864" x="5940425" y="5965825"/>
          <p14:tracePt t="35871" x="5940425" y="5957888"/>
          <p14:tracePt t="35879" x="5948363" y="5948363"/>
          <p14:tracePt t="35887" x="5957888" y="5948363"/>
          <p14:tracePt t="35894" x="5965825" y="5948363"/>
          <p14:tracePt t="35903" x="5965825" y="5932488"/>
          <p14:tracePt t="35909" x="5983288" y="5932488"/>
          <p14:tracePt t="35917" x="5991225" y="5922963"/>
          <p14:tracePt t="35932" x="5999163" y="5922963"/>
          <p14:tracePt t="35939" x="6008688" y="5915025"/>
          <p14:tracePt t="35947" x="6016625" y="5905500"/>
          <p14:tracePt t="35954" x="6016625" y="5897563"/>
          <p14:tracePt t="35962" x="6024563" y="5897563"/>
          <p14:tracePt t="35971" x="6034088" y="5889625"/>
          <p14:tracePt t="35976" x="6042025" y="5889625"/>
          <p14:tracePt t="35984" x="6049963" y="5889625"/>
          <p14:tracePt t="43011" x="5922963" y="5753100"/>
          <p14:tracePt t="43018" x="5788025" y="5616575"/>
          <p14:tracePt t="43026" x="5260975" y="5132388"/>
          <p14:tracePt t="43033" x="4759325" y="4673600"/>
          <p14:tracePt t="43041" x="4341813" y="4341813"/>
          <p14:tracePt t="43049" x="3502025" y="3603625"/>
          <p14:tracePt t="43057" x="3186113" y="3263900"/>
          <p14:tracePt t="43063" x="2524125" y="2711450"/>
          <p14:tracePt t="43073" x="1878013" y="1878013"/>
          <p14:tracePt t="43077" x="1852613" y="1860550"/>
          <p14:tracePt t="43086" x="1546225" y="1504950"/>
          <p14:tracePt t="43093" x="1181100" y="1011238"/>
          <p14:tracePt t="43101" x="1112838" y="935038"/>
          <p14:tracePt t="43108" x="1019175" y="781050"/>
          <p14:tracePt t="43117" x="866775" y="390525"/>
          <p14:tracePt t="43122" x="808038" y="263525"/>
          <p14:tracePt t="43131" x="781050" y="161925"/>
          <p14:tracePt t="43140" x="765175" y="101600"/>
          <p14:tracePt t="43146" x="739775" y="25400"/>
          <p14:tracePt t="43154" x="730250" y="7938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7D064062-CB21-40BB-8BD7-ABF4F1E40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2227" name="Picture 3" descr="kol 1">
            <a:extLst>
              <a:ext uri="{FF2B5EF4-FFF2-40B4-BE49-F238E27FC236}">
                <a16:creationId xmlns:a16="http://schemas.microsoft.com/office/drawing/2014/main" id="{F7ABA3D3-EE94-40AB-AE86-F72B8DC5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04813"/>
            <a:ext cx="35274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Rectangle 4">
            <a:extLst>
              <a:ext uri="{FF2B5EF4-FFF2-40B4-BE49-F238E27FC236}">
                <a16:creationId xmlns:a16="http://schemas.microsoft.com/office/drawing/2014/main" id="{5068C148-ABA9-485B-96AB-0B8159F72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315913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29" name="Picture 5" descr="kolm">
            <a:extLst>
              <a:ext uri="{FF2B5EF4-FFF2-40B4-BE49-F238E27FC236}">
                <a16:creationId xmlns:a16="http://schemas.microsoft.com/office/drawing/2014/main" id="{2A86420A-C413-46A0-A345-01DE4A58B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565400"/>
            <a:ext cx="3024187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6">
            <a:extLst>
              <a:ext uri="{FF2B5EF4-FFF2-40B4-BE49-F238E27FC236}">
                <a16:creationId xmlns:a16="http://schemas.microsoft.com/office/drawing/2014/main" id="{10DBE3D5-07CB-4EA8-99DB-08B334141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44550"/>
            <a:ext cx="2270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1" name="Picture 7" descr="kol2">
            <a:extLst>
              <a:ext uri="{FF2B5EF4-FFF2-40B4-BE49-F238E27FC236}">
                <a16:creationId xmlns:a16="http://schemas.microsoft.com/office/drawing/2014/main" id="{FEC7CBC7-CB73-4BC3-A494-794623DB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92375"/>
            <a:ext cx="2665413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Rectangle 8">
            <a:extLst>
              <a:ext uri="{FF2B5EF4-FFF2-40B4-BE49-F238E27FC236}">
                <a16:creationId xmlns:a16="http://schemas.microsoft.com/office/drawing/2014/main" id="{B195B10C-FE5A-4F76-9D0E-76CF2E48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24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3" name="Picture 9" descr="k">
            <a:extLst>
              <a:ext uri="{FF2B5EF4-FFF2-40B4-BE49-F238E27FC236}">
                <a16:creationId xmlns:a16="http://schemas.microsoft.com/office/drawing/2014/main" id="{7746A655-9ECC-49FD-9E6C-8988C80EE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508500"/>
            <a:ext cx="13144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Rectangle 10">
            <a:extLst>
              <a:ext uri="{FF2B5EF4-FFF2-40B4-BE49-F238E27FC236}">
                <a16:creationId xmlns:a16="http://schemas.microsoft.com/office/drawing/2014/main" id="{49429348-5EAC-489D-89BC-BA970EE3C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871913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5" name="Picture 11" descr="komack">
            <a:extLst>
              <a:ext uri="{FF2B5EF4-FFF2-40B4-BE49-F238E27FC236}">
                <a16:creationId xmlns:a16="http://schemas.microsoft.com/office/drawing/2014/main" id="{DB86046E-A1B4-4086-9E18-1117AF72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508500"/>
            <a:ext cx="13049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6" name="Rectangle 12">
            <a:extLst>
              <a:ext uri="{FF2B5EF4-FFF2-40B4-BE49-F238E27FC236}">
                <a16:creationId xmlns:a16="http://schemas.microsoft.com/office/drawing/2014/main" id="{8098401A-EAB3-4290-AF81-BE3676890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7535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2237" name="Picture 13" descr="kol3">
            <a:extLst>
              <a:ext uri="{FF2B5EF4-FFF2-40B4-BE49-F238E27FC236}">
                <a16:creationId xmlns:a16="http://schemas.microsoft.com/office/drawing/2014/main" id="{CF85625A-5C34-47BF-8829-DA80528FF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08500"/>
            <a:ext cx="14573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8" name="Rectangle 14">
            <a:extLst>
              <a:ext uri="{FF2B5EF4-FFF2-40B4-BE49-F238E27FC236}">
                <a16:creationId xmlns:a16="http://schemas.microsoft.com/office/drawing/2014/main" id="{A73069D8-9FC2-42A9-86B0-A7A6209B0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059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0B54217F-550F-4882-8DC1-2E344F40686B}"/>
              </a:ext>
            </a:extLst>
          </p:cNvPr>
          <p:cNvSpPr/>
          <p:nvPr/>
        </p:nvSpPr>
        <p:spPr>
          <a:xfrm>
            <a:off x="2195735" y="5171768"/>
            <a:ext cx="567129" cy="116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7FF8A2E7-9A4B-421F-9188-97A304AED9D7}"/>
              </a:ext>
            </a:extLst>
          </p:cNvPr>
          <p:cNvSpPr/>
          <p:nvPr/>
        </p:nvSpPr>
        <p:spPr>
          <a:xfrm>
            <a:off x="3986389" y="5249864"/>
            <a:ext cx="576064" cy="143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518A38AD-5017-47D4-A72C-8E154DB6B933}"/>
              </a:ext>
            </a:extLst>
          </p:cNvPr>
          <p:cNvSpPr/>
          <p:nvPr/>
        </p:nvSpPr>
        <p:spPr>
          <a:xfrm>
            <a:off x="6660232" y="5229865"/>
            <a:ext cx="216024" cy="1633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552FF0F5-136D-486D-A4D6-D3AA9C512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79"/>
    </mc:Choice>
    <mc:Fallback>
      <p:transition spd="slow" advTm="430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22" x="4316413" y="2311400"/>
          <p14:tracePt t="2629" x="4351338" y="2293938"/>
          <p14:tracePt t="2637" x="4384675" y="2286000"/>
          <p14:tracePt t="2645" x="4410075" y="2268538"/>
          <p14:tracePt t="2651" x="4419600" y="2260600"/>
          <p14:tracePt t="2660" x="4470400" y="2235200"/>
          <p14:tracePt t="2666" x="4495800" y="2217738"/>
          <p14:tracePt t="2675" x="4546600" y="2192338"/>
          <p14:tracePt t="2682" x="4564063" y="2174875"/>
          <p14:tracePt t="2690" x="4614863" y="2133600"/>
          <p14:tracePt t="2698" x="4657725" y="2108200"/>
          <p14:tracePt t="2704" x="4673600" y="2098675"/>
          <p14:tracePt t="2715" x="4724400" y="2065338"/>
          <p14:tracePt t="2718" x="4741863" y="2039938"/>
          <p14:tracePt t="2727" x="4767263" y="2014538"/>
          <p14:tracePt t="2733" x="4818063" y="1963738"/>
          <p14:tracePt t="2742" x="4843463" y="1938338"/>
          <p14:tracePt t="2748" x="4860925" y="1920875"/>
          <p14:tracePt t="2756" x="4894263" y="1895475"/>
          <p14:tracePt t="2765" x="4929188" y="1844675"/>
          <p14:tracePt t="2771" x="4946650" y="1827213"/>
          <p14:tracePt t="2781" x="4954588" y="1809750"/>
          <p14:tracePt t="2789" x="4997450" y="1758950"/>
          <p14:tracePt t="2793" x="5022850" y="1733550"/>
          <p14:tracePt t="2801" x="5048250" y="1682750"/>
          <p14:tracePt t="2809" x="5091113" y="1631950"/>
          <p14:tracePt t="2816" x="5106988" y="1589088"/>
          <p14:tracePt t="2824" x="5124450" y="1563688"/>
          <p14:tracePt t="2832" x="5141913" y="1538288"/>
          <p14:tracePt t="2838" x="5167313" y="1504950"/>
          <p14:tracePt t="2848" x="5175250" y="1477963"/>
          <p14:tracePt t="2855" x="5183188" y="1462088"/>
          <p14:tracePt t="2871" x="5183188" y="1452563"/>
          <p14:tracePt t="2876" x="5183188" y="1444625"/>
          <p14:tracePt t="2884" x="5183188" y="1436688"/>
          <p14:tracePt t="2891" x="5183188" y="1419225"/>
          <p14:tracePt t="2906" x="5183188" y="1411288"/>
          <p14:tracePt t="2914" x="5183188" y="1393825"/>
          <p14:tracePt t="2931" x="5183188" y="1368425"/>
          <p14:tracePt t="2936" x="5183188" y="1350963"/>
          <p14:tracePt t="2944" x="5175250" y="1343025"/>
          <p14:tracePt t="2951" x="5175250" y="1333500"/>
          <p14:tracePt t="2966" x="5167313" y="1317625"/>
          <p14:tracePt t="2972" x="5167313" y="1292225"/>
          <p14:tracePt t="2981" x="5157788" y="1282700"/>
          <p14:tracePt t="2988" x="5157788" y="1266825"/>
          <p14:tracePt t="2999" x="5149850" y="1249363"/>
          <p14:tracePt t="3004" x="5141913" y="1216025"/>
          <p14:tracePt t="3011" x="5132388" y="1206500"/>
          <p14:tracePt t="3017" x="5124450" y="1181100"/>
          <p14:tracePt t="3026" x="5116513" y="1163638"/>
          <p14:tracePt t="3032" x="5106988" y="1147763"/>
          <p14:tracePt t="3040" x="5099050" y="1122363"/>
          <p14:tracePt t="3048" x="5091113" y="1112838"/>
          <p14:tracePt t="3055" x="5081588" y="1096963"/>
          <p14:tracePt t="3063" x="5073650" y="1079500"/>
          <p14:tracePt t="3070" x="5064125" y="1062038"/>
          <p14:tracePt t="3078" x="5056188" y="1044575"/>
          <p14:tracePt t="3085" x="5056188" y="1036638"/>
          <p14:tracePt t="3093" x="5048250" y="1036638"/>
          <p14:tracePt t="3100" x="5038725" y="1028700"/>
          <p14:tracePt t="3108" x="5030788" y="1019175"/>
          <p14:tracePt t="3114" x="5013325" y="1011238"/>
          <p14:tracePt t="3123" x="5005388" y="1003300"/>
          <p14:tracePt t="3131" x="4997450" y="993775"/>
          <p14:tracePt t="3138" x="4979988" y="985838"/>
          <p14:tracePt t="3148" x="4962525" y="977900"/>
          <p14:tracePt t="3152" x="4954588" y="977900"/>
          <p14:tracePt t="3161" x="4937125" y="968375"/>
          <p14:tracePt t="3166" x="4919663" y="960438"/>
          <p14:tracePt t="3176" x="4903788" y="952500"/>
          <p14:tracePt t="3182" x="4894263" y="935038"/>
          <p14:tracePt t="3190" x="4860925" y="917575"/>
          <p14:tracePt t="3198" x="4835525" y="909638"/>
          <p14:tracePt t="3205" x="4818063" y="900113"/>
          <p14:tracePt t="3215" x="4784725" y="892175"/>
          <p14:tracePt t="3221" x="4775200" y="892175"/>
          <p14:tracePt t="3230" x="4749800" y="892175"/>
          <p14:tracePt t="3235" x="4733925" y="892175"/>
          <p14:tracePt t="3243" x="4708525" y="884238"/>
          <p14:tracePt t="3249" x="4691063" y="874713"/>
          <p14:tracePt t="3258" x="4665663" y="858838"/>
          <p14:tracePt t="3265" x="4630738" y="858838"/>
          <p14:tracePt t="3273" x="4614863" y="858838"/>
          <p14:tracePt t="3281" x="4579938" y="858838"/>
          <p14:tracePt t="3288" x="4546600" y="858838"/>
          <p14:tracePt t="3298" x="4503738" y="849313"/>
          <p14:tracePt t="3302" x="4470400" y="849313"/>
          <p14:tracePt t="3312" x="4427538" y="849313"/>
          <p14:tracePt t="3316" x="4402138" y="849313"/>
          <p14:tracePt t="3324" x="4376738" y="849313"/>
          <p14:tracePt t="3331" x="4351338" y="849313"/>
          <p14:tracePt t="3341" x="4333875" y="849313"/>
          <p14:tracePt t="3348" x="4308475" y="849313"/>
          <p14:tracePt t="3355" x="4291013" y="849313"/>
          <p14:tracePt t="3365" x="4283075" y="849313"/>
          <p14:tracePt t="3369" x="4249738" y="849313"/>
          <p14:tracePt t="3378" x="4224338" y="849313"/>
          <p14:tracePt t="3384" x="4206875" y="849313"/>
          <p14:tracePt t="3392" x="4171950" y="849313"/>
          <p14:tracePt t="3399" x="4146550" y="849313"/>
          <p14:tracePt t="3407" x="4130675" y="849313"/>
          <p14:tracePt t="3414" x="4095750" y="849313"/>
          <p14:tracePt t="3422" x="4070350" y="849313"/>
          <p14:tracePt t="3431" x="4044950" y="866775"/>
          <p14:tracePt t="3436" x="4027488" y="866775"/>
          <p14:tracePt t="3447" x="4011613" y="874713"/>
          <p14:tracePt t="3452" x="3994150" y="874713"/>
          <p14:tracePt t="3459" x="3976688" y="884238"/>
          <p14:tracePt t="3466" x="3951288" y="892175"/>
          <p14:tracePt t="3475" x="3935413" y="900113"/>
          <p14:tracePt t="3481" x="3917950" y="909638"/>
          <p14:tracePt t="3490" x="3892550" y="925513"/>
          <p14:tracePt t="3497" x="3857625" y="952500"/>
          <p14:tracePt t="3504" x="3816350" y="1003300"/>
          <p14:tracePt t="3515" x="3790950" y="1062038"/>
          <p14:tracePt t="3518" x="3748088" y="1112838"/>
          <p14:tracePt t="3527" x="3730625" y="1163638"/>
          <p14:tracePt t="3533" x="3722688" y="1189038"/>
          <p14:tracePt t="3541" x="3713163" y="1206500"/>
          <p14:tracePt t="3548" x="3705225" y="1241425"/>
          <p14:tracePt t="3556" x="3697288" y="1266825"/>
          <p14:tracePt t="3564" x="3687763" y="1282700"/>
          <p14:tracePt t="3571" x="3687763" y="1300163"/>
          <p14:tracePt t="3581" x="3687763" y="1317625"/>
          <p14:tracePt t="3588" x="3687763" y="1343025"/>
          <p14:tracePt t="3595" x="3687763" y="1350963"/>
          <p14:tracePt t="3601" x="3687763" y="1376363"/>
          <p14:tracePt t="3610" x="3687763" y="1401763"/>
          <p14:tracePt t="3616" x="3687763" y="1411288"/>
          <p14:tracePt t="3624" x="3687763" y="1436688"/>
          <p14:tracePt t="3632" x="3687763" y="1462088"/>
          <p14:tracePt t="3639" x="3697288" y="1477963"/>
          <p14:tracePt t="3648" x="3705225" y="1495425"/>
          <p14:tracePt t="3654" x="3713163" y="1530350"/>
          <p14:tracePt t="3664" x="3722688" y="1555750"/>
          <p14:tracePt t="3669" x="3730625" y="1571625"/>
          <p14:tracePt t="3677" x="3738563" y="1606550"/>
          <p14:tracePt t="3683" x="3748088" y="1631950"/>
          <p14:tracePt t="3691" x="3748088" y="1649413"/>
          <p14:tracePt t="3698" x="3748088" y="1657350"/>
          <p14:tracePt t="3705" x="3748088" y="1665288"/>
          <p14:tracePt t="3714" x="3748088" y="1674813"/>
          <p14:tracePt t="3721" x="3756025" y="1682750"/>
          <p14:tracePt t="3731" x="3773488" y="1700213"/>
          <p14:tracePt t="3736" x="3806825" y="1725613"/>
          <p14:tracePt t="3744" x="3841750" y="1741488"/>
          <p14:tracePt t="3750" x="3875088" y="1766888"/>
          <p14:tracePt t="3760" x="3917950" y="1784350"/>
          <p14:tracePt t="3765" x="3986213" y="1801813"/>
          <p14:tracePt t="3773" x="4019550" y="1801813"/>
          <p14:tracePt t="3781" x="4062413" y="1801813"/>
          <p14:tracePt t="3788" x="4087813" y="1809750"/>
          <p14:tracePt t="3798" x="4113213" y="1809750"/>
          <p14:tracePt t="3804" x="4146550" y="1819275"/>
          <p14:tracePt t="3811" x="4181475" y="1819275"/>
          <p14:tracePt t="3817" x="4224338" y="1827213"/>
          <p14:tracePt t="3826" x="4257675" y="1827213"/>
          <p14:tracePt t="3832" x="4308475" y="1835150"/>
          <p14:tracePt t="3841" x="4341813" y="1844675"/>
          <p14:tracePt t="3848" x="4402138" y="1844675"/>
          <p14:tracePt t="3855" x="4452938" y="1860550"/>
          <p14:tracePt t="3864" x="4478338" y="1860550"/>
          <p14:tracePt t="3870" x="4513263" y="1870075"/>
          <p14:tracePt t="3881" x="4554538" y="1870075"/>
          <p14:tracePt t="3886" x="4589463" y="1878013"/>
          <p14:tracePt t="3893" x="4630738" y="1878013"/>
          <p14:tracePt t="3900" x="4657725" y="1885950"/>
          <p14:tracePt t="3911" x="4708525" y="1885950"/>
          <p14:tracePt t="3915" x="4741863" y="1895475"/>
          <p14:tracePt t="3922" x="4802188" y="1895475"/>
          <p14:tracePt t="3931" x="4835525" y="1895475"/>
          <p14:tracePt t="3937" x="4868863" y="1895475"/>
          <p14:tracePt t="3948" x="4894263" y="1895475"/>
          <p14:tracePt t="3954" x="4929188" y="1895475"/>
          <p14:tracePt t="3961" x="4962525" y="1895475"/>
          <p14:tracePt t="3966" x="4997450" y="1895475"/>
          <p14:tracePt t="3976" x="5005388" y="1895475"/>
          <p14:tracePt t="3982" x="5038725" y="1895475"/>
          <p14:tracePt t="3991" x="5056188" y="1885950"/>
          <p14:tracePt t="4005" x="5081588" y="1878013"/>
          <p14:tracePt t="4016" x="5099050" y="1870075"/>
          <p14:tracePt t="4022" x="5106988" y="1870075"/>
          <p14:tracePt t="4027" x="5141913" y="1844675"/>
          <p14:tracePt t="4035" x="5157788" y="1835150"/>
          <p14:tracePt t="4043" x="5175250" y="1827213"/>
          <p14:tracePt t="4051" x="5218113" y="1809750"/>
          <p14:tracePt t="4057" x="5243513" y="1801813"/>
          <p14:tracePt t="4066" x="5251450" y="1801813"/>
          <p14:tracePt t="4074" x="5294313" y="1766888"/>
          <p14:tracePt t="4081" x="5311775" y="1758950"/>
          <p14:tracePt t="4089" x="5327650" y="1758950"/>
          <p14:tracePt t="4099" x="5337175" y="1751013"/>
          <p14:tracePt t="4103" x="5362575" y="1733550"/>
          <p14:tracePt t="4111" x="5370513" y="1725613"/>
          <p14:tracePt t="4117" x="5395913" y="1700213"/>
          <p14:tracePt t="4125" x="5395913" y="1690688"/>
          <p14:tracePt t="4132" x="5421313" y="1682750"/>
          <p14:tracePt t="4139" x="5438775" y="1665288"/>
          <p14:tracePt t="4149" x="5446713" y="1639888"/>
          <p14:tracePt t="4156" x="5464175" y="1614488"/>
          <p14:tracePt t="4165" x="5481638" y="1597025"/>
          <p14:tracePt t="4173" x="5497513" y="1589088"/>
          <p14:tracePt t="4178" x="5507038" y="1571625"/>
          <p14:tracePt t="4184" x="5507038" y="1563688"/>
          <p14:tracePt t="4192" x="5514975" y="1555750"/>
          <p14:tracePt t="4198" x="5524500" y="1546225"/>
          <p14:tracePt t="4206" x="5532438" y="1538288"/>
          <p14:tracePt t="4215" x="5532438" y="1530350"/>
          <p14:tracePt t="4223" x="5540375" y="1530350"/>
          <p14:tracePt t="4232" x="5540375" y="1520825"/>
          <p14:tracePt t="4237" x="5549900" y="1512888"/>
          <p14:tracePt t="4252" x="5557838" y="1495425"/>
          <p14:tracePt t="4260" x="5557838" y="1477963"/>
          <p14:tracePt t="4267" x="5565775" y="1477963"/>
          <p14:tracePt t="4275" x="5565775" y="1470025"/>
          <p14:tracePt t="4283" x="5565775" y="1462088"/>
          <p14:tracePt t="6585" x="5532438" y="1436688"/>
          <p14:tracePt t="6592" x="5472113" y="1411288"/>
          <p14:tracePt t="6600" x="5421313" y="1360488"/>
          <p14:tracePt t="6606" x="5353050" y="1317625"/>
          <p14:tracePt t="6617" x="5260975" y="1241425"/>
          <p14:tracePt t="6623" x="5200650" y="1198563"/>
          <p14:tracePt t="6632" x="5124450" y="1173163"/>
          <p14:tracePt t="6637" x="5073650" y="1138238"/>
          <p14:tracePt t="6644" x="5038725" y="1130300"/>
          <p14:tracePt t="6651" x="4997450" y="1112838"/>
          <p14:tracePt t="6658" x="4946650" y="1096963"/>
          <p14:tracePt t="6667" x="4919663" y="1087438"/>
          <p14:tracePt t="6675" x="4903788" y="1079500"/>
          <p14:tracePt t="6682" x="4852988" y="1062038"/>
          <p14:tracePt t="6689" x="4818063" y="1054100"/>
          <p14:tracePt t="6700" x="4759325" y="1044575"/>
          <p14:tracePt t="6706" x="4716463" y="1028700"/>
          <p14:tracePt t="6711" x="4657725" y="1019175"/>
          <p14:tracePt t="6718" x="4572000" y="1019175"/>
          <p14:tracePt t="6727" x="4529138" y="1019175"/>
          <p14:tracePt t="6733" x="4495800" y="1019175"/>
          <p14:tracePt t="6742" x="4452938" y="1019175"/>
          <p14:tracePt t="6750" x="4419600" y="1019175"/>
          <p14:tracePt t="6757" x="4402138" y="1019175"/>
          <p14:tracePt t="6767" x="4376738" y="1019175"/>
          <p14:tracePt t="6772" x="4359275" y="1019175"/>
          <p14:tracePt t="6783" x="4341813" y="1019175"/>
          <p14:tracePt t="6788" x="4325938" y="1019175"/>
          <p14:tracePt t="6794" x="4308475" y="1019175"/>
          <p14:tracePt t="6803" x="4291013" y="1011238"/>
          <p14:tracePt t="6808" x="4257675" y="1011238"/>
          <p14:tracePt t="6816" x="4232275" y="1011238"/>
          <p14:tracePt t="6823" x="4214813" y="1011238"/>
          <p14:tracePt t="6831" x="4181475" y="1011238"/>
          <p14:tracePt t="6839" x="4156075" y="1011238"/>
          <p14:tracePt t="6846" x="4138613" y="1011238"/>
          <p14:tracePt t="6852" x="4105275" y="1011238"/>
          <p14:tracePt t="6861" x="4079875" y="1011238"/>
          <p14:tracePt t="6868" x="4052888" y="1011238"/>
          <p14:tracePt t="6876" x="4027488" y="1011238"/>
          <p14:tracePt t="6883" x="4002088" y="1011238"/>
          <p14:tracePt t="6891" x="3968750" y="1011238"/>
          <p14:tracePt t="6899" x="3917950" y="1019175"/>
          <p14:tracePt t="6906" x="3857625" y="1036638"/>
          <p14:tracePt t="6916" x="3781425" y="1044575"/>
          <p14:tracePt t="6921" x="3713163" y="1054100"/>
          <p14:tracePt t="6935" x="3560763" y="1087438"/>
          <p14:tracePt t="6944" x="3502025" y="1096963"/>
          <p14:tracePt t="6950" x="3459163" y="1104900"/>
          <p14:tracePt t="6958" x="3424238" y="1104900"/>
          <p14:tracePt t="6966" x="3398838" y="1104900"/>
          <p14:tracePt t="6973" x="3390900" y="1104900"/>
          <p14:tracePt t="6983" x="3365500" y="1104900"/>
          <p14:tracePt t="6989" x="3348038" y="1104900"/>
          <p14:tracePt t="6996" x="3340100" y="1104900"/>
          <p14:tracePt t="7003" x="3330575" y="1104900"/>
          <p14:tracePt t="7011" x="3322638" y="1104900"/>
          <p14:tracePt t="7026" x="3314700" y="1104900"/>
          <p14:tracePt t="7033" x="3305175" y="1104900"/>
          <p14:tracePt t="7040" x="3297238" y="1104900"/>
          <p14:tracePt t="7070" x="3289300" y="1104900"/>
          <p14:tracePt t="7078" x="3279775" y="1104900"/>
          <p14:tracePt t="7093" x="3271838" y="1104900"/>
          <p14:tracePt t="7101" x="3263900" y="1104900"/>
          <p14:tracePt t="7115" x="3254375" y="1104900"/>
          <p14:tracePt t="7122" x="3238500" y="1096963"/>
          <p14:tracePt t="7134" x="3228975" y="1079500"/>
          <p14:tracePt t="7147" x="3221038" y="1069975"/>
          <p14:tracePt t="7152" x="3211513" y="1069975"/>
          <p14:tracePt t="7236" x="3211513" y="1062038"/>
          <p14:tracePt t="7243" x="3203575" y="1062038"/>
          <p14:tracePt t="7356" x="3195638" y="1036638"/>
          <p14:tracePt t="7362" x="3186113" y="985838"/>
          <p14:tracePt t="7371" x="3186113" y="942975"/>
          <p14:tracePt t="7377" x="3186113" y="874713"/>
          <p14:tracePt t="7385" x="3186113" y="815975"/>
          <p14:tracePt t="7392" x="3195638" y="781050"/>
          <p14:tracePt t="7401" x="3203575" y="722313"/>
          <p14:tracePt t="7407" x="3203575" y="704850"/>
          <p14:tracePt t="7416" x="3203575" y="696913"/>
          <p14:tracePt t="7423" x="3203575" y="679450"/>
          <p14:tracePt t="7431" x="3203575" y="671513"/>
          <p14:tracePt t="7451" x="3203575" y="654050"/>
          <p14:tracePt t="7460" x="3203575" y="646113"/>
          <p14:tracePt t="7482" x="3203575" y="636588"/>
          <p14:tracePt t="7565" x="3203575" y="646113"/>
          <p14:tracePt t="7571" x="3203575" y="714375"/>
          <p14:tracePt t="7579" x="3203575" y="815975"/>
          <p14:tracePt t="7587" x="3211513" y="900113"/>
          <p14:tracePt t="7594" x="3211513" y="917575"/>
          <p14:tracePt t="7601" x="3221038" y="977900"/>
          <p14:tracePt t="7611" x="3228975" y="1003300"/>
          <p14:tracePt t="7617" x="3228975" y="1011238"/>
          <p14:tracePt t="7624" x="3238500" y="1028700"/>
          <p14:tracePt t="7634" x="3238500" y="1054100"/>
          <p14:tracePt t="7651" x="3238500" y="1069975"/>
          <p14:tracePt t="7654" x="3246438" y="1079500"/>
          <p14:tracePt t="7662" x="3263900" y="1079500"/>
          <p14:tracePt t="7667" x="3271838" y="1087438"/>
          <p14:tracePt t="7677" x="3289300" y="1096963"/>
          <p14:tracePt t="7683" x="3305175" y="1096963"/>
          <p14:tracePt t="7691" x="3365500" y="1096963"/>
          <p14:tracePt t="7699" x="3441700" y="1069975"/>
          <p14:tracePt t="7706" x="3535363" y="1019175"/>
          <p14:tracePt t="7718" x="3679825" y="917575"/>
          <p14:tracePt t="7721" x="3806825" y="798513"/>
          <p14:tracePt t="7729" x="3908425" y="714375"/>
          <p14:tracePt t="7734" x="4002088" y="654050"/>
          <p14:tracePt t="7743" x="4113213" y="603250"/>
          <p14:tracePt t="7750" x="4214813" y="560388"/>
          <p14:tracePt t="7760" x="4316413" y="544513"/>
          <p14:tracePt t="7767" x="4427538" y="527050"/>
          <p14:tracePt t="7776" x="4495800" y="527050"/>
          <p14:tracePt t="7783" x="4572000" y="544513"/>
          <p14:tracePt t="7791" x="4630738" y="552450"/>
          <p14:tracePt t="7796" x="4733925" y="585788"/>
          <p14:tracePt t="7803" x="4784725" y="603250"/>
          <p14:tracePt t="7810" x="4860925" y="654050"/>
          <p14:tracePt t="7818" x="4919663" y="679450"/>
          <p14:tracePt t="7826" x="4987925" y="714375"/>
          <p14:tracePt t="7833" x="5022850" y="755650"/>
          <p14:tracePt t="7842" x="5073650" y="773113"/>
          <p14:tracePt t="7851" x="5106988" y="790575"/>
          <p14:tracePt t="7855" x="5116513" y="798513"/>
          <p14:tracePt t="7867" x="5132388" y="815975"/>
          <p14:tracePt t="7871" x="5149850" y="823913"/>
          <p14:tracePt t="7879" x="5167313" y="833438"/>
          <p14:tracePt t="7884" x="5175250" y="841375"/>
          <p14:tracePt t="7893" x="5200650" y="849313"/>
          <p14:tracePt t="7901" x="5218113" y="858838"/>
          <p14:tracePt t="7909" x="5235575" y="874713"/>
          <p14:tracePt t="7916" x="5268913" y="909638"/>
          <p14:tracePt t="7924" x="5302250" y="925513"/>
          <p14:tracePt t="7934" x="5327650" y="952500"/>
          <p14:tracePt t="7937" x="5353050" y="977900"/>
          <p14:tracePt t="7947" x="5380038" y="993775"/>
          <p14:tracePt t="7953" x="5387975" y="1011238"/>
          <p14:tracePt t="7963" x="5405438" y="1028700"/>
          <p14:tracePt t="7968" x="5413375" y="1036638"/>
          <p14:tracePt t="8192" x="5481638" y="1036638"/>
          <p14:tracePt t="8199" x="5532438" y="1036638"/>
          <p14:tracePt t="8206" x="5565775" y="1036638"/>
          <p14:tracePt t="8218" x="5608638" y="1036638"/>
          <p14:tracePt t="8222" x="5626100" y="1036638"/>
          <p14:tracePt t="8232" x="5641975" y="1036638"/>
          <p14:tracePt t="8237" x="5668963" y="1036638"/>
          <p14:tracePt t="8245" x="5684838" y="1036638"/>
          <p14:tracePt t="8251" x="5694363" y="1036638"/>
          <p14:tracePt t="8260" x="5702300" y="1036638"/>
          <p14:tracePt t="8267" x="5710238" y="1036638"/>
          <p14:tracePt t="8552" x="5719763" y="1036638"/>
          <p14:tracePt t="8558" x="5727700" y="1036638"/>
          <p14:tracePt t="8662" x="5735638" y="1036638"/>
          <p14:tracePt t="8792" x="5702300" y="1019175"/>
          <p14:tracePt t="8798" x="5659438" y="1003300"/>
          <p14:tracePt t="8806" x="5583238" y="968375"/>
          <p14:tracePt t="8814" x="5507038" y="942975"/>
          <p14:tracePt t="8820" x="5387975" y="900113"/>
          <p14:tracePt t="8828" x="5226050" y="858838"/>
          <p14:tracePt t="8835" x="5141913" y="841375"/>
          <p14:tracePt t="8846" x="5048250" y="833438"/>
          <p14:tracePt t="8850" x="4979988" y="815975"/>
          <p14:tracePt t="8858" x="4886325" y="798513"/>
          <p14:tracePt t="8864" x="4775200" y="781050"/>
          <p14:tracePt t="8872" x="4630738" y="781050"/>
          <p14:tracePt t="8881" x="4538663" y="781050"/>
          <p14:tracePt t="8887" x="4452938" y="781050"/>
          <p14:tracePt t="8895" x="4394200" y="781050"/>
          <p14:tracePt t="8902" x="4351338" y="781050"/>
          <p14:tracePt t="8911" x="4308475" y="781050"/>
          <p14:tracePt t="8917" x="4275138" y="781050"/>
          <p14:tracePt t="8928" x="4249738" y="781050"/>
          <p14:tracePt t="8933" x="4206875" y="781050"/>
          <p14:tracePt t="8942" x="4171950" y="781050"/>
          <p14:tracePt t="8947" x="4156075" y="781050"/>
          <p14:tracePt t="8955" x="4113213" y="798513"/>
          <p14:tracePt t="8961" x="4079875" y="798513"/>
          <p14:tracePt t="8981" x="4019550" y="808038"/>
          <p14:tracePt t="8985" x="3986213" y="815975"/>
          <p14:tracePt t="8995" x="3968750" y="815975"/>
          <p14:tracePt t="9000" x="3935413" y="823913"/>
          <p14:tracePt t="9008" x="3900488" y="823913"/>
          <p14:tracePt t="9014" x="3867150" y="833438"/>
          <p14:tracePt t="9022" x="3849688" y="841375"/>
          <p14:tracePt t="9030" x="3816350" y="849313"/>
          <p14:tracePt t="9037" x="3763963" y="858838"/>
          <p14:tracePt t="9044" x="3730625" y="866775"/>
          <p14:tracePt t="9052" x="3671888" y="892175"/>
          <p14:tracePt t="9062" x="3636963" y="900113"/>
          <p14:tracePt t="9069" x="3594100" y="909638"/>
          <p14:tracePt t="9075" x="3560763" y="917575"/>
          <p14:tracePt t="9082" x="3543300" y="917575"/>
          <p14:tracePt t="9089" x="3517900" y="917575"/>
          <p14:tracePt t="9097" x="3502025" y="917575"/>
          <p14:tracePt t="9105" x="3484563" y="917575"/>
          <p14:tracePt t="9119" x="3475038" y="917575"/>
          <p14:tracePt t="9127" x="3467100" y="917575"/>
          <p14:tracePt t="9134" x="3459163" y="917575"/>
          <p14:tracePt t="9146" x="3449638" y="917575"/>
          <p14:tracePt t="9158" x="3441700" y="917575"/>
          <p14:tracePt t="9187" x="3433763" y="925513"/>
          <p14:tracePt t="9195" x="3424238" y="925513"/>
          <p14:tracePt t="9212" x="3416300" y="925513"/>
          <p14:tracePt t="9217" x="3408363" y="925513"/>
          <p14:tracePt t="9225" x="3398838" y="925513"/>
          <p14:tracePt t="9231" x="3390900" y="935038"/>
          <p14:tracePt t="9241" x="3373438" y="935038"/>
          <p14:tracePt t="9253" x="3365500" y="942975"/>
          <p14:tracePt t="9262" x="3348038" y="942975"/>
          <p14:tracePt t="9278" x="3330575" y="942975"/>
          <p14:tracePt t="9292" x="3322638" y="942975"/>
          <p14:tracePt t="9298" x="3314700" y="942975"/>
          <p14:tracePt t="9733" x="3314700" y="960438"/>
          <p14:tracePt t="9739" x="3314700" y="968375"/>
          <p14:tracePt t="9746" x="3314700" y="977900"/>
          <p14:tracePt t="9755" x="3314700" y="993775"/>
          <p14:tracePt t="9762" x="3314700" y="1011238"/>
          <p14:tracePt t="9770" x="3314700" y="1028700"/>
          <p14:tracePt t="9780" x="3314700" y="1044575"/>
          <p14:tracePt t="9784" x="3314700" y="1054100"/>
          <p14:tracePt t="9792" x="3314700" y="1062038"/>
          <p14:tracePt t="9798" x="3322638" y="1079500"/>
          <p14:tracePt t="9808" x="3322638" y="1096963"/>
          <p14:tracePt t="9815" x="3330575" y="1112838"/>
          <p14:tracePt t="9829" x="3340100" y="1130300"/>
          <p14:tracePt t="9836" x="3348038" y="1155700"/>
          <p14:tracePt t="9847" x="3355975" y="1163638"/>
          <p14:tracePt t="9852" x="3365500" y="1173163"/>
          <p14:tracePt t="9863" x="3373438" y="1181100"/>
          <p14:tracePt t="9866" x="3382963" y="1198563"/>
          <p14:tracePt t="9873" x="3390900" y="1198563"/>
          <p14:tracePt t="9881" x="3390900" y="1206500"/>
          <p14:tracePt t="9891" x="3398838" y="1223963"/>
          <p14:tracePt t="9898" x="3408363" y="1223963"/>
          <p14:tracePt t="9906" x="3408363" y="1231900"/>
          <p14:tracePt t="9913" x="3416300" y="1241425"/>
          <p14:tracePt t="9931" x="3416300" y="1257300"/>
          <p14:tracePt t="9934" x="3424238" y="1266825"/>
          <p14:tracePt t="9949" x="3424238" y="1282700"/>
          <p14:tracePt t="9957" x="3424238" y="1292225"/>
          <p14:tracePt t="9986" x="3424238" y="1300163"/>
          <p14:tracePt t="9994" x="3441700" y="1308100"/>
          <p14:tracePt t="10001" x="3441700" y="1317625"/>
          <p14:tracePt t="10018" x="3449638" y="1325563"/>
          <p14:tracePt t="10023" x="3459163" y="1343025"/>
          <p14:tracePt t="10030" x="3467100" y="1350963"/>
          <p14:tracePt t="10040" x="3467100" y="1360488"/>
          <p14:tracePt t="10047" x="3467100" y="1368425"/>
          <p14:tracePt t="10055" x="3467100" y="1376363"/>
          <p14:tracePt t="10063" x="3467100" y="1385888"/>
          <p14:tracePt t="10069" x="3475038" y="1393825"/>
          <p14:tracePt t="10077" x="3475038" y="1411288"/>
          <p14:tracePt t="10083" x="3475038" y="1419225"/>
          <p14:tracePt t="10098" x="3475038" y="1427163"/>
          <p14:tracePt t="10107" x="3475038" y="1436688"/>
          <p14:tracePt t="10122" x="3475038" y="1444625"/>
          <p14:tracePt t="10511" x="3594100" y="1427163"/>
          <p14:tracePt t="10516" x="3671888" y="1427163"/>
          <p14:tracePt t="10525" x="3756025" y="1419225"/>
          <p14:tracePt t="10534" x="3857625" y="1411288"/>
          <p14:tracePt t="10540" x="3960813" y="1393825"/>
          <p14:tracePt t="10548" x="4052888" y="1385888"/>
          <p14:tracePt t="10554" x="4138613" y="1385888"/>
          <p14:tracePt t="10562" x="4214813" y="1385888"/>
          <p14:tracePt t="10569" x="4257675" y="1385888"/>
          <p14:tracePt t="10577" x="4316413" y="1385888"/>
          <p14:tracePt t="10585" x="4359275" y="1385888"/>
          <p14:tracePt t="10591" x="4435475" y="1385888"/>
          <p14:tracePt t="10603" x="4503738" y="1401763"/>
          <p14:tracePt t="10607" x="4564063" y="1411288"/>
          <p14:tracePt t="10616" x="4622800" y="1419225"/>
          <p14:tracePt t="10621" x="4673600" y="1427163"/>
          <p14:tracePt t="10629" x="4733925" y="1436688"/>
          <p14:tracePt t="10637" x="4767263" y="1452563"/>
          <p14:tracePt t="10645" x="4810125" y="1462088"/>
          <p14:tracePt t="10652" x="4835525" y="1470025"/>
          <p14:tracePt t="10661" x="4860925" y="1477963"/>
          <p14:tracePt t="10668" x="4878388" y="1487488"/>
          <p14:tracePt t="10676" x="4894263" y="1495425"/>
          <p14:tracePt t="10685" x="4919663" y="1504950"/>
          <p14:tracePt t="10688" x="4937125" y="1520825"/>
          <p14:tracePt t="10697" x="4979988" y="1530350"/>
          <p14:tracePt t="10703" x="5005388" y="1538288"/>
          <p14:tracePt t="10711" x="5056188" y="1555750"/>
          <p14:tracePt t="10719" x="5091113" y="1563688"/>
          <p14:tracePt t="10730" x="5132388" y="1571625"/>
          <p14:tracePt t="10734" x="5167313" y="1581150"/>
          <p14:tracePt t="10743" x="5183188" y="1581150"/>
          <p14:tracePt t="10752" x="5235575" y="1589088"/>
          <p14:tracePt t="10756" x="5268913" y="1606550"/>
          <p14:tracePt t="10765" x="5327650" y="1614488"/>
          <p14:tracePt t="10772" x="5362575" y="1622425"/>
          <p14:tracePt t="10778" x="5421313" y="1631950"/>
          <p14:tracePt t="10786" x="5524500" y="1649413"/>
          <p14:tracePt t="10793" x="5583238" y="1657350"/>
          <p14:tracePt t="10801" x="5684838" y="1665288"/>
          <p14:tracePt t="10808" x="5770563" y="1665288"/>
          <p14:tracePt t="10820" x="5838825" y="1665288"/>
          <p14:tracePt t="10823" x="5897563" y="1665288"/>
          <p14:tracePt t="10832" x="5948363" y="1674813"/>
          <p14:tracePt t="10838" x="5999163" y="1674813"/>
          <p14:tracePt t="10846" x="6049963" y="1674813"/>
          <p14:tracePt t="10853" x="6092825" y="1674813"/>
          <p14:tracePt t="10861" x="6110288" y="1682750"/>
          <p14:tracePt t="10869" x="6135688" y="1682750"/>
          <p14:tracePt t="10876" x="6143625" y="1682750"/>
          <p14:tracePt t="10885" x="6153150" y="1682750"/>
          <p14:tracePt t="11761" x="6135688" y="1682750"/>
          <p14:tracePt t="11766" x="6110288" y="1682750"/>
          <p14:tracePt t="11776" x="6076950" y="1682750"/>
          <p14:tracePt t="11781" x="6059488" y="1682750"/>
          <p14:tracePt t="11787" x="6034088" y="1674813"/>
          <p14:tracePt t="11797" x="5983288" y="1665288"/>
          <p14:tracePt t="11804" x="5957888" y="1665288"/>
          <p14:tracePt t="11815" x="5897563" y="1657350"/>
          <p14:tracePt t="11818" x="5854700" y="1649413"/>
          <p14:tracePt t="11829" x="5778500" y="1639888"/>
          <p14:tracePt t="11833" x="5719763" y="1631950"/>
          <p14:tracePt t="11840" x="5676900" y="1614488"/>
          <p14:tracePt t="11848" x="5616575" y="1597025"/>
          <p14:tracePt t="11855" x="5565775" y="1589088"/>
          <p14:tracePt t="11863" x="5507038" y="1581150"/>
          <p14:tracePt t="11870" x="5489575" y="1581150"/>
          <p14:tracePt t="11879" x="5464175" y="1581150"/>
          <p14:tracePt t="11887" x="5430838" y="1581150"/>
          <p14:tracePt t="11896" x="5421313" y="1581150"/>
          <p14:tracePt t="11900" x="5405438" y="1581150"/>
          <p14:tracePt t="11908" x="5370513" y="1571625"/>
          <p14:tracePt t="11914" x="5353050" y="1571625"/>
          <p14:tracePt t="11923" x="5319713" y="1563688"/>
          <p14:tracePt t="11930" x="5260975" y="1555750"/>
          <p14:tracePt t="11938" x="5218113" y="1555750"/>
          <p14:tracePt t="11947" x="5157788" y="1546225"/>
          <p14:tracePt t="11954" x="5132388" y="1546225"/>
          <p14:tracePt t="11963" x="5073650" y="1530350"/>
          <p14:tracePt t="11970" x="5048250" y="1530350"/>
          <p14:tracePt t="11976" x="5005388" y="1530350"/>
          <p14:tracePt t="11981" x="4972050" y="1530350"/>
          <p14:tracePt t="11991" x="4911725" y="1504950"/>
          <p14:tracePt t="11997" x="4860925" y="1487488"/>
          <p14:tracePt t="12006" x="4775200" y="1462088"/>
          <p14:tracePt t="12014" x="4683125" y="1444625"/>
          <p14:tracePt t="12021" x="4597400" y="1419225"/>
          <p14:tracePt t="12029" x="4538663" y="1385888"/>
          <p14:tracePt t="12037" x="4478338" y="1376363"/>
          <p14:tracePt t="12043" x="4410075" y="1360488"/>
          <p14:tracePt t="12050" x="4351338" y="1333500"/>
          <p14:tracePt t="12058" x="4249738" y="1292225"/>
          <p14:tracePt t="12064" x="4146550" y="1257300"/>
          <p14:tracePt t="12072" x="4044950" y="1231900"/>
          <p14:tracePt t="12080" x="3968750" y="1216025"/>
          <p14:tracePt t="12090" x="3892550" y="1181100"/>
          <p14:tracePt t="12095" x="3824288" y="1173163"/>
          <p14:tracePt t="12103" x="3748088" y="1147763"/>
          <p14:tracePt t="12112" x="3654425" y="1130300"/>
          <p14:tracePt t="12117" x="3568700" y="1104900"/>
          <p14:tracePt t="12126" x="3484563" y="1069975"/>
          <p14:tracePt t="12131" x="3433763" y="1062038"/>
          <p14:tracePt t="12141" x="3373438" y="1054100"/>
          <p14:tracePt t="12146" x="3340100" y="1044575"/>
          <p14:tracePt t="12155" x="3305175" y="1036638"/>
          <p14:tracePt t="12163" x="3297238" y="1036638"/>
          <p14:tracePt t="12173" x="3271838" y="1028700"/>
          <p14:tracePt t="12180" x="3254375" y="1019175"/>
          <p14:tracePt t="12186" x="3228975" y="1011238"/>
          <p14:tracePt t="12192" x="3203575" y="1003300"/>
          <p14:tracePt t="12199" x="3186113" y="1003300"/>
          <p14:tracePt t="12208" x="3152775" y="985838"/>
          <p14:tracePt t="12214" x="3144838" y="985838"/>
          <p14:tracePt t="12224" x="3127375" y="985838"/>
          <p14:tracePt t="12231" x="3109913" y="985838"/>
          <p14:tracePt t="12245" x="3094038" y="985838"/>
          <p14:tracePt t="12252" x="3084513" y="985838"/>
          <p14:tracePt t="12267" x="3076575" y="985838"/>
          <p14:tracePt t="12319" x="3067050" y="985838"/>
          <p14:tracePt t="12402" x="3059113" y="985838"/>
          <p14:tracePt t="12416" x="3051175" y="985838"/>
          <p14:tracePt t="12424" x="3033713" y="985838"/>
          <p14:tracePt t="12432" x="3016250" y="985838"/>
          <p14:tracePt t="12439" x="3008313" y="985838"/>
          <p14:tracePt t="12454" x="3000375" y="985838"/>
          <p14:tracePt t="12462" x="2990850" y="985838"/>
          <p14:tracePt t="12468" x="2965450" y="985838"/>
          <p14:tracePt t="12479" x="2949575" y="985838"/>
          <p14:tracePt t="12491" x="2940050" y="985838"/>
          <p14:tracePt t="12498" x="2932113" y="985838"/>
          <p14:tracePt t="12507" x="2922588" y="985838"/>
          <p14:tracePt t="12651" x="2922588" y="993775"/>
          <p14:tracePt t="12657" x="2922588" y="1003300"/>
          <p14:tracePt t="12671" x="2922588" y="1019175"/>
          <p14:tracePt t="12679" x="2922588" y="1028700"/>
          <p14:tracePt t="12686" x="2932113" y="1036638"/>
          <p14:tracePt t="12697" x="2940050" y="1062038"/>
          <p14:tracePt t="12700" x="2949575" y="1069975"/>
          <p14:tracePt t="12709" x="2957513" y="1079500"/>
          <p14:tracePt t="12714" x="2982913" y="1096963"/>
          <p14:tracePt t="12724" x="3008313" y="1104900"/>
          <p14:tracePt t="12730" x="3016250" y="1112838"/>
          <p14:tracePt t="12738" x="3033713" y="1122363"/>
          <p14:tracePt t="12746" x="3059113" y="1138238"/>
          <p14:tracePt t="12754" x="3084513" y="1138238"/>
          <p14:tracePt t="12763" x="3094038" y="1147763"/>
          <p14:tracePt t="12767" x="3144838" y="1155700"/>
          <p14:tracePt t="12780" x="3160713" y="1163638"/>
          <p14:tracePt t="12783" x="3186113" y="1173163"/>
          <p14:tracePt t="12791" x="3228975" y="1181100"/>
          <p14:tracePt t="12797" x="3254375" y="1189038"/>
          <p14:tracePt t="12805" x="3297238" y="1198563"/>
          <p14:tracePt t="12813" x="3330575" y="1216025"/>
          <p14:tracePt t="12823" x="3365500" y="1231900"/>
          <p14:tracePt t="12828" x="3398838" y="1241425"/>
          <p14:tracePt t="12837" x="3433763" y="1249363"/>
          <p14:tracePt t="12843" x="3484563" y="1257300"/>
          <p14:tracePt t="12850" x="3492500" y="1266825"/>
          <p14:tracePt t="12858" x="3527425" y="1274763"/>
          <p14:tracePt t="12864" x="3552825" y="1282700"/>
          <p14:tracePt t="12872" x="3586163" y="1300163"/>
          <p14:tracePt t="12879" x="3603625" y="1308100"/>
          <p14:tracePt t="12887" x="3646488" y="1317625"/>
          <p14:tracePt t="12896" x="3679825" y="1325563"/>
          <p14:tracePt t="12904" x="3730625" y="1325563"/>
          <p14:tracePt t="12911" x="3763963" y="1325563"/>
          <p14:tracePt t="12918" x="3832225" y="1333500"/>
          <p14:tracePt t="12926" x="3867150" y="1333500"/>
          <p14:tracePt t="12932" x="3908425" y="1333500"/>
          <p14:tracePt t="12940" x="3951288" y="1333500"/>
          <p14:tracePt t="12947" x="3994150" y="1333500"/>
          <p14:tracePt t="12955" x="4027488" y="1333500"/>
          <p14:tracePt t="12963" x="4079875" y="1333500"/>
          <p14:tracePt t="12970" x="4138613" y="1325563"/>
          <p14:tracePt t="12980" x="4197350" y="1325563"/>
          <p14:tracePt t="12985" x="4265613" y="1325563"/>
          <p14:tracePt t="12993" x="4325938" y="1317625"/>
          <p14:tracePt t="12999" x="4410075" y="1300163"/>
          <p14:tracePt t="13008" x="4503738" y="1300163"/>
          <p14:tracePt t="13013" x="4546600" y="1282700"/>
          <p14:tracePt t="13023" x="4605338" y="1282700"/>
          <p14:tracePt t="13030" x="4640263" y="1274763"/>
          <p14:tracePt t="13037" x="4724400" y="1274763"/>
          <p14:tracePt t="13045" x="4759325" y="1274763"/>
          <p14:tracePt t="13053" x="4835525" y="1274763"/>
          <p14:tracePt t="13062" x="4903788" y="1274763"/>
          <p14:tracePt t="13066" x="4946650" y="1274763"/>
          <p14:tracePt t="13075" x="5005388" y="1274763"/>
          <p14:tracePt t="13081" x="5091113" y="1274763"/>
          <p14:tracePt t="13089" x="5132388" y="1266825"/>
          <p14:tracePt t="13096" x="5183188" y="1257300"/>
          <p14:tracePt t="13104" x="5243513" y="1249363"/>
          <p14:tracePt t="13112" x="5327650" y="1231900"/>
          <p14:tracePt t="13121" x="5405438" y="1223963"/>
          <p14:tracePt t="13130" x="5497513" y="1216025"/>
          <p14:tracePt t="13134" x="5532438" y="1206500"/>
          <p14:tracePt t="13142" x="5626100" y="1173163"/>
          <p14:tracePt t="13148" x="5668963" y="1163638"/>
          <p14:tracePt t="13157" x="5719763" y="1147763"/>
          <p14:tracePt t="13164" x="5753100" y="1130300"/>
          <p14:tracePt t="13172" x="5803900" y="1104900"/>
          <p14:tracePt t="13179" x="5821363" y="1087438"/>
          <p14:tracePt t="13188" x="5872163" y="1079500"/>
          <p14:tracePt t="13201" x="5889625" y="1069975"/>
          <p14:tracePt t="13212" x="5897563" y="1069975"/>
          <p14:tracePt t="13314" x="5897563" y="1096963"/>
          <p14:tracePt t="13320" x="5897563" y="1130300"/>
          <p14:tracePt t="13329" x="5889625" y="1155700"/>
          <p14:tracePt t="13335" x="5846763" y="1206500"/>
          <p14:tracePt t="13346" x="5821363" y="1231900"/>
          <p14:tracePt t="13351" x="5795963" y="1274763"/>
          <p14:tracePt t="13362" x="5727700" y="1317625"/>
          <p14:tracePt t="13366" x="5641975" y="1350963"/>
          <p14:tracePt t="13374" x="5565775" y="1393825"/>
          <p14:tracePt t="13381" x="5446713" y="1411288"/>
          <p14:tracePt t="13388" x="5345113" y="1427163"/>
          <p14:tracePt t="13396" x="5208588" y="1452563"/>
          <p14:tracePt t="13406" x="5013325" y="1462088"/>
          <p14:tracePt t="13413" x="4894263" y="1470025"/>
          <p14:tracePt t="13421" x="4784725" y="1470025"/>
          <p14:tracePt t="13429" x="4733925" y="1495425"/>
          <p14:tracePt t="13433" x="4648200" y="1504950"/>
          <p14:tracePt t="13440" x="4589463" y="1512888"/>
          <p14:tracePt t="13447" x="4564063" y="1512888"/>
          <p14:tracePt t="13457" x="4546600" y="1512888"/>
          <p14:tracePt t="13462" x="4486275" y="1520825"/>
          <p14:tracePt t="13471" x="4445000" y="1520825"/>
          <p14:tracePt t="13479" x="4384675" y="1530350"/>
          <p14:tracePt t="13485" x="4325938" y="1546225"/>
          <p14:tracePt t="13497" x="4291013" y="1546225"/>
          <p14:tracePt t="13500" x="4257675" y="1546225"/>
          <p14:tracePt t="13509" x="4232275" y="1555750"/>
          <p14:tracePt t="13516" x="4181475" y="1571625"/>
          <p14:tracePt t="13523" x="4146550" y="1581150"/>
          <p14:tracePt t="13530" x="4105275" y="1589088"/>
          <p14:tracePt t="13538" x="4044950" y="1597025"/>
          <p14:tracePt t="13546" x="4019550" y="1606550"/>
          <p14:tracePt t="13555" x="3994150" y="1614488"/>
          <p14:tracePt t="13563" x="3951288" y="1614488"/>
          <p14:tracePt t="13567" x="3935413" y="1614488"/>
          <p14:tracePt t="13576" x="3908425" y="1614488"/>
          <p14:tracePt t="13581" x="3875088" y="1614488"/>
          <p14:tracePt t="13591" x="3857625" y="1614488"/>
          <p14:tracePt t="13597" x="3832225" y="1614488"/>
          <p14:tracePt t="13605" x="3806825" y="1622425"/>
          <p14:tracePt t="13614" x="3798888" y="1622425"/>
          <p14:tracePt t="13620" x="3790950" y="1622425"/>
          <p14:tracePt t="13629" x="3781425" y="1622425"/>
          <p14:tracePt t="13635" x="3773488" y="1622425"/>
          <p14:tracePt t="14054" x="3781425" y="1622425"/>
          <p14:tracePt t="14061" x="3816350" y="1622425"/>
          <p14:tracePt t="14068" x="3857625" y="1622425"/>
          <p14:tracePt t="14075" x="3892550" y="1622425"/>
          <p14:tracePt t="14087" x="3943350" y="1622425"/>
          <p14:tracePt t="14091" x="3976688" y="1622425"/>
          <p14:tracePt t="14098" x="3986213" y="1622425"/>
          <p14:tracePt t="14107" x="4019550" y="1622425"/>
          <p14:tracePt t="14114" x="4037013" y="1622425"/>
          <p14:tracePt t="14121" x="4044950" y="1622425"/>
          <p14:tracePt t="14129" x="4062413" y="1622425"/>
          <p14:tracePt t="14136" x="4070350" y="1622425"/>
          <p14:tracePt t="14144" x="4079875" y="1622425"/>
          <p14:tracePt t="14154" x="4087813" y="1622425"/>
          <p14:tracePt t="14226" x="4095750" y="1622425"/>
          <p14:tracePt t="14232" x="4105275" y="1631950"/>
          <p14:tracePt t="14241" x="4113213" y="1631950"/>
          <p14:tracePt t="14249" x="4121150" y="1639888"/>
          <p14:tracePt t="14255" x="4138613" y="1649413"/>
          <p14:tracePt t="14263" x="4156075" y="1649413"/>
          <p14:tracePt t="14278" x="4171950" y="1649413"/>
          <p14:tracePt t="14286" x="4189413" y="1657350"/>
          <p14:tracePt t="14293" x="4206875" y="1657350"/>
          <p14:tracePt t="14304" x="4224338" y="1665288"/>
          <p14:tracePt t="14308" x="4240213" y="1674813"/>
          <p14:tracePt t="14317" x="4249738" y="1674813"/>
          <p14:tracePt t="14322" x="4300538" y="1690688"/>
          <p14:tracePt t="14329" x="4316413" y="1690688"/>
          <p14:tracePt t="14338" x="4351338" y="1690688"/>
          <p14:tracePt t="14345" x="4384675" y="1690688"/>
          <p14:tracePt t="14353" x="4419600" y="1690688"/>
          <p14:tracePt t="14360" x="4445000" y="1690688"/>
          <p14:tracePt t="14371" x="4478338" y="1690688"/>
          <p14:tracePt t="14376" x="4503738" y="1690688"/>
          <p14:tracePt t="14382" x="4529138" y="1690688"/>
          <p14:tracePt t="14390" x="4554538" y="1690688"/>
          <p14:tracePt t="14398" x="4579938" y="1690688"/>
          <p14:tracePt t="14404" x="4622800" y="1682750"/>
          <p14:tracePt t="14413" x="4657725" y="1674813"/>
          <p14:tracePt t="14421" x="4699000" y="1665288"/>
          <p14:tracePt t="14428" x="4733925" y="1657350"/>
          <p14:tracePt t="14438" x="4775200" y="1657350"/>
          <p14:tracePt t="14441" x="4810125" y="1657350"/>
          <p14:tracePt t="14453" x="4827588" y="1657350"/>
          <p14:tracePt t="14458" x="4852988" y="1657350"/>
          <p14:tracePt t="14466" x="4868863" y="1657350"/>
          <p14:tracePt t="14471" x="4894263" y="1657350"/>
          <p14:tracePt t="14481" x="4903788" y="1657350"/>
          <p14:tracePt t="14487" x="4919663" y="1657350"/>
          <p14:tracePt t="14495" x="4954588" y="1657350"/>
          <p14:tracePt t="14503" x="4962525" y="1657350"/>
          <p14:tracePt t="14511" x="4997450" y="1649413"/>
          <p14:tracePt t="14519" x="5022850" y="1649413"/>
          <p14:tracePt t="14525" x="5030788" y="1649413"/>
          <p14:tracePt t="14533" x="5048250" y="1649413"/>
          <p14:tracePt t="14539" x="5064125" y="1649413"/>
          <p14:tracePt t="14547" x="5081588" y="1649413"/>
          <p14:tracePt t="14554" x="5099050" y="1649413"/>
          <p14:tracePt t="14562" x="5116513" y="1649413"/>
          <p14:tracePt t="14571" x="5167313" y="1639888"/>
          <p14:tracePt t="14576" x="5192713" y="1631950"/>
          <p14:tracePt t="14588" x="5226050" y="1622425"/>
          <p14:tracePt t="14592" x="5268913" y="1622425"/>
          <p14:tracePt t="14600" x="5302250" y="1614488"/>
          <p14:tracePt t="14605" x="5353050" y="1606550"/>
          <p14:tracePt t="14615" x="5413375" y="1589088"/>
          <p14:tracePt t="14621" x="5472113" y="1571625"/>
          <p14:tracePt t="14629" x="5524500" y="1555750"/>
          <p14:tracePt t="14638" x="5583238" y="1538288"/>
          <p14:tracePt t="14646" x="5641975" y="1504950"/>
          <p14:tracePt t="14654" x="5694363" y="1487488"/>
          <p14:tracePt t="14659" x="5745163" y="1470025"/>
          <p14:tracePt t="14667" x="5788025" y="1444625"/>
          <p14:tracePt t="14674" x="5813425" y="1436688"/>
          <p14:tracePt t="14682" x="5838825" y="1427163"/>
          <p14:tracePt t="14690" x="5838825" y="1419225"/>
          <p14:tracePt t="14697" x="5846763" y="1419225"/>
          <p14:tracePt t="14705" x="5854700" y="1419225"/>
          <p14:tracePt t="14788" x="5864225" y="1419225"/>
          <p14:tracePt t="14914" x="5838825" y="1419225"/>
          <p14:tracePt t="14920" x="5803900" y="1436688"/>
          <p14:tracePt t="14928" x="5770563" y="1452563"/>
          <p14:tracePt t="14937" x="5710238" y="1470025"/>
          <p14:tracePt t="14944" x="5634038" y="1504950"/>
          <p14:tracePt t="14954" x="5575300" y="1546225"/>
          <p14:tracePt t="14959" x="5497513" y="1563688"/>
          <p14:tracePt t="14973" x="5387975" y="1606550"/>
          <p14:tracePt t="14982" x="5353050" y="1614488"/>
          <p14:tracePt t="14988" x="5294313" y="1631950"/>
          <p14:tracePt t="14996" x="5251450" y="1649413"/>
          <p14:tracePt t="15004" x="5192713" y="1657350"/>
          <p14:tracePt t="15012" x="5132388" y="1665288"/>
          <p14:tracePt t="15021" x="5013325" y="1674813"/>
          <p14:tracePt t="15027" x="4911725" y="1690688"/>
          <p14:tracePt t="15034" x="4843463" y="1690688"/>
          <p14:tracePt t="15040" x="4767263" y="1700213"/>
          <p14:tracePt t="15049" x="4724400" y="1700213"/>
          <p14:tracePt t="15057" x="4699000" y="1700213"/>
          <p14:tracePt t="15063" x="4673600" y="1700213"/>
          <p14:tracePt t="15071" x="4630738" y="1700213"/>
          <p14:tracePt t="15078" x="4589463" y="1700213"/>
          <p14:tracePt t="15087" x="4554538" y="1700213"/>
          <p14:tracePt t="15093" x="4495800" y="1700213"/>
          <p14:tracePt t="15104" x="4452938" y="1700213"/>
          <p14:tracePt t="15107" x="4394200" y="1690688"/>
          <p14:tracePt t="15116" x="4376738" y="1690688"/>
          <p14:tracePt t="15123" x="4341813" y="1690688"/>
          <p14:tracePt t="15131" x="4316413" y="1682750"/>
          <p14:tracePt t="15137" x="4300538" y="1682750"/>
          <p14:tracePt t="15153" x="4291013" y="1682750"/>
          <p14:tracePt t="15160" x="4283075" y="1682750"/>
          <p14:tracePt t="15171" x="4275138" y="1682750"/>
          <p14:tracePt t="15176" x="4265613" y="1682750"/>
          <p14:tracePt t="15243" x="4257675" y="1682750"/>
          <p14:tracePt t="15348" x="4249738" y="1682750"/>
          <p14:tracePt t="15761" x="4181475" y="1690688"/>
          <p14:tracePt t="15766" x="4121150" y="1708150"/>
          <p14:tracePt t="15774" x="4062413" y="1716088"/>
          <p14:tracePt t="15780" x="4027488" y="1725613"/>
          <p14:tracePt t="15789" x="3994150" y="1741488"/>
          <p14:tracePt t="15797" x="3925888" y="1776413"/>
          <p14:tracePt t="15803" x="3867150" y="1793875"/>
          <p14:tracePt t="15811" x="3806825" y="1819275"/>
          <p14:tracePt t="15817" x="3722688" y="1835150"/>
          <p14:tracePt t="15826" x="3629025" y="1870075"/>
          <p14:tracePt t="15833" x="3568700" y="1895475"/>
          <p14:tracePt t="15841" x="3509963" y="1911350"/>
          <p14:tracePt t="15848" x="3441700" y="1928813"/>
          <p14:tracePt t="15857" x="3408363" y="1954213"/>
          <p14:tracePt t="15866" x="3348038" y="1979613"/>
          <p14:tracePt t="15870" x="3314700" y="1997075"/>
          <p14:tracePt t="15879" x="3289300" y="2014538"/>
          <p14:tracePt t="15885" x="3254375" y="2030413"/>
          <p14:tracePt t="15893" x="3221038" y="2073275"/>
          <p14:tracePt t="15901" x="3170238" y="2098675"/>
          <p14:tracePt t="15907" x="3119438" y="2141538"/>
          <p14:tracePt t="15917" x="3051175" y="2209800"/>
          <p14:tracePt t="15925" x="3000375" y="2260600"/>
          <p14:tracePt t="15932" x="2940050" y="2328863"/>
          <p14:tracePt t="15937" x="2914650" y="2344738"/>
          <p14:tracePt t="15948" x="2897188" y="2362200"/>
          <p14:tracePt t="15953" x="2855913" y="2405063"/>
          <p14:tracePt t="15961" x="2846388" y="2413000"/>
          <p14:tracePt t="15967" x="2830513" y="2438400"/>
          <p14:tracePt t="15976" x="2813050" y="2463800"/>
          <p14:tracePt t="15983" x="2778125" y="2489200"/>
          <p14:tracePt t="15993" x="2762250" y="2506663"/>
          <p14:tracePt t="15998" x="2744788" y="2532063"/>
          <p14:tracePt t="16006" x="2719388" y="2566988"/>
          <p14:tracePt t="16015" x="2686050" y="2592388"/>
          <p14:tracePt t="16022" x="2660650" y="2617788"/>
          <p14:tracePt t="16028" x="2617788" y="2676525"/>
          <p14:tracePt t="16034" x="2574925" y="2711450"/>
          <p14:tracePt t="16043" x="2549525" y="2744788"/>
          <p14:tracePt t="16050" x="2524125" y="2770188"/>
          <p14:tracePt t="16057" x="2473325" y="2813050"/>
          <p14:tracePt t="16066" x="2455863" y="2830513"/>
          <p14:tracePt t="16075" x="2438400" y="2855913"/>
          <p14:tracePt t="16081" x="2413000" y="2871788"/>
          <p14:tracePt t="16090" x="2397125" y="2889250"/>
          <p14:tracePt t="16096" x="2379663" y="2914650"/>
          <p14:tracePt t="16101" x="2362200" y="2922588"/>
          <p14:tracePt t="16111" x="2354263" y="2922588"/>
          <p14:tracePt t="16117" x="2336800" y="2932113"/>
          <p14:tracePt t="16127" x="2319338" y="2940050"/>
          <p14:tracePt t="16133" x="2319338" y="2949575"/>
          <p14:tracePt t="16141" x="2311400" y="2957513"/>
          <p14:tracePt t="16148" x="2293938" y="2957513"/>
          <p14:tracePt t="16156" x="2286000" y="2974975"/>
          <p14:tracePt t="16165" x="2260600" y="2982913"/>
          <p14:tracePt t="16169" x="2243138" y="2990850"/>
          <p14:tracePt t="16177" x="2217738" y="3000375"/>
          <p14:tracePt t="16183" x="2209800" y="3008313"/>
          <p14:tracePt t="16192" x="2174875" y="3016250"/>
          <p14:tracePt t="16199" x="2159000" y="3025775"/>
          <p14:tracePt t="16206" x="2141538" y="3025775"/>
          <p14:tracePt t="16215" x="2133600" y="3025775"/>
          <p14:tracePt t="16223" x="2108200" y="3033713"/>
          <p14:tracePt t="16233" x="2090738" y="3033713"/>
          <p14:tracePt t="16236" x="2090738" y="3051175"/>
          <p14:tracePt t="16252" x="2073275" y="3051175"/>
          <p14:tracePt t="16260" x="2065338" y="3051175"/>
          <p14:tracePt t="16267" x="2065338" y="3059113"/>
          <p14:tracePt t="16274" x="2047875" y="3059113"/>
          <p14:tracePt t="16351" x="2039938" y="3067050"/>
          <p14:tracePt t="16357" x="2030413" y="3076575"/>
          <p14:tracePt t="16365" x="2022475" y="3084513"/>
          <p14:tracePt t="16381" x="2014538" y="3094038"/>
          <p14:tracePt t="16387" x="2005013" y="3094038"/>
          <p14:tracePt t="16424" x="2005013" y="3101975"/>
          <p14:tracePt t="16484" x="1997075" y="3109913"/>
          <p14:tracePt t="16522" x="1989138" y="3109913"/>
          <p14:tracePt t="16561" x="1979613" y="3119438"/>
          <p14:tracePt t="16566" x="1971675" y="3135313"/>
          <p14:tracePt t="16582" x="1963738" y="3144838"/>
          <p14:tracePt t="16588" x="1954213" y="3152775"/>
          <p14:tracePt t="16595" x="1946275" y="3178175"/>
          <p14:tracePt t="16603" x="1946275" y="3195638"/>
          <p14:tracePt t="16617" x="1946275" y="3203575"/>
          <p14:tracePt t="16627" x="1946275" y="3211513"/>
          <p14:tracePt t="16634" x="1946275" y="3221038"/>
          <p14:tracePt t="16655" x="1946275" y="3228975"/>
          <p14:tracePt t="16666" x="1946275" y="3246438"/>
          <p14:tracePt t="16679" x="1938338" y="3246438"/>
          <p14:tracePt t="16685" x="1920875" y="3254375"/>
          <p14:tracePt t="16693" x="1920875" y="3263900"/>
          <p14:tracePt t="16707" x="1920875" y="3271838"/>
          <p14:tracePt t="16716" x="1920875" y="3279775"/>
          <p14:tracePt t="16722" x="1920875" y="3289300"/>
          <p14:tracePt t="16738" x="1920875" y="3305175"/>
          <p14:tracePt t="16783" x="1920875" y="3314700"/>
          <p14:tracePt t="16789" x="1920875" y="3322638"/>
          <p14:tracePt t="16797" x="1920875" y="3330575"/>
          <p14:tracePt t="16812" x="1911350" y="3340100"/>
          <p14:tracePt t="16819" x="1911350" y="3355975"/>
          <p14:tracePt t="16828" x="1911350" y="3365500"/>
          <p14:tracePt t="16834" x="1911350" y="3373438"/>
          <p14:tracePt t="16843" x="1911350" y="3382963"/>
          <p14:tracePt t="16851" x="1911350" y="3390900"/>
          <p14:tracePt t="16858" x="1911350" y="3398838"/>
          <p14:tracePt t="16865" x="1911350" y="3408363"/>
          <p14:tracePt t="16888" x="1911350" y="3416300"/>
          <p14:tracePt t="16896" x="1911350" y="3424238"/>
          <p14:tracePt t="16902" x="1911350" y="3441700"/>
          <p14:tracePt t="16911" x="1911350" y="3459163"/>
          <p14:tracePt t="16916" x="1911350" y="3467100"/>
          <p14:tracePt t="16925" x="1911350" y="3492500"/>
          <p14:tracePt t="16932" x="1911350" y="3517900"/>
          <p14:tracePt t="16939" x="1911350" y="3527425"/>
          <p14:tracePt t="16949" x="1911350" y="3543300"/>
          <p14:tracePt t="16954" x="1911350" y="3560763"/>
          <p14:tracePt t="16967" x="1911350" y="3586163"/>
          <p14:tracePt t="16971" x="1911350" y="3603625"/>
          <p14:tracePt t="16979" x="1911350" y="3611563"/>
          <p14:tracePt t="16985" x="1911350" y="3629025"/>
          <p14:tracePt t="16992" x="1911350" y="3654425"/>
          <p14:tracePt t="17007" x="1911350" y="3671888"/>
          <p14:tracePt t="17015" x="1911350" y="3679825"/>
          <p14:tracePt t="17022" x="1911350" y="3687763"/>
          <p14:tracePt t="17032" x="1911350" y="3705225"/>
          <p14:tracePt t="17037" x="1911350" y="3713163"/>
          <p14:tracePt t="17044" x="1911350" y="3722688"/>
          <p14:tracePt t="17051" x="1911350" y="3730625"/>
          <p14:tracePt t="17066" x="1911350" y="3738563"/>
          <p14:tracePt t="17074" x="1911350" y="3748088"/>
          <p14:tracePt t="17082" x="1911350" y="3756025"/>
          <p14:tracePt t="17300" x="1911350" y="3730625"/>
          <p14:tracePt t="17306" x="1911350" y="3679825"/>
          <p14:tracePt t="17314" x="1911350" y="3654425"/>
          <p14:tracePt t="17321" x="1911350" y="3646488"/>
          <p14:tracePt t="17328" x="1911350" y="3629025"/>
          <p14:tracePt t="17336" x="1911350" y="3619500"/>
          <p14:tracePt t="17344" x="1911350" y="3611563"/>
          <p14:tracePt t="17351" x="1911350" y="3603625"/>
          <p14:tracePt t="17359" x="1911350" y="3594100"/>
          <p14:tracePt t="17366" x="1911350" y="3586163"/>
          <p14:tracePt t="17377" x="1911350" y="3416300"/>
          <p14:tracePt t="17381" x="1911350" y="3390900"/>
          <p14:tracePt t="17389" x="1911350" y="3373438"/>
          <p14:tracePt t="17395" x="1911350" y="3322638"/>
          <p14:tracePt t="17404" x="1911350" y="3279775"/>
          <p14:tracePt t="17410" x="1911350" y="3254375"/>
          <p14:tracePt t="17419" x="1911350" y="3238500"/>
          <p14:tracePt t="17427" x="1928813" y="3211513"/>
          <p14:tracePt t="17433" x="1928813" y="3186113"/>
          <p14:tracePt t="17441" x="1928813" y="3178175"/>
          <p14:tracePt t="17458" x="1928813" y="3170238"/>
          <p14:tracePt t="17486" x="1928813" y="3160713"/>
          <p14:tracePt t="17613" x="1928813" y="3152775"/>
          <p14:tracePt t="17620" x="1928813" y="3144838"/>
          <p14:tracePt t="17635" x="1928813" y="3135313"/>
          <p14:tracePt t="17643" x="1928813" y="3127375"/>
          <p14:tracePt t="17650" x="1928813" y="3119438"/>
          <p14:tracePt t="17665" x="1928813" y="3109913"/>
          <p14:tracePt t="17742" x="1920875" y="3109913"/>
          <p14:tracePt t="17748" x="1903413" y="3152775"/>
          <p14:tracePt t="17757" x="1870075" y="3238500"/>
          <p14:tracePt t="17761" x="1852613" y="3314700"/>
          <p14:tracePt t="17769" x="1827213" y="3373438"/>
          <p14:tracePt t="17777" x="1819275" y="3449638"/>
          <p14:tracePt t="17784" x="1819275" y="3475038"/>
          <p14:tracePt t="17792" x="1819275" y="3517900"/>
          <p14:tracePt t="17799" x="1819275" y="3543300"/>
          <p14:tracePt t="17810" x="1819275" y="3560763"/>
          <p14:tracePt t="17814" x="1819275" y="3568700"/>
          <p14:tracePt t="17822" x="1819275" y="3586163"/>
          <p14:tracePt t="17829" x="1819275" y="3611563"/>
          <p14:tracePt t="17837" x="1819275" y="3619500"/>
          <p14:tracePt t="17844" x="1819275" y="3646488"/>
          <p14:tracePt t="17852" x="1819275" y="3662363"/>
          <p14:tracePt t="17860" x="1819275" y="3679825"/>
          <p14:tracePt t="17866" x="1835150" y="3697288"/>
          <p14:tracePt t="17878" x="1835150" y="3713163"/>
          <p14:tracePt t="17881" x="1835150" y="3722688"/>
          <p14:tracePt t="17892" x="1844675" y="3748088"/>
          <p14:tracePt t="17897" x="1844675" y="3756025"/>
          <p14:tracePt t="17905" x="1844675" y="3763963"/>
          <p14:tracePt t="17911" x="1852613" y="3773488"/>
          <p14:tracePt t="17919" x="1860550" y="3790950"/>
          <p14:tracePt t="17926" x="1860550" y="3798888"/>
          <p14:tracePt t="17942" x="1860550" y="3806825"/>
          <p14:tracePt t="17951" x="1860550" y="3824288"/>
          <p14:tracePt t="17964" x="1860550" y="3832225"/>
          <p14:tracePt t="18181" x="1870075" y="3730625"/>
          <p14:tracePt t="18187" x="1870075" y="3636963"/>
          <p14:tracePt t="18196" x="1870075" y="3578225"/>
          <p14:tracePt t="18204" x="1870075" y="3543300"/>
          <p14:tracePt t="18210" x="1870075" y="3492500"/>
          <p14:tracePt t="18218" x="1878013" y="3373438"/>
          <p14:tracePt t="18226" x="1895475" y="3314700"/>
          <p14:tracePt t="18234" x="1903413" y="3203575"/>
          <p14:tracePt t="18241" x="1903413" y="3160713"/>
          <p14:tracePt t="18250" x="1903413" y="3127375"/>
          <p14:tracePt t="18257" x="1903413" y="3119438"/>
          <p14:tracePt t="18271" x="1903413" y="3101975"/>
          <p14:tracePt t="18391" x="1903413" y="3094038"/>
          <p14:tracePt t="18443" x="1903413" y="3084513"/>
          <p14:tracePt t="18451" x="1903413" y="3076575"/>
          <p14:tracePt t="19408" x="1870075" y="3076575"/>
          <p14:tracePt t="19414" x="1819275" y="3076575"/>
          <p14:tracePt t="19421" x="1776413" y="3076575"/>
          <p14:tracePt t="19430" x="1741488" y="3076575"/>
          <p14:tracePt t="19438" x="1708150" y="3076575"/>
          <p14:tracePt t="19444" x="1682750" y="3076575"/>
          <p14:tracePt t="19455" x="1665288" y="3076575"/>
          <p14:tracePt t="19460" x="1649413" y="3076575"/>
          <p14:tracePt t="19468" x="1631950" y="3076575"/>
          <p14:tracePt t="19473" x="1622425" y="3076575"/>
          <p14:tracePt t="19481" x="1614488" y="3076575"/>
          <p14:tracePt t="19489" x="1606550" y="3076575"/>
          <p14:tracePt t="19497" x="1597025" y="3076575"/>
          <p14:tracePt t="19505" x="1589088" y="3076575"/>
          <p14:tracePt t="19588" x="1639888" y="3076575"/>
          <p14:tracePt t="19593" x="1801813" y="3051175"/>
          <p14:tracePt t="19601" x="1954213" y="3033713"/>
          <p14:tracePt t="19611" x="2133600" y="3025775"/>
          <p14:tracePt t="19617" x="2455863" y="3008313"/>
          <p14:tracePt t="19623" x="2608263" y="3008313"/>
          <p14:tracePt t="19632" x="2762250" y="3008313"/>
          <p14:tracePt t="19638" x="3000375" y="2990850"/>
          <p14:tracePt t="19647" x="3186113" y="2982913"/>
          <p14:tracePt t="19654" x="3355975" y="2982913"/>
          <p14:tracePt t="19661" x="3475038" y="2982913"/>
          <p14:tracePt t="19671" x="3629025" y="2982913"/>
          <p14:tracePt t="19677" x="3713163" y="2982913"/>
          <p14:tracePt t="19684" x="3816350" y="2982913"/>
          <p14:tracePt t="19690" x="3867150" y="2982913"/>
          <p14:tracePt t="19701" x="3883025" y="2982913"/>
          <p14:tracePt t="19946" x="4214813" y="2906713"/>
          <p14:tracePt t="19952" x="4724400" y="2805113"/>
          <p14:tracePt t="19960" x="4911725" y="2778125"/>
          <p14:tracePt t="19979" x="5965825" y="2693988"/>
          <p14:tracePt t="19984" x="6194425" y="2693988"/>
          <p14:tracePt t="19995" x="6688138" y="2693988"/>
          <p14:tracePt t="19998" x="6815138" y="2693988"/>
          <p14:tracePt t="20006" x="6943725" y="2701925"/>
          <p14:tracePt t="20012" x="7078663" y="2711450"/>
          <p14:tracePt t="20021" x="7197725" y="2719388"/>
          <p14:tracePt t="20027" x="7299325" y="2736850"/>
          <p14:tracePt t="20035" x="7367588" y="2744788"/>
          <p14:tracePt t="20042" x="7418388" y="2752725"/>
          <p14:tracePt t="20050" x="7461250" y="2770188"/>
          <p14:tracePt t="20060" x="7478713" y="2770188"/>
          <p14:tracePt t="20064" x="7486650" y="2770188"/>
          <p14:tracePt t="20076" x="7494588" y="2770188"/>
          <p14:tracePt t="20080" x="7512050" y="2770188"/>
          <p14:tracePt t="20110" x="7512050" y="2778125"/>
          <p14:tracePt t="20200" x="7546975" y="2795588"/>
          <p14:tracePt t="20207" x="7605713" y="2805113"/>
          <p14:tracePt t="20214" x="7681913" y="2820988"/>
          <p14:tracePt t="20223" x="7775575" y="2838450"/>
          <p14:tracePt t="20229" x="7851775" y="2846388"/>
          <p14:tracePt t="20237" x="7937500" y="2855913"/>
          <p14:tracePt t="20244" x="7996238" y="2863850"/>
          <p14:tracePt t="20252" x="8047038" y="2871788"/>
          <p14:tracePt t="20260" x="8056563" y="2881313"/>
          <p14:tracePt t="20268" x="8064500" y="2889250"/>
          <p14:tracePt t="20277" x="8074025" y="2889250"/>
          <p14:tracePt t="20294" x="8089900" y="2889250"/>
          <p14:tracePt t="20371" x="8089900" y="2897188"/>
          <p14:tracePt t="20670" x="8089900" y="2914650"/>
          <p14:tracePt t="20677" x="8081963" y="2932113"/>
          <p14:tracePt t="20685" x="8074025" y="2949575"/>
          <p14:tracePt t="20693" x="8064500" y="2982913"/>
          <p14:tracePt t="20703" x="8064500" y="3008313"/>
          <p14:tracePt t="20709" x="8056563" y="3033713"/>
          <p14:tracePt t="20716" x="8047038" y="3067050"/>
          <p14:tracePt t="20721" x="8039100" y="3084513"/>
          <p14:tracePt t="20731" x="8039100" y="3127375"/>
          <p14:tracePt t="20737" x="8039100" y="3152775"/>
          <p14:tracePt t="20745" x="8039100" y="3178175"/>
          <p14:tracePt t="20753" x="8039100" y="3186113"/>
          <p14:tracePt t="20760" x="8039100" y="3221038"/>
          <p14:tracePt t="20771" x="8039100" y="3246438"/>
          <p14:tracePt t="20775" x="8039100" y="3263900"/>
          <p14:tracePt t="20783" x="8039100" y="3289300"/>
          <p14:tracePt t="20790" x="8039100" y="3314700"/>
          <p14:tracePt t="20798" x="8039100" y="3322638"/>
          <p14:tracePt t="20804" x="8039100" y="3340100"/>
          <p14:tracePt t="20813" x="8039100" y="3365500"/>
          <p14:tracePt t="20820" x="8039100" y="3373438"/>
          <p14:tracePt t="20828" x="8039100" y="3382963"/>
          <p14:tracePt t="20835" x="8039100" y="3390900"/>
          <p14:tracePt t="20841" x="8039100" y="3398838"/>
          <p14:tracePt t="20854" x="8039100" y="3416300"/>
          <p14:tracePt t="20857" x="8039100" y="3424238"/>
          <p14:tracePt t="20867" x="8039100" y="3441700"/>
          <p14:tracePt t="20873" x="8039100" y="3449638"/>
          <p14:tracePt t="20881" x="8039100" y="3467100"/>
          <p14:tracePt t="20888" x="8039100" y="3484563"/>
          <p14:tracePt t="20895" x="8039100" y="3492500"/>
          <p14:tracePt t="20902" x="8039100" y="3502025"/>
          <p14:tracePt t="20910" x="8039100" y="3509963"/>
          <p14:tracePt t="21022" x="8039100" y="3467100"/>
          <p14:tracePt t="21029" x="8039100" y="3382963"/>
          <p14:tracePt t="21037" x="8031163" y="3322638"/>
          <p14:tracePt t="21044" x="8013700" y="3271838"/>
          <p14:tracePt t="21052" x="8005763" y="3228975"/>
          <p14:tracePt t="21060" x="7996238" y="3186113"/>
          <p14:tracePt t="21070" x="7988300" y="3152775"/>
          <p14:tracePt t="21074" x="7980363" y="3135313"/>
          <p14:tracePt t="21083" x="7970838" y="3119438"/>
          <p14:tracePt t="21089" x="7962900" y="3076575"/>
          <p14:tracePt t="21098" x="7954963" y="3059113"/>
          <p14:tracePt t="21104" x="7945438" y="3041650"/>
          <p14:tracePt t="21112" x="7927975" y="2965450"/>
          <p14:tracePt t="21120" x="7920038" y="2889250"/>
          <p14:tracePt t="21129" x="7920038" y="2805113"/>
          <p14:tracePt t="21137" x="7920038" y="2744788"/>
          <p14:tracePt t="21141" x="7920038" y="2727325"/>
          <p14:tracePt t="21156" x="7920038" y="2693988"/>
          <p14:tracePt t="21163" x="7920038" y="2686050"/>
          <p14:tracePt t="21201" x="7912100" y="2686050"/>
          <p14:tracePt t="21209" x="7902575" y="2686050"/>
          <p14:tracePt t="21217" x="7886700" y="2701925"/>
          <p14:tracePt t="21224" x="7843838" y="2752725"/>
          <p14:tracePt t="21232" x="7835900" y="2770188"/>
          <p14:tracePt t="21238" x="7826375" y="2805113"/>
          <p14:tracePt t="21246" x="7818438" y="2855913"/>
          <p14:tracePt t="21254" x="7810500" y="2889250"/>
          <p14:tracePt t="21261" x="7810500" y="2914650"/>
          <p14:tracePt t="21269" x="7810500" y="2957513"/>
          <p14:tracePt t="21276" x="7810500" y="3000375"/>
          <p14:tracePt t="21287" x="7810500" y="3033713"/>
          <p14:tracePt t="21291" x="7810500" y="3051175"/>
          <p14:tracePt t="21298" x="7810500" y="3067050"/>
          <p14:tracePt t="21305" x="7810500" y="3084513"/>
          <p14:tracePt t="21314" x="7810500" y="3094038"/>
          <p14:tracePt t="21329" x="7810500" y="3101975"/>
          <p14:tracePt t="21337" x="7810500" y="3127375"/>
          <p14:tracePt t="21343" x="7810500" y="3144838"/>
          <p14:tracePt t="21354" x="7810500" y="3170238"/>
          <p14:tracePt t="21358" x="7810500" y="3195638"/>
          <p14:tracePt t="21367" x="7810500" y="3221038"/>
          <p14:tracePt t="21374" x="7810500" y="3238500"/>
          <p14:tracePt t="21382" x="7810500" y="3254375"/>
          <p14:tracePt t="21396" x="7810500" y="3263900"/>
          <p14:tracePt t="21404" x="7810500" y="3271838"/>
          <p14:tracePt t="21419" x="7810500" y="3289300"/>
          <p14:tracePt t="21426" x="7810500" y="3297238"/>
          <p14:tracePt t="21748" x="7800975" y="3330575"/>
          <p14:tracePt t="21754" x="7767638" y="3390900"/>
          <p14:tracePt t="21762" x="7707313" y="3467100"/>
          <p14:tracePt t="21771" x="7666038" y="3578225"/>
          <p14:tracePt t="21779" x="7631113" y="3636963"/>
          <p14:tracePt t="21785" x="7597775" y="3687763"/>
          <p14:tracePt t="21792" x="7562850" y="3748088"/>
          <p14:tracePt t="21798" x="7546975" y="3773488"/>
          <p14:tracePt t="21807" x="7537450" y="3790950"/>
          <p14:tracePt t="21814" x="7529513" y="3816350"/>
          <p14:tracePt t="21824" x="7504113" y="3824288"/>
          <p14:tracePt t="21832" x="7494588" y="3841750"/>
          <p14:tracePt t="21840" x="7478713" y="3857625"/>
          <p14:tracePt t="21845" x="7453313" y="3892550"/>
          <p14:tracePt t="21851" x="7418388" y="3908425"/>
          <p14:tracePt t="21858" x="7377113" y="3925888"/>
          <p14:tracePt t="21866" x="7316788" y="3951288"/>
          <p14:tracePt t="21874" x="7299325" y="3960813"/>
          <p14:tracePt t="21882" x="7240588" y="3968750"/>
          <p14:tracePt t="21891" x="7197725" y="3968750"/>
          <p14:tracePt t="21900" x="7138988" y="3968750"/>
          <p14:tracePt t="21903" x="7035800" y="3960813"/>
          <p14:tracePt t="21911" x="6969125" y="3951288"/>
          <p14:tracePt t="21918" x="6883400" y="3943350"/>
          <p14:tracePt t="21927" x="6815138" y="3935413"/>
          <p14:tracePt t="21933" x="6772275" y="3908425"/>
          <p14:tracePt t="21941" x="6721475" y="3900488"/>
          <p14:tracePt t="21949" x="6688138" y="3883025"/>
          <p14:tracePt t="21964" x="6619875" y="3841750"/>
          <p14:tracePt t="21971" x="6577013" y="3816350"/>
          <p14:tracePt t="21981" x="6526213" y="3773488"/>
          <p14:tracePt t="21988" x="6492875" y="3730625"/>
          <p14:tracePt t="21995" x="6467475" y="3713163"/>
          <p14:tracePt t="22001" x="6432550" y="3697288"/>
          <p14:tracePt t="22008" x="6416675" y="3679825"/>
          <p14:tracePt t="22016" x="6381750" y="3654425"/>
          <p14:tracePt t="22023" x="6356350" y="3646488"/>
          <p14:tracePt t="22031" x="6348413" y="3636963"/>
          <p14:tracePt t="22039" x="6330950" y="3619500"/>
          <p14:tracePt t="22050" x="6313488" y="3594100"/>
          <p14:tracePt t="22053" x="6288088" y="3586163"/>
          <p14:tracePt t="22061" x="6280150" y="3578225"/>
          <p14:tracePt t="22068" x="6262688" y="3568700"/>
          <p14:tracePt t="22076" x="6254750" y="3560763"/>
          <p14:tracePt t="22083" x="6246813" y="3552825"/>
          <p14:tracePt t="22090" x="6221413" y="3543300"/>
          <p14:tracePt t="22099" x="6211888" y="3535363"/>
          <p14:tracePt t="22108" x="6194425" y="3517900"/>
          <p14:tracePt t="22114" x="6186488" y="3509963"/>
          <p14:tracePt t="22123" x="6178550" y="3484563"/>
          <p14:tracePt t="22131" x="6161088" y="3459163"/>
          <p14:tracePt t="22137" x="6143625" y="3433763"/>
          <p14:tracePt t="22144" x="6135688" y="3424238"/>
          <p14:tracePt t="22158" x="6127750" y="3416300"/>
          <p14:tracePt t="22166" x="6118225" y="3408363"/>
          <p14:tracePt t="22174" x="6110288" y="3398838"/>
          <p14:tracePt t="22189" x="6102350" y="3390900"/>
          <p14:tracePt t="22199" x="6102350" y="3382963"/>
          <p14:tracePt t="22203" x="6092825" y="3382963"/>
          <p14:tracePt t="22211" x="6092825" y="3373438"/>
          <p14:tracePt t="22218" x="6084888" y="3365500"/>
          <p14:tracePt t="22226" x="6076950" y="3348038"/>
          <p14:tracePt t="22233" x="6076950" y="3330575"/>
          <p14:tracePt t="22241" x="6076950" y="3305175"/>
          <p14:tracePt t="22249" x="6076950" y="3279775"/>
          <p14:tracePt t="22255" x="6076950" y="3263900"/>
          <p14:tracePt t="22266" x="6076950" y="3246438"/>
          <p14:tracePt t="22271" x="6076950" y="3221038"/>
          <p14:tracePt t="22282" x="6076950" y="3211513"/>
          <p14:tracePt t="22285" x="6092825" y="3186113"/>
          <p14:tracePt t="22294" x="6102350" y="3170238"/>
          <p14:tracePt t="22299" x="6102350" y="3160713"/>
          <p14:tracePt t="22308" x="6110288" y="3144838"/>
          <p14:tracePt t="22315" x="6110288" y="3135313"/>
          <p14:tracePt t="22323" x="6110288" y="3127375"/>
          <p14:tracePt t="22331" x="6118225" y="3119438"/>
          <p14:tracePt t="22337" x="6118225" y="3109913"/>
          <p14:tracePt t="22349" x="6118225" y="3101975"/>
          <p14:tracePt t="23072" x="6127750" y="3101975"/>
          <p14:tracePt t="23077" x="6127750" y="3109913"/>
          <p14:tracePt t="23086" x="6143625" y="3109913"/>
          <p14:tracePt t="23094" x="6153150" y="3119438"/>
          <p14:tracePt t="23107" x="6169025" y="3127375"/>
          <p14:tracePt t="23116" x="6186488" y="3127375"/>
          <p14:tracePt t="23123" x="6186488" y="3135313"/>
          <p14:tracePt t="23131" x="6203950" y="3144838"/>
          <p14:tracePt t="23137" x="6211888" y="3144838"/>
          <p14:tracePt t="23148" x="6221413" y="3160713"/>
          <p14:tracePt t="23152" x="6237288" y="3170238"/>
          <p14:tracePt t="23164" x="6262688" y="3178175"/>
          <p14:tracePt t="23167" x="6288088" y="3186113"/>
          <p14:tracePt t="23177" x="6305550" y="3186113"/>
          <p14:tracePt t="23183" x="6330950" y="3195638"/>
          <p14:tracePt t="23192" x="6338888" y="3203575"/>
          <p14:tracePt t="23198" x="6348413" y="3211513"/>
          <p14:tracePt t="23206" x="6356350" y="3211513"/>
          <p14:tracePt t="23213" x="6365875" y="3221038"/>
          <p14:tracePt t="23221" x="6373813" y="3228975"/>
          <p14:tracePt t="23231" x="6381750" y="3228975"/>
          <p14:tracePt t="23235" x="6399213" y="3238500"/>
          <p14:tracePt t="23242" x="6399213" y="3246438"/>
          <p14:tracePt t="23251" x="6416675" y="3254375"/>
          <p14:tracePt t="23265" x="6424613" y="3254375"/>
          <p14:tracePt t="23272" x="6432550" y="3254375"/>
          <p14:tracePt t="23280" x="6442075" y="3254375"/>
          <p14:tracePt t="23482" x="6442075" y="3263900"/>
          <p14:tracePt t="23571" x="6442075" y="3271838"/>
          <p14:tracePt t="23588" x="6442075" y="3279775"/>
          <p14:tracePt t="23595" x="6432550" y="3279775"/>
          <p14:tracePt t="23617" x="6424613" y="3297238"/>
          <p14:tracePt t="23631" x="6416675" y="3297238"/>
          <p14:tracePt t="23638" x="6407150" y="3297238"/>
          <p14:tracePt t="23661" x="6391275" y="3297238"/>
          <p14:tracePt t="23691" x="6381750" y="3297238"/>
          <p14:tracePt t="23751" x="6373813" y="3297238"/>
          <p14:tracePt t="23791" x="6365875" y="3297238"/>
          <p14:tracePt t="23908" x="6356350" y="3297238"/>
          <p14:tracePt t="23990" x="6348413" y="3297238"/>
          <p14:tracePt t="24035" x="6348413" y="3289300"/>
          <p14:tracePt t="24381" x="6365875" y="3289300"/>
          <p14:tracePt t="24387" x="6399213" y="3289300"/>
          <p14:tracePt t="24397" x="6416675" y="3289300"/>
          <p14:tracePt t="24401" x="6442075" y="3297238"/>
          <p14:tracePt t="24410" x="6457950" y="3297238"/>
          <p14:tracePt t="24416" x="6475413" y="3305175"/>
          <p14:tracePt t="24427" x="6510338" y="3305175"/>
          <p14:tracePt t="24430" x="6526213" y="3305175"/>
          <p14:tracePt t="24441" x="6535738" y="3314700"/>
          <p14:tracePt t="24445" x="6551613" y="3314700"/>
          <p14:tracePt t="24453" x="6577013" y="3322638"/>
          <p14:tracePt t="24468" x="6586538" y="3322638"/>
          <p14:tracePt t="24477" x="6594475" y="3322638"/>
          <p14:tracePt t="24574" x="6602413" y="3322638"/>
          <p14:tracePt t="24580" x="6611938" y="3322638"/>
          <p14:tracePt t="24587" x="6619875" y="3322638"/>
          <p14:tracePt t="24595" x="6627813" y="3322638"/>
          <p14:tracePt t="24604" x="6637338" y="3322638"/>
          <p14:tracePt t="24648" x="6645275" y="3322638"/>
          <p14:tracePt t="24716" x="6654800" y="3322638"/>
          <p14:tracePt t="24739" x="6662738" y="3322638"/>
          <p14:tracePt t="24745" x="6670675" y="3322638"/>
          <p14:tracePt t="24768" x="6680200" y="3322638"/>
          <p14:tracePt t="24775" x="6696075" y="3322638"/>
          <p14:tracePt t="24798" x="6705600" y="3322638"/>
          <p14:tracePt t="24806" x="6713538" y="3322638"/>
          <p14:tracePt t="24820" x="6721475" y="3322638"/>
          <p14:tracePt t="24828" x="6731000" y="3314700"/>
          <p14:tracePt t="24835" x="6738938" y="3314700"/>
          <p14:tracePt t="24858" x="6738938" y="3305175"/>
          <p14:tracePt t="25837" x="6756400" y="3289300"/>
          <p14:tracePt t="25843" x="6772275" y="3279775"/>
          <p14:tracePt t="25851" x="6781800" y="3271838"/>
          <p14:tracePt t="25862" x="6799263" y="3263900"/>
          <p14:tracePt t="25866" x="6815138" y="3254375"/>
          <p14:tracePt t="25877" x="6815138" y="3246438"/>
          <p14:tracePt t="25882" x="6824663" y="3246438"/>
          <p14:tracePt t="25891" x="6832600" y="3228975"/>
          <p14:tracePt t="25904" x="6840538" y="3228975"/>
          <p14:tracePt t="25942" x="6850063" y="3221038"/>
          <p14:tracePt t="25971" x="6858000" y="3221038"/>
          <p14:tracePt t="25987" x="6865938" y="3221038"/>
          <p14:tracePt t="26011" x="6875463" y="3221038"/>
          <p14:tracePt t="26024" x="6883400" y="3221038"/>
          <p14:tracePt t="26054" x="6891338" y="3221038"/>
          <p14:tracePt t="26076" x="6900863" y="3221038"/>
          <p14:tracePt t="26091" x="6908800" y="3221038"/>
          <p14:tracePt t="26121" x="6916738" y="3221038"/>
          <p14:tracePt t="26143" x="6926263" y="3221038"/>
          <p14:tracePt t="26151" x="6934200" y="3221038"/>
          <p14:tracePt t="26159" x="6943725" y="3238500"/>
          <p14:tracePt t="26181" x="6951663" y="3238500"/>
          <p14:tracePt t="26204" x="6959600" y="3246438"/>
          <p14:tracePt t="26210" x="6959600" y="3254375"/>
          <p14:tracePt t="26226" x="6969125" y="3263900"/>
          <p14:tracePt t="26233" x="6977063" y="3263900"/>
          <p14:tracePt t="26270" x="6985000" y="3271838"/>
          <p14:tracePt t="26278" x="7002463" y="3279775"/>
          <p14:tracePt t="26301" x="7010400" y="3279775"/>
          <p14:tracePt t="26323" x="7019925" y="3289300"/>
          <p14:tracePt t="26345" x="7027863" y="3297238"/>
          <p14:tracePt t="26360" x="7035800" y="3297238"/>
          <p14:tracePt t="26375" x="7045325" y="3305175"/>
          <p14:tracePt t="26398" x="7053263" y="3305175"/>
          <p14:tracePt t="26428" x="7070725" y="3305175"/>
          <p14:tracePt t="26434" x="7070725" y="3314700"/>
          <p14:tracePt t="26450" x="7078663" y="3314700"/>
          <p14:tracePt t="26495" x="7088188" y="3322638"/>
          <p14:tracePt t="27534" x="7104063" y="3322638"/>
          <p14:tracePt t="27541" x="7121525" y="3314700"/>
          <p14:tracePt t="27549" x="7129463" y="3305175"/>
          <p14:tracePt t="27556" x="7146925" y="3297238"/>
          <p14:tracePt t="27564" x="7172325" y="3289300"/>
          <p14:tracePt t="27570" x="7180263" y="3289300"/>
          <p14:tracePt t="27588" x="7189788" y="3289300"/>
          <p14:tracePt t="27670" x="7197725" y="3289300"/>
          <p14:tracePt t="27691" x="7205663" y="3289300"/>
          <p14:tracePt t="27698" x="7215188" y="3289300"/>
          <p14:tracePt t="27705" x="7223125" y="3289300"/>
          <p14:tracePt t="27714" x="7240588" y="3279775"/>
          <p14:tracePt t="27721" x="7248525" y="3279775"/>
          <p14:tracePt t="27731" x="7258050" y="3279775"/>
          <p14:tracePt t="27747" x="7273925" y="3279775"/>
          <p14:tracePt t="27751" x="7291388" y="3279775"/>
          <p14:tracePt t="27760" x="7299325" y="3279775"/>
          <p14:tracePt t="27766" x="7308850" y="3279775"/>
          <p14:tracePt t="27789" x="7316788" y="3279775"/>
          <p14:tracePt t="27833" x="7324725" y="3279775"/>
          <p14:tracePt t="27870" x="7334250" y="3279775"/>
          <p14:tracePt t="27877" x="7342188" y="3279775"/>
          <p14:tracePt t="27884" x="7359650" y="3279775"/>
          <p14:tracePt t="27894" x="7367588" y="3279775"/>
          <p14:tracePt t="27930" x="7377113" y="3279775"/>
          <p14:tracePt t="27946" x="7385050" y="3279775"/>
          <p14:tracePt t="27990" x="7392988" y="3279775"/>
          <p14:tracePt t="27996" x="7402513" y="3279775"/>
          <p14:tracePt t="28004" x="7402513" y="3289300"/>
          <p14:tracePt t="28013" x="7410450" y="3289300"/>
          <p14:tracePt t="28042" x="7418388" y="3289300"/>
          <p14:tracePt t="28065" x="7427913" y="3289300"/>
          <p14:tracePt t="28079" x="7427913" y="3297238"/>
          <p14:tracePt t="28095" x="7435850" y="3297238"/>
          <p14:tracePt t="28117" x="7443788" y="3297238"/>
          <p14:tracePt t="28132" x="7453313" y="3297238"/>
          <p14:tracePt t="28146" x="7453313" y="3305175"/>
          <p14:tracePt t="28177" x="7461250" y="3305175"/>
          <p14:tracePt t="28191" x="7469188" y="3314700"/>
          <p14:tracePt t="28198" x="7478713" y="3314700"/>
          <p14:tracePt t="28222" x="7486650" y="3322638"/>
          <p14:tracePt t="28252" x="7494588" y="3322638"/>
          <p14:tracePt t="29538" x="7504113" y="3322638"/>
          <p14:tracePt t="29545" x="7529513" y="3305175"/>
          <p14:tracePt t="29553" x="7537450" y="3297238"/>
          <p14:tracePt t="29561" x="7546975" y="3297238"/>
          <p14:tracePt t="29575" x="7562850" y="3297238"/>
          <p14:tracePt t="29589" x="7572375" y="3289300"/>
          <p14:tracePt t="29598" x="7597775" y="3289300"/>
          <p14:tracePt t="29604" x="7613650" y="3289300"/>
          <p14:tracePt t="29616" x="7639050" y="3279775"/>
          <p14:tracePt t="29619" x="7648575" y="3279775"/>
          <p14:tracePt t="29635" x="7656513" y="3279775"/>
          <p14:tracePt t="29643" x="7666038" y="3279775"/>
          <p14:tracePt t="29665" x="7673975" y="3279775"/>
          <p14:tracePt t="29687" x="7681913" y="3279775"/>
          <p14:tracePt t="29699" x="7691438" y="3279775"/>
          <p14:tracePt t="29703" x="7699375" y="3279775"/>
          <p14:tracePt t="29711" x="7716838" y="3279775"/>
          <p14:tracePt t="29717" x="7724775" y="3279775"/>
          <p14:tracePt t="29725" x="7732713" y="3279775"/>
          <p14:tracePt t="29731" x="7742238" y="3279775"/>
          <p14:tracePt t="29747" x="7758113" y="3279775"/>
          <p14:tracePt t="29754" x="7767638" y="3279775"/>
          <p14:tracePt t="29777" x="7775575" y="3279775"/>
          <p14:tracePt t="29792" x="7783513" y="3279775"/>
          <p14:tracePt t="29852" x="7793038" y="3279775"/>
          <p14:tracePt t="29867" x="7826375" y="3279775"/>
          <p14:tracePt t="29873" x="7835900" y="3279775"/>
          <p14:tracePt t="29882" x="7843838" y="3279775"/>
          <p14:tracePt t="29887" x="7851775" y="3279775"/>
          <p14:tracePt t="29897" x="7869238" y="3279775"/>
          <p14:tracePt t="29904" x="7894638" y="3271838"/>
          <p14:tracePt t="29914" x="7902575" y="3263900"/>
          <p14:tracePt t="29919" x="7920038" y="3263900"/>
          <p14:tracePt t="29927" x="7927975" y="3263900"/>
          <p14:tracePt t="29949" x="7937500" y="3263900"/>
          <p14:tracePt t="29956" x="7945438" y="3263900"/>
          <p14:tracePt t="29981" x="7954963" y="3263900"/>
          <p14:tracePt t="29994" x="7962900" y="3263900"/>
          <p14:tracePt t="30001" x="7970838" y="3263900"/>
          <p14:tracePt t="30054" x="7980363" y="3263900"/>
          <p14:tracePt t="31341" x="7954963" y="3271838"/>
          <p14:tracePt t="31346" x="7877175" y="3279775"/>
          <p14:tracePt t="31354" x="7835900" y="3289300"/>
          <p14:tracePt t="31364" x="7775575" y="3297238"/>
          <p14:tracePt t="31368" x="7691438" y="3297238"/>
          <p14:tracePt t="31377" x="7631113" y="3305175"/>
          <p14:tracePt t="31383" x="7554913" y="3305175"/>
          <p14:tracePt t="31392" x="7486650" y="3305175"/>
          <p14:tracePt t="31398" x="7443788" y="3305175"/>
          <p14:tracePt t="31406" x="7385050" y="3305175"/>
          <p14:tracePt t="31414" x="7342188" y="3305175"/>
          <p14:tracePt t="31421" x="7291388" y="3305175"/>
          <p14:tracePt t="31431" x="7248525" y="3305175"/>
          <p14:tracePt t="31436" x="7232650" y="3314700"/>
          <p14:tracePt t="31446" x="7189788" y="3314700"/>
          <p14:tracePt t="31452" x="7138988" y="3322638"/>
          <p14:tracePt t="31459" x="7078663" y="3322638"/>
          <p14:tracePt t="31465" x="7061200" y="3322638"/>
          <p14:tracePt t="31474" x="7019925" y="3322638"/>
          <p14:tracePt t="31482" x="6994525" y="3322638"/>
          <p14:tracePt t="31489" x="6951663" y="3322638"/>
          <p14:tracePt t="31497" x="6926263" y="3322638"/>
          <p14:tracePt t="31504" x="6908800" y="3322638"/>
          <p14:tracePt t="31514" x="6875463" y="3322638"/>
          <p14:tracePt t="31518" x="6850063" y="3322638"/>
          <p14:tracePt t="31527" x="6832600" y="3322638"/>
          <p14:tracePt t="31532" x="6799263" y="3322638"/>
          <p14:tracePt t="31541" x="6764338" y="3314700"/>
          <p14:tracePt t="31547" x="6738938" y="3305175"/>
          <p14:tracePt t="31556" x="6688138" y="3297238"/>
          <p14:tracePt t="31564" x="6662738" y="3297238"/>
          <p14:tracePt t="31572" x="6611938" y="3289300"/>
          <p14:tracePt t="31581" x="6561138" y="3289300"/>
          <p14:tracePt t="31585" x="6510338" y="3289300"/>
          <p14:tracePt t="31594" x="6475413" y="3289300"/>
          <p14:tracePt t="31601" x="6416675" y="3271838"/>
          <p14:tracePt t="31608" x="6391275" y="3271838"/>
          <p14:tracePt t="31615" x="6356350" y="3271838"/>
          <p14:tracePt t="31624" x="6330950" y="3271838"/>
          <p14:tracePt t="31631" x="6305550" y="3271838"/>
          <p14:tracePt t="31638" x="6246813" y="3263900"/>
          <p14:tracePt t="31647" x="6211888" y="3254375"/>
          <p14:tracePt t="31653" x="6169025" y="3246438"/>
          <p14:tracePt t="31663" x="6135688" y="3238500"/>
          <p14:tracePt t="31667" x="6076950" y="3221038"/>
          <p14:tracePt t="31676" x="6024563" y="3203575"/>
          <p14:tracePt t="31682" x="5973763" y="3170238"/>
          <p14:tracePt t="31690" x="5940425" y="3152775"/>
          <p14:tracePt t="31697" x="5905500" y="3135313"/>
          <p14:tracePt t="31705" x="5872163" y="3119438"/>
          <p14:tracePt t="31713" x="5846763" y="3101975"/>
          <p14:tracePt t="31719" x="5813425" y="3076575"/>
          <p14:tracePt t="31731" x="5795963" y="3067050"/>
          <p14:tracePt t="31736" x="5770563" y="3059113"/>
          <p14:tracePt t="31743" x="5753100" y="3051175"/>
          <p14:tracePt t="31749" x="5727700" y="3041650"/>
          <p14:tracePt t="31759" x="5702300" y="3025775"/>
          <p14:tracePt t="31765" x="5668963" y="3008313"/>
          <p14:tracePt t="31772" x="5641975" y="3000375"/>
          <p14:tracePt t="31780" x="5626100" y="2990850"/>
          <p14:tracePt t="31787" x="5608638" y="2982913"/>
          <p14:tracePt t="31798" x="5583238" y="2974975"/>
          <p14:tracePt t="31803" x="5557838" y="2965450"/>
          <p14:tracePt t="31813" x="5549900" y="2957513"/>
          <p14:tracePt t="31817" x="5532438" y="2949575"/>
          <p14:tracePt t="31826" x="5514975" y="2949575"/>
          <p14:tracePt t="31831" x="5507038" y="2932113"/>
          <p14:tracePt t="31839" x="5507038" y="2922588"/>
          <p14:tracePt t="31846" x="5497513" y="2922588"/>
          <p14:tracePt t="31855" x="5489575" y="2922588"/>
          <p14:tracePt t="31871" x="5481638" y="2922588"/>
          <p14:tracePt t="31879" x="5472113" y="2914650"/>
          <p14:tracePt t="31908" x="5464175" y="2914650"/>
          <p14:tracePt t="31914" x="5456238" y="2906713"/>
          <p14:tracePt t="32005" x="5464175" y="2914650"/>
          <p14:tracePt t="32011" x="5472113" y="2922588"/>
          <p14:tracePt t="32019" x="5481638" y="2932113"/>
          <p14:tracePt t="32027" x="5497513" y="2949575"/>
          <p14:tracePt t="32034" x="5514975" y="2957513"/>
          <p14:tracePt t="32042" x="5549900" y="2974975"/>
          <p14:tracePt t="32048" x="5565775" y="2990850"/>
          <p14:tracePt t="32057" x="5591175" y="3016250"/>
          <p14:tracePt t="32064" x="5634038" y="3033713"/>
          <p14:tracePt t="32073" x="5668963" y="3051175"/>
          <p14:tracePt t="32081" x="5719763" y="3067050"/>
          <p14:tracePt t="32089" x="5753100" y="3084513"/>
          <p14:tracePt t="32097" x="5846763" y="3135313"/>
          <p14:tracePt t="32101" x="5889625" y="3152775"/>
          <p14:tracePt t="32113" x="5965825" y="3170238"/>
          <p14:tracePt t="32117" x="6016625" y="3195638"/>
          <p14:tracePt t="32125" x="6076950" y="3221038"/>
          <p14:tracePt t="32131" x="6127750" y="3246438"/>
          <p14:tracePt t="32139" x="6186488" y="3263900"/>
          <p14:tracePt t="32146" x="6262688" y="3271838"/>
          <p14:tracePt t="32156" x="6348413" y="3289300"/>
          <p14:tracePt t="32164" x="6450013" y="3305175"/>
          <p14:tracePt t="32168" x="6510338" y="3314700"/>
          <p14:tracePt t="32178" x="6594475" y="3330575"/>
          <p14:tracePt t="32184" x="6654800" y="3340100"/>
          <p14:tracePt t="32191" x="6705600" y="3348038"/>
          <p14:tracePt t="32199" x="6746875" y="3348038"/>
          <p14:tracePt t="32207" x="6789738" y="3355975"/>
          <p14:tracePt t="32215" x="6850063" y="3355975"/>
          <p14:tracePt t="32222" x="6883400" y="3365500"/>
          <p14:tracePt t="32231" x="6951663" y="3365500"/>
          <p14:tracePt t="32238" x="7027863" y="3373438"/>
          <p14:tracePt t="32244" x="7053263" y="3373438"/>
          <p14:tracePt t="32251" x="7121525" y="3373438"/>
          <p14:tracePt t="32258" x="7164388" y="3373438"/>
          <p14:tracePt t="32266" x="7240588" y="3373438"/>
          <p14:tracePt t="32274" x="7273925" y="3373438"/>
          <p14:tracePt t="32281" x="7334250" y="3365500"/>
          <p14:tracePt t="32289" x="7402513" y="3355975"/>
          <p14:tracePt t="32297" x="7478713" y="3348038"/>
          <p14:tracePt t="32304" x="7537450" y="3330575"/>
          <p14:tracePt t="32314" x="7580313" y="3330575"/>
          <p14:tracePt t="32317" x="7623175" y="3330575"/>
          <p14:tracePt t="32327" x="7656513" y="3330575"/>
          <p14:tracePt t="32332" x="7699375" y="3330575"/>
          <p14:tracePt t="32341" x="7742238" y="3330575"/>
          <p14:tracePt t="32347" x="7783513" y="3330575"/>
          <p14:tracePt t="32357" x="7810500" y="3330575"/>
          <p14:tracePt t="32365" x="7826375" y="3330575"/>
          <p14:tracePt t="32370" x="7877175" y="3322638"/>
          <p14:tracePt t="32382" x="7902575" y="3314700"/>
          <p14:tracePt t="32385" x="7954963" y="3305175"/>
          <p14:tracePt t="32394" x="7988300" y="3297238"/>
          <p14:tracePt t="32401" x="8047038" y="3289300"/>
          <p14:tracePt t="32409" x="8056563" y="3289300"/>
          <p14:tracePt t="32416" x="8074025" y="3289300"/>
          <p14:tracePt t="32423" x="8081963" y="3289300"/>
          <p14:tracePt t="32438" x="8089900" y="3289300"/>
          <p14:tracePt t="32932" x="8074025" y="3314700"/>
          <p14:tracePt t="32938" x="8047038" y="3348038"/>
          <p14:tracePt t="32946" x="7996238" y="3416300"/>
          <p14:tracePt t="32954" x="7954963" y="3475038"/>
          <p14:tracePt t="32962" x="7902575" y="3527425"/>
          <p14:tracePt t="32968" x="7818438" y="3654425"/>
          <p14:tracePt t="32976" x="7775575" y="3705225"/>
          <p14:tracePt t="32983" x="7732713" y="3756025"/>
          <p14:tracePt t="32990" x="7707313" y="3790950"/>
          <p14:tracePt t="32999" x="7681913" y="3824288"/>
          <p14:tracePt t="33007" x="7666038" y="3849688"/>
          <p14:tracePt t="33014" x="7648575" y="3875088"/>
          <p14:tracePt t="33023" x="7631113" y="3908425"/>
          <p14:tracePt t="33032" x="7605713" y="3935413"/>
          <p14:tracePt t="33036" x="7588250" y="3951288"/>
          <p14:tracePt t="33044" x="7572375" y="3994150"/>
          <p14:tracePt t="33050" x="7554913" y="4019550"/>
          <p14:tracePt t="33058" x="7521575" y="4070350"/>
          <p14:tracePt t="33066" x="7486650" y="4121150"/>
          <p14:tracePt t="33074" x="7469188" y="4181475"/>
          <p14:tracePt t="33081" x="7453313" y="4232275"/>
          <p14:tracePt t="33089" x="7418388" y="4265613"/>
          <p14:tracePt t="33099" x="7410450" y="4291013"/>
          <p14:tracePt t="33103" x="7402513" y="4325938"/>
          <p14:tracePt t="33112" x="7402513" y="4359275"/>
          <p14:tracePt t="33118" x="7392988" y="4384675"/>
          <p14:tracePt t="33125" x="7392988" y="4402138"/>
          <p14:tracePt t="33133" x="7385050" y="4435475"/>
          <p14:tracePt t="33141" x="7385050" y="4452938"/>
          <p14:tracePt t="33148" x="7377113" y="4470400"/>
          <p14:tracePt t="33155" x="7377113" y="4503738"/>
          <p14:tracePt t="33167" x="7367588" y="4546600"/>
          <p14:tracePt t="33170" x="7359650" y="4605338"/>
          <p14:tracePt t="33179" x="7359650" y="4665663"/>
          <p14:tracePt t="33184" x="7334250" y="4741863"/>
          <p14:tracePt t="33194" x="7324725" y="4810125"/>
          <p14:tracePt t="33200" x="7316788" y="4860925"/>
          <p14:tracePt t="33208" x="7316788" y="4919663"/>
          <p14:tracePt t="33216" x="7316788" y="4937125"/>
          <p14:tracePt t="33223" x="7316788" y="4962525"/>
          <p14:tracePt t="33232" x="7316788" y="4987925"/>
          <p14:tracePt t="33239" x="7316788" y="4997450"/>
          <p14:tracePt t="33249" x="7316788" y="5013325"/>
          <p14:tracePt t="33252" x="7316788" y="5022850"/>
          <p14:tracePt t="33261" x="7316788" y="5048250"/>
          <p14:tracePt t="33267" x="7316788" y="5064125"/>
          <p14:tracePt t="33276" x="7316788" y="5081588"/>
          <p14:tracePt t="33282" x="7316788" y="5106988"/>
          <p14:tracePt t="33291" x="7316788" y="5157788"/>
          <p14:tracePt t="33298" x="7316788" y="5183188"/>
          <p14:tracePt t="33305" x="7308850" y="5218113"/>
          <p14:tracePt t="33316" x="7299325" y="5243513"/>
          <p14:tracePt t="33321" x="7299325" y="5268913"/>
          <p14:tracePt t="33328" x="7299325" y="5294313"/>
          <p14:tracePt t="33334" x="7291388" y="5311775"/>
          <p14:tracePt t="33343" x="7291388" y="5319713"/>
          <p14:tracePt t="33349" x="7291388" y="5327650"/>
          <p14:tracePt t="33358" x="7291388" y="5337175"/>
          <p14:tracePt t="33365" x="7291388" y="5345113"/>
          <p14:tracePt t="33372" x="7291388" y="5353050"/>
          <p14:tracePt t="33383" x="7291388" y="5362575"/>
          <p14:tracePt t="34548" x="7273925" y="5370513"/>
          <p14:tracePt t="34553" x="7273925" y="5380038"/>
          <p14:tracePt t="34562" x="7265988" y="5380038"/>
          <p14:tracePt t="34568" x="7248525" y="5387975"/>
          <p14:tracePt t="34584" x="7240588" y="5395913"/>
          <p14:tracePt t="34590" x="7223125" y="5405438"/>
          <p14:tracePt t="34599" x="7215188" y="5413375"/>
          <p14:tracePt t="34607" x="7205663" y="5413375"/>
          <p14:tracePt t="34615" x="7197725" y="5413375"/>
          <p14:tracePt t="34623" x="7189788" y="5413375"/>
          <p14:tracePt t="34630" x="7172325" y="5430838"/>
          <p14:tracePt t="34639" x="7154863" y="5438775"/>
          <p14:tracePt t="34644" x="7138988" y="5446713"/>
          <p14:tracePt t="34651" x="7129463" y="5446713"/>
          <p14:tracePt t="34659" x="7121525" y="5446713"/>
          <p14:tracePt t="34673" x="7113588" y="5446713"/>
          <p14:tracePt t="34681" x="7104063" y="5446713"/>
          <p14:tracePt t="34690" x="7096125" y="5446713"/>
          <p14:tracePt t="35032" x="7088188" y="5446713"/>
          <p14:tracePt t="35072" x="7078663" y="5456238"/>
          <p14:tracePt t="35083" x="7061200" y="5472113"/>
          <p14:tracePt t="35107" x="7053263" y="5481638"/>
          <p14:tracePt t="35121" x="7045325" y="5481638"/>
          <p14:tracePt t="35128" x="7035800" y="5481638"/>
          <p14:tracePt t="35137" x="7027863" y="5481638"/>
          <p14:tracePt t="35182" x="7027863" y="5489575"/>
          <p14:tracePt t="35228" x="7027863" y="5497513"/>
          <p14:tracePt t="35234" x="7019925" y="5497513"/>
          <p14:tracePt t="35243" x="7010400" y="5507038"/>
          <p14:tracePt t="35249" x="7002463" y="5507038"/>
          <p14:tracePt t="35257" x="6994525" y="5507038"/>
          <p14:tracePt t="35263" x="6985000" y="5507038"/>
          <p14:tracePt t="35735" x="6977063" y="5507038"/>
          <p14:tracePt t="35758" x="6969125" y="5514975"/>
          <p14:tracePt t="35773" x="6969125" y="5524500"/>
          <p14:tracePt t="35803" x="6959600" y="5524500"/>
          <p14:tracePt t="35809" x="6951663" y="5532438"/>
          <p14:tracePt t="35817" x="6943725" y="5540375"/>
          <p14:tracePt t="35832" x="6943725" y="5549900"/>
          <p14:tracePt t="35862" x="6934200" y="5565775"/>
          <p14:tracePt t="35876" x="6926263" y="5565775"/>
          <p14:tracePt t="35884" x="6916738" y="5575300"/>
          <p14:tracePt t="35896" x="6916738" y="5583238"/>
          <p14:tracePt t="35901" x="6916738" y="5591175"/>
          <p14:tracePt t="35967" x="6916738" y="5600700"/>
          <p14:tracePt t="35974" x="6908800" y="5608638"/>
          <p14:tracePt t="35991" x="6908800" y="5626100"/>
          <p14:tracePt t="35997" x="6908800" y="5634038"/>
          <p14:tracePt t="36011" x="6908800" y="5641975"/>
          <p14:tracePt t="36034" x="6900863" y="5651500"/>
          <p14:tracePt t="36048" x="6900863" y="5659438"/>
          <p14:tracePt t="36057" x="6900863" y="5668963"/>
          <p14:tracePt t="36087" x="6900863" y="5676900"/>
          <p14:tracePt t="36101" x="6900863" y="5694363"/>
          <p14:tracePt t="36112" x="6900863" y="5702300"/>
          <p14:tracePt t="36116" x="6891338" y="5702300"/>
          <p14:tracePt t="36125" x="6891338" y="5710238"/>
          <p14:tracePt t="36130" x="6891338" y="5719763"/>
          <p14:tracePt t="36141" x="6875463" y="5719763"/>
          <p14:tracePt t="36146" x="6875463" y="5727700"/>
          <p14:tracePt t="36154" x="6875463" y="5735638"/>
          <p14:tracePt t="36161" x="6875463" y="5745163"/>
          <p14:tracePt t="36191" x="6875463" y="5753100"/>
          <p14:tracePt t="36198" x="6875463" y="5761038"/>
          <p14:tracePt t="36208" x="6875463" y="5770563"/>
          <p14:tracePt t="36220" x="6875463" y="5778500"/>
          <p14:tracePt t="36243" x="6875463" y="5788025"/>
          <p14:tracePt t="36266" x="6875463" y="5795963"/>
          <p14:tracePt t="36273" x="6875463" y="5803900"/>
          <p14:tracePt t="36280" x="6875463" y="5813425"/>
          <p14:tracePt t="36295" x="6875463" y="5821363"/>
          <p14:tracePt t="36304" x="6875463" y="5829300"/>
          <p14:tracePt t="36326" x="6875463" y="5838825"/>
          <p14:tracePt t="36363" x="6875463" y="5846763"/>
          <p14:tracePt t="36370" x="6875463" y="5854700"/>
          <p14:tracePt t="36400" x="6875463" y="5864225"/>
          <p14:tracePt t="36408" x="6875463" y="5880100"/>
          <p14:tracePt t="36423" x="6875463" y="5889625"/>
          <p14:tracePt t="36431" x="6875463" y="5897563"/>
          <p14:tracePt t="36446" x="6875463" y="5905500"/>
          <p14:tracePt t="36453" x="6875463" y="5915025"/>
          <p14:tracePt t="36467" x="6875463" y="5922963"/>
          <p14:tracePt t="36513" x="6875463" y="5932488"/>
          <p14:tracePt t="36520" x="6875463" y="5940425"/>
          <p14:tracePt t="36527" x="6875463" y="5948363"/>
          <p14:tracePt t="36535" x="6875463" y="5957888"/>
          <p14:tracePt t="36545" x="6875463" y="5965825"/>
          <p14:tracePt t="36558" x="6875463" y="5973763"/>
          <p14:tracePt t="36564" x="6875463" y="5983288"/>
          <p14:tracePt t="36579" x="6875463" y="5991225"/>
          <p14:tracePt t="36588" x="6875463" y="6008688"/>
          <p14:tracePt t="36603" x="6875463" y="6016625"/>
          <p14:tracePt t="36685" x="6865938" y="6024563"/>
          <p14:tracePt t="36701" x="6865938" y="6034088"/>
          <p14:tracePt t="36707" x="6865938" y="6042025"/>
          <p14:tracePt t="36941" x="6858000" y="6034088"/>
          <p14:tracePt t="36947" x="6858000" y="6024563"/>
          <p14:tracePt t="36955" x="6858000" y="6016625"/>
          <p14:tracePt t="36960" x="6858000" y="6008688"/>
          <p14:tracePt t="36969" x="6840538" y="5999163"/>
          <p14:tracePt t="36976" x="6840538" y="5973763"/>
          <p14:tracePt t="36983" x="6840538" y="5965825"/>
          <p14:tracePt t="37001" x="6840538" y="5957888"/>
          <p14:tracePt t="37007" x="6840538" y="5948363"/>
          <p14:tracePt t="37067" x="6840538" y="5922963"/>
          <p14:tracePt t="37072" x="6840538" y="5889625"/>
          <p14:tracePt t="37081" x="6840538" y="5880100"/>
          <p14:tracePt t="37088" x="6840538" y="5872163"/>
          <p14:tracePt t="37096" x="6840538" y="5854700"/>
          <p14:tracePt t="37102" x="6858000" y="5788025"/>
          <p14:tracePt t="37111" x="6865938" y="5753100"/>
          <p14:tracePt t="37117" x="6875463" y="5719763"/>
          <p14:tracePt t="37125" x="6875463" y="5684838"/>
          <p14:tracePt t="37140" x="6875463" y="5659438"/>
          <p14:tracePt t="37155" x="6875463" y="5651500"/>
          <p14:tracePt t="37163" x="6875463" y="5641975"/>
          <p14:tracePt t="37170" x="6875463" y="5634038"/>
          <p14:tracePt t="37178" x="6883400" y="5616575"/>
          <p14:tracePt t="37185" x="6891338" y="5600700"/>
          <p14:tracePt t="37201" x="6891338" y="5591175"/>
          <p14:tracePt t="37208" x="6891338" y="5583238"/>
          <p14:tracePt t="37218" x="6900863" y="5565775"/>
          <p14:tracePt t="37223" x="6908800" y="5540375"/>
          <p14:tracePt t="37231" x="6916738" y="5524500"/>
          <p14:tracePt t="37237" x="6926263" y="5507038"/>
          <p14:tracePt t="37245" x="6934200" y="5497513"/>
          <p14:tracePt t="37252" x="6951663" y="5446713"/>
          <p14:tracePt t="37261" x="6959600" y="5438775"/>
          <p14:tracePt t="37268" x="6969125" y="5413375"/>
          <p14:tracePt t="37277" x="6977063" y="5405438"/>
          <p14:tracePt t="37283" x="6985000" y="5387975"/>
          <p14:tracePt t="37292" x="6994525" y="5362575"/>
          <p14:tracePt t="37300" x="7010400" y="5337175"/>
          <p14:tracePt t="37305" x="7019925" y="5337175"/>
          <p14:tracePt t="37312" x="7027863" y="5311775"/>
          <p14:tracePt t="37320" x="7035800" y="5294313"/>
          <p14:tracePt t="37334" x="7035800" y="5286375"/>
          <p14:tracePt t="37343" x="7035800" y="5276850"/>
          <p14:tracePt t="37590" x="7035800" y="5294313"/>
          <p14:tracePt t="37597" x="7035800" y="5302250"/>
          <p14:tracePt t="37611" x="7035800" y="5311775"/>
          <p14:tracePt t="37619" x="7027863" y="5319713"/>
          <p14:tracePt t="37627" x="7027863" y="5327650"/>
          <p14:tracePt t="37633" x="7027863" y="5337175"/>
          <p14:tracePt t="37641" x="7027863" y="5345113"/>
          <p14:tracePt t="37649" x="7019925" y="5345113"/>
          <p14:tracePt t="37657" x="7019925" y="5353050"/>
          <p14:tracePt t="37667" x="7019925" y="5362575"/>
          <p14:tracePt t="37686" x="7019925" y="5395913"/>
          <p14:tracePt t="37701" x="7019925" y="5405438"/>
          <p14:tracePt t="37711" x="7010400" y="5413375"/>
          <p14:tracePt t="37716" x="7010400" y="5421313"/>
          <p14:tracePt t="37724" x="7010400" y="5430838"/>
          <p14:tracePt t="37734" x="7010400" y="5438775"/>
          <p14:tracePt t="37738" x="7002463" y="5438775"/>
          <p14:tracePt t="37750" x="7002463" y="5464175"/>
          <p14:tracePt t="37754" x="7002463" y="5472113"/>
          <p14:tracePt t="37760" x="7002463" y="5481638"/>
          <p14:tracePt t="37767" x="7002463" y="5489575"/>
          <p14:tracePt t="37777" x="6994525" y="5497513"/>
          <p14:tracePt t="37784" x="6994525" y="5514975"/>
          <p14:tracePt t="37790" x="6994525" y="5532438"/>
          <p14:tracePt t="37799" x="6985000" y="5532438"/>
          <p14:tracePt t="37806" x="6985000" y="5557838"/>
          <p14:tracePt t="37817" x="6985000" y="5565775"/>
          <p14:tracePt t="37820" x="6985000" y="5575300"/>
          <p14:tracePt t="37827" x="6977063" y="5583238"/>
          <p14:tracePt t="37835" x="6977063" y="5600700"/>
          <p14:tracePt t="37843" x="6969125" y="5616575"/>
          <p14:tracePt t="37850" x="6969125" y="5626100"/>
          <p14:tracePt t="37866" x="6969125" y="5641975"/>
          <p14:tracePt t="37873" x="6969125" y="5659438"/>
          <p14:tracePt t="37884" x="6969125" y="5668963"/>
          <p14:tracePt t="37887" x="6969125" y="5676900"/>
          <p14:tracePt t="37897" x="6959600" y="5684838"/>
          <p14:tracePt t="37911" x="6959600" y="5694363"/>
          <p14:tracePt t="37917" x="6959600" y="5702300"/>
          <p14:tracePt t="37925" x="6951663" y="5710238"/>
          <p14:tracePt t="37934" x="6951663" y="5727700"/>
          <p14:tracePt t="37940" x="6951663" y="5735638"/>
          <p14:tracePt t="37956" x="6951663" y="5745163"/>
          <p14:tracePt t="37963" x="6951663" y="5753100"/>
          <p14:tracePt t="37978" x="6943725" y="5753100"/>
          <p14:tracePt t="37985" x="6943725" y="5770563"/>
          <p14:tracePt t="37993" x="6926263" y="5778500"/>
          <p14:tracePt t="38000" x="6926263" y="5788025"/>
          <p14:tracePt t="38008" x="6916738" y="5795963"/>
          <p14:tracePt t="38015" x="6908800" y="5821363"/>
          <p14:tracePt t="38022" x="6908800" y="5838825"/>
          <p14:tracePt t="38034" x="6900863" y="5838825"/>
          <p14:tracePt t="38037" x="6900863" y="5846763"/>
          <p14:tracePt t="38046" x="6900863" y="5864225"/>
          <p14:tracePt t="38053" x="6891338" y="5880100"/>
          <p14:tracePt t="38060" x="6891338" y="5889625"/>
          <p14:tracePt t="38068" x="6891338" y="5897563"/>
          <p14:tracePt t="38083" x="6891338" y="5905500"/>
          <p14:tracePt t="38442" x="6772275" y="5905500"/>
          <p14:tracePt t="38448" x="6611938" y="5880100"/>
          <p14:tracePt t="38457" x="6510338" y="5872163"/>
          <p14:tracePt t="38463" x="6272213" y="5829300"/>
          <p14:tracePt t="38471" x="6102350" y="5788025"/>
          <p14:tracePt t="38480" x="5932488" y="5761038"/>
          <p14:tracePt t="38489" x="5795963" y="5735638"/>
          <p14:tracePt t="38493" x="5549900" y="5694363"/>
          <p14:tracePt t="38502" x="5268913" y="5641975"/>
          <p14:tracePt t="38508" x="5048250" y="5616575"/>
          <p14:tracePt t="38516" x="4860925" y="5591175"/>
          <p14:tracePt t="38523" x="4470400" y="5514975"/>
          <p14:tracePt t="38531" x="4249738" y="5481638"/>
          <p14:tracePt t="38539" x="4062413" y="5472113"/>
          <p14:tracePt t="38546" x="3883025" y="5456238"/>
          <p14:tracePt t="38555" x="3535363" y="5456238"/>
          <p14:tracePt t="38563" x="3382963" y="5464175"/>
          <p14:tracePt t="38572" x="3279775" y="5464175"/>
          <p14:tracePt t="38575" x="3109913" y="5464175"/>
          <p14:tracePt t="38585" x="2990850" y="5472113"/>
          <p14:tracePt t="38592" x="2838450" y="5497513"/>
          <p14:tracePt t="38598" x="2736850" y="5507038"/>
          <p14:tracePt t="38606" x="2660650" y="5507038"/>
          <p14:tracePt t="38614" x="2617788" y="5514975"/>
          <p14:tracePt t="38621" x="2582863" y="5524500"/>
          <p14:tracePt t="38628" x="2541588" y="5524500"/>
          <p14:tracePt t="38639" x="2506663" y="5532438"/>
          <p14:tracePt t="38643" x="2489200" y="5532438"/>
          <p14:tracePt t="38651" x="2463800" y="5532438"/>
          <p14:tracePt t="38657" x="2447925" y="5532438"/>
          <p14:tracePt t="38666" x="2438400" y="5532438"/>
          <p14:tracePt t="38672" x="2413000" y="5532438"/>
          <p14:tracePt t="38681" x="2405063" y="5532438"/>
          <p14:tracePt t="39055" x="2387600" y="5575300"/>
          <p14:tracePt t="39062" x="2387600" y="5591175"/>
          <p14:tracePt t="39069" x="2387600" y="5608638"/>
          <p14:tracePt t="39077" x="2387600" y="5626100"/>
          <p14:tracePt t="39085" x="2387600" y="5634038"/>
          <p14:tracePt t="39102" x="2387600" y="5651500"/>
          <p14:tracePt t="39107" x="2387600" y="5659438"/>
          <p14:tracePt t="39122" x="2387600" y="5676900"/>
          <p14:tracePt t="39134" x="2387600" y="5684838"/>
          <p14:tracePt t="39137" x="2387600" y="5694363"/>
          <p14:tracePt t="39144" x="2387600" y="5702300"/>
          <p14:tracePt t="39159" x="2387600" y="5710238"/>
          <p14:tracePt t="39167" x="2387600" y="5719763"/>
          <p14:tracePt t="39174" x="2387600" y="5727700"/>
          <p14:tracePt t="39184" x="2387600" y="5735638"/>
          <p14:tracePt t="39190" x="2387600" y="5745163"/>
          <p14:tracePt t="39219" x="2387600" y="5753100"/>
          <p14:tracePt t="39234" x="2387600" y="5761038"/>
          <p14:tracePt t="39271" x="2387600" y="5770563"/>
          <p14:tracePt t="39278" x="2397125" y="5770563"/>
          <p14:tracePt t="39294" x="2405063" y="5778500"/>
          <p14:tracePt t="39302" x="2413000" y="5788025"/>
          <p14:tracePt t="39324" x="2422525" y="5788025"/>
          <p14:tracePt t="39334" x="2422525" y="5795963"/>
          <p14:tracePt t="39337" x="2430463" y="5795963"/>
          <p14:tracePt t="39631" x="2463800" y="5795963"/>
          <p14:tracePt t="39637" x="2489200" y="5795963"/>
          <p14:tracePt t="39646" x="2524125" y="5795963"/>
          <p14:tracePt t="39652" x="2541588" y="5795963"/>
          <p14:tracePt t="39660" x="2557463" y="5795963"/>
          <p14:tracePt t="39668" x="2574925" y="5795963"/>
          <p14:tracePt t="39675" x="2582863" y="5795963"/>
          <p14:tracePt t="39682" x="2592388" y="5795963"/>
          <p14:tracePt t="39691" x="2617788" y="5788025"/>
          <p14:tracePt t="39708" x="2625725" y="5788025"/>
          <p14:tracePt t="39712" x="2643188" y="5778500"/>
          <p14:tracePt t="39729" x="2651125" y="5778500"/>
          <p14:tracePt t="39735" x="2660650" y="5778500"/>
          <p14:tracePt t="39741" x="2668588" y="5778500"/>
          <p14:tracePt t="39750" x="2676525" y="5778500"/>
          <p14:tracePt t="39758" x="2686050" y="5778500"/>
          <p14:tracePt t="39765" x="2686050" y="5770563"/>
          <p14:tracePt t="39772" x="2711450" y="5761038"/>
          <p14:tracePt t="39779" x="2727325" y="5761038"/>
          <p14:tracePt t="39791" x="2744788" y="5753100"/>
          <p14:tracePt t="39794" x="2762250" y="5745163"/>
          <p14:tracePt t="39802" x="2778125" y="5735638"/>
          <p14:tracePt t="39818" x="2795588" y="5719763"/>
          <p14:tracePt t="39825" x="2820988" y="5719763"/>
          <p14:tracePt t="39840" x="2830513" y="5719763"/>
          <p14:tracePt t="39847" x="2838450" y="5719763"/>
          <p14:tracePt t="40064" x="2762250" y="5719763"/>
          <p14:tracePt t="40071" x="2744788" y="5719763"/>
          <p14:tracePt t="40078" x="2727325" y="5719763"/>
          <p14:tracePt t="40094" x="2719388" y="5719763"/>
          <p14:tracePt t="40100" x="2711450" y="5719763"/>
          <p14:tracePt t="40116" x="2693988" y="5719763"/>
          <p14:tracePt t="40123" x="2686050" y="5719763"/>
          <p14:tracePt t="40177" x="2668588" y="5719763"/>
          <p14:tracePt t="40183" x="2574925" y="5702300"/>
          <p14:tracePt t="40191" x="2549525" y="5702300"/>
          <p14:tracePt t="40200" x="2524125" y="5702300"/>
          <p14:tracePt t="40206" x="2516188" y="5702300"/>
          <p14:tracePt t="40221" x="2506663" y="5702300"/>
          <p14:tracePt t="40229" x="2498725" y="5702300"/>
          <p14:tracePt t="40235" x="2489200" y="5702300"/>
          <p14:tracePt t="40247" x="2481263" y="5702300"/>
          <p14:tracePt t="40250" x="2473325" y="5702300"/>
          <p14:tracePt t="40259" x="2463800" y="5702300"/>
          <p14:tracePt t="40274" x="2455863" y="5702300"/>
          <p14:tracePt t="40280" x="2447925" y="5702300"/>
          <p14:tracePt t="40371" x="2455863" y="5694363"/>
          <p14:tracePt t="40377" x="2489200" y="5684838"/>
          <p14:tracePt t="40385" x="2549525" y="5676900"/>
          <p14:tracePt t="40396" x="2617788" y="5668963"/>
          <p14:tracePt t="40401" x="2676525" y="5668963"/>
          <p14:tracePt t="40408" x="2719388" y="5668963"/>
          <p14:tracePt t="40415" x="2762250" y="5668963"/>
          <p14:tracePt t="40422" x="2778125" y="5668963"/>
          <p14:tracePt t="40429" x="2795588" y="5668963"/>
          <p14:tracePt t="40446" x="2805113" y="5668963"/>
          <p14:tracePt t="40452" x="2813050" y="5668963"/>
          <p14:tracePt t="40558" x="2813050" y="5676900"/>
          <p14:tracePt t="40565" x="2805113" y="5684838"/>
          <p14:tracePt t="40572" x="2795588" y="5702300"/>
          <p14:tracePt t="40579" x="2787650" y="5702300"/>
          <p14:tracePt t="40587" x="2778125" y="5710238"/>
          <p14:tracePt t="40603" x="2770188" y="5710238"/>
          <p14:tracePt t="40612" x="2752725" y="5710238"/>
          <p14:tracePt t="41851" x="2566988" y="5565775"/>
          <p14:tracePt t="41857" x="2336800" y="5319713"/>
          <p14:tracePt t="41865" x="2192338" y="5157788"/>
          <p14:tracePt t="41872" x="1971675" y="4937125"/>
          <p14:tracePt t="41887" x="1223963" y="4079875"/>
          <p14:tracePt t="41896" x="1028700" y="3900488"/>
          <p14:tracePt t="41904" x="755650" y="3629025"/>
          <p14:tracePt t="41911" x="271463" y="2965450"/>
          <p14:tracePt t="41917" x="187325" y="2871788"/>
          <p14:tracePt t="41927" x="7938" y="26606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D2760B10-2E35-4F96-B18F-A69FF57716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66800" y="304800"/>
            <a:ext cx="7543800" cy="4603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altLang="cs-CZ" sz="3200"/>
              <a:t>Orthodontics brackets</a:t>
            </a:r>
            <a:endParaRPr lang="cs-CZ" altLang="cs-CZ" sz="3200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1826FD77-59BE-4A61-BD8C-9E3877A10B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5288" y="981075"/>
            <a:ext cx="8229600" cy="5543550"/>
          </a:xfrm>
        </p:spPr>
        <p:txBody>
          <a:bodyPr>
            <a:normAutofit fontScale="92500"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sz="2800" dirty="0">
                <a:solidFill>
                  <a:srgbClr val="FF0000"/>
                </a:solidFill>
              </a:rPr>
              <a:t>Ceramic brackets</a:t>
            </a:r>
            <a:endParaRPr lang="cs-CZ" altLang="cs-CZ" sz="28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8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 err="1">
                <a:solidFill>
                  <a:srgbClr val="FFFF00"/>
                </a:solidFill>
              </a:rPr>
              <a:t>Advantages</a:t>
            </a:r>
            <a:r>
              <a:rPr lang="cs-CZ" altLang="cs-CZ" dirty="0">
                <a:solidFill>
                  <a:srgbClr val="FFFF00"/>
                </a:solidFill>
              </a:rPr>
              <a:t>:                                         </a:t>
            </a:r>
            <a:r>
              <a:rPr lang="cs-CZ" altLang="cs-CZ" dirty="0" err="1">
                <a:solidFill>
                  <a:srgbClr val="FFFF00"/>
                </a:solidFill>
              </a:rPr>
              <a:t>Disadvantages</a:t>
            </a:r>
            <a:r>
              <a:rPr lang="cs-CZ" altLang="cs-CZ" dirty="0"/>
              <a:t>:</a:t>
            </a:r>
            <a:br>
              <a:rPr lang="cs-CZ" altLang="cs-CZ" dirty="0"/>
            </a:br>
            <a:endParaRPr lang="cs-CZ" altLang="cs-CZ" dirty="0"/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/>
              <a:t>    - </a:t>
            </a:r>
            <a:r>
              <a:rPr lang="cs-CZ" altLang="cs-CZ" dirty="0" err="1"/>
              <a:t>Aesthetics</a:t>
            </a:r>
            <a:r>
              <a:rPr lang="cs-CZ" altLang="cs-CZ" dirty="0"/>
              <a:t>                         - </a:t>
            </a:r>
            <a:r>
              <a:rPr lang="cs-CZ" altLang="cs-CZ" dirty="0" err="1"/>
              <a:t>repeated</a:t>
            </a:r>
            <a:r>
              <a:rPr lang="cs-CZ" altLang="cs-CZ" dirty="0"/>
              <a:t> </a:t>
            </a:r>
            <a:r>
              <a:rPr lang="cs-CZ" altLang="cs-CZ" dirty="0" err="1"/>
              <a:t>bonding</a:t>
            </a:r>
            <a:r>
              <a:rPr lang="cs-CZ" altLang="cs-CZ" dirty="0"/>
              <a:t> </a:t>
            </a:r>
            <a:r>
              <a:rPr lang="cs-CZ" altLang="cs-CZ" dirty="0" err="1"/>
              <a:t>problem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       - robust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       - </a:t>
            </a:r>
            <a:r>
              <a:rPr lang="cs-CZ" altLang="cs-CZ" dirty="0" err="1"/>
              <a:t>crack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       - </a:t>
            </a:r>
            <a:r>
              <a:rPr lang="cs-CZ" altLang="cs-CZ" dirty="0" err="1"/>
              <a:t>higher</a:t>
            </a:r>
            <a:r>
              <a:rPr lang="cs-CZ" altLang="cs-CZ" dirty="0"/>
              <a:t> </a:t>
            </a:r>
            <a:r>
              <a:rPr lang="cs-CZ" altLang="cs-CZ" dirty="0" err="1"/>
              <a:t>friction</a:t>
            </a:r>
            <a:r>
              <a:rPr lang="cs-CZ" altLang="cs-CZ" dirty="0"/>
              <a:t> (</a:t>
            </a:r>
            <a:r>
              <a:rPr lang="cs-CZ" altLang="cs-CZ" dirty="0" err="1"/>
              <a:t>avoid</a:t>
            </a:r>
            <a:r>
              <a:rPr lang="cs-CZ" altLang="cs-CZ" dirty="0"/>
              <a:t> metal slot)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       - </a:t>
            </a:r>
            <a:r>
              <a:rPr lang="cs-CZ" altLang="cs-CZ" dirty="0" err="1"/>
              <a:t>price</a:t>
            </a:r>
            <a:endParaRPr lang="cs-CZ" altLang="cs-CZ" dirty="0"/>
          </a:p>
        </p:txBody>
      </p:sp>
      <p:pic>
        <p:nvPicPr>
          <p:cNvPr id="10244" name="Picture 4" descr="srovnani rovnatka">
            <a:extLst>
              <a:ext uri="{FF2B5EF4-FFF2-40B4-BE49-F238E27FC236}">
                <a16:creationId xmlns:a16="http://schemas.microsoft.com/office/drawing/2014/main" id="{B1FDA1E9-844F-4D30-A963-503E91C9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989138"/>
            <a:ext cx="2987675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lr_keramicke_zamky_toothc">
            <a:extLst>
              <a:ext uri="{FF2B5EF4-FFF2-40B4-BE49-F238E27FC236}">
                <a16:creationId xmlns:a16="http://schemas.microsoft.com/office/drawing/2014/main" id="{C6A03437-9EE9-44F5-8548-B772822E3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960563"/>
            <a:ext cx="1604962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>
            <a:extLst>
              <a:ext uri="{FF2B5EF4-FFF2-40B4-BE49-F238E27FC236}">
                <a16:creationId xmlns:a16="http://schemas.microsoft.com/office/drawing/2014/main" id="{CD53F0C4-09E3-4403-B6B1-DD97F531B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989138"/>
            <a:ext cx="2952750" cy="159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53F27D7-C14C-4AE9-9029-359F872F81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0"/>
    </mc:Choice>
    <mc:Fallback>
      <p:transition spd="slow" advTm="24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D4D7F31-B953-4EF7-8C32-016144628D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84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53251" name="Picture 3" descr="6">
            <a:extLst>
              <a:ext uri="{FF2B5EF4-FFF2-40B4-BE49-F238E27FC236}">
                <a16:creationId xmlns:a16="http://schemas.microsoft.com/office/drawing/2014/main" id="{C980374E-6127-4BEF-BEEF-86CCA4543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04813"/>
            <a:ext cx="25908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4">
            <a:extLst>
              <a:ext uri="{FF2B5EF4-FFF2-40B4-BE49-F238E27FC236}">
                <a16:creationId xmlns:a16="http://schemas.microsoft.com/office/drawing/2014/main" id="{C768B93B-1DDF-4939-B834-17D2B0975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8000"/>
            <a:ext cx="3127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3" name="Picture 5" descr="7">
            <a:extLst>
              <a:ext uri="{FF2B5EF4-FFF2-40B4-BE49-F238E27FC236}">
                <a16:creationId xmlns:a16="http://schemas.microsoft.com/office/drawing/2014/main" id="{6A4A5AA4-0BFE-4133-BC0A-7C4BF0FE0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205038"/>
            <a:ext cx="2520950" cy="173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4" name="Rectangle 6">
            <a:extLst>
              <a:ext uri="{FF2B5EF4-FFF2-40B4-BE49-F238E27FC236}">
                <a16:creationId xmlns:a16="http://schemas.microsoft.com/office/drawing/2014/main" id="{01157740-853E-4012-BADF-1327D132D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5188"/>
            <a:ext cx="31273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5" name="Picture 7" descr="8">
            <a:extLst>
              <a:ext uri="{FF2B5EF4-FFF2-40B4-BE49-F238E27FC236}">
                <a16:creationId xmlns:a16="http://schemas.microsoft.com/office/drawing/2014/main" id="{34B90F1F-7676-4343-9009-4DF2A9C4B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2303463"/>
            <a:ext cx="2376487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Rectangle 8">
            <a:extLst>
              <a:ext uri="{FF2B5EF4-FFF2-40B4-BE49-F238E27FC236}">
                <a16:creationId xmlns:a16="http://schemas.microsoft.com/office/drawing/2014/main" id="{1299375F-EFD2-4376-9A7E-AE8A271E1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762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7" name="Picture 9" descr="11">
            <a:extLst>
              <a:ext uri="{FF2B5EF4-FFF2-40B4-BE49-F238E27FC236}">
                <a16:creationId xmlns:a16="http://schemas.microsoft.com/office/drawing/2014/main" id="{98D8BA40-A6CA-4742-B62D-07C9A90BB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08500"/>
            <a:ext cx="1333500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8" name="Rectangle 10">
            <a:extLst>
              <a:ext uri="{FF2B5EF4-FFF2-40B4-BE49-F238E27FC236}">
                <a16:creationId xmlns:a16="http://schemas.microsoft.com/office/drawing/2014/main" id="{44B85544-0732-4444-B70A-7BECB8215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60070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259" name="Picture 11" descr="9">
            <a:extLst>
              <a:ext uri="{FF2B5EF4-FFF2-40B4-BE49-F238E27FC236}">
                <a16:creationId xmlns:a16="http://schemas.microsoft.com/office/drawing/2014/main" id="{4891C56E-8B6C-4880-A602-562FD514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508500"/>
            <a:ext cx="1314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C3789A5C-5F45-4B29-B39A-85934819F620}"/>
              </a:ext>
            </a:extLst>
          </p:cNvPr>
          <p:cNvSpPr/>
          <p:nvPr/>
        </p:nvSpPr>
        <p:spPr>
          <a:xfrm>
            <a:off x="2987824" y="5202033"/>
            <a:ext cx="792088" cy="155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5EBAF726-4722-4772-88C7-A7AF7DE94073}"/>
              </a:ext>
            </a:extLst>
          </p:cNvPr>
          <p:cNvSpPr/>
          <p:nvPr/>
        </p:nvSpPr>
        <p:spPr>
          <a:xfrm>
            <a:off x="5580112" y="5202033"/>
            <a:ext cx="287288" cy="1555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22DDD430-762F-4A46-84D7-925352152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516"/>
    </mc:Choice>
    <mc:Fallback>
      <p:transition spd="slow" advTm="18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20" x="7529513" y="5064125"/>
          <p14:tracePt t="2827" x="7443788" y="5038725"/>
          <p14:tracePt t="2835" x="7334250" y="4979988"/>
          <p14:tracePt t="2843" x="7258050" y="4946650"/>
          <p14:tracePt t="2851" x="7172325" y="4903788"/>
          <p14:tracePt t="2857" x="7096125" y="4852988"/>
          <p14:tracePt t="2866" x="7019925" y="4827588"/>
          <p14:tracePt t="2873" x="6985000" y="4792663"/>
          <p14:tracePt t="2880" x="6916738" y="4749800"/>
          <p14:tracePt t="2890" x="6865938" y="4724400"/>
          <p14:tracePt t="2895" x="6789738" y="4683125"/>
          <p14:tracePt t="2904" x="6713538" y="4622800"/>
          <p14:tracePt t="2910" x="6645275" y="4546600"/>
          <p14:tracePt t="2918" x="6535738" y="4460875"/>
          <p14:tracePt t="2925" x="6457950" y="4384675"/>
          <p14:tracePt t="2935" x="6391275" y="4325938"/>
          <p14:tracePt t="2939" x="6313488" y="4249738"/>
          <p14:tracePt t="2949" x="6237288" y="4181475"/>
          <p14:tracePt t="2967" x="6067425" y="4052888"/>
          <p14:tracePt t="2971" x="5983288" y="4002088"/>
          <p14:tracePt t="2977" x="5880100" y="3892550"/>
          <p14:tracePt t="2986" x="5788025" y="3781425"/>
          <p14:tracePt t="2992" x="5684838" y="3662363"/>
          <p14:tracePt t="3002" x="5616575" y="3594100"/>
          <p14:tracePt t="3007" x="5540375" y="3543300"/>
          <p14:tracePt t="3017" x="5472113" y="3475038"/>
          <p14:tracePt t="3022" x="5413375" y="3433763"/>
          <p14:tracePt t="3030" x="5337175" y="3365500"/>
          <p14:tracePt t="3038" x="5268913" y="3297238"/>
          <p14:tracePt t="3045" x="5183188" y="3178175"/>
          <p14:tracePt t="3052" x="5141913" y="3119438"/>
          <p14:tracePt t="3060" x="5073650" y="3025775"/>
          <p14:tracePt t="3068" x="5048250" y="2982913"/>
          <p14:tracePt t="3075" x="5022850" y="2949575"/>
          <p14:tracePt t="3082" x="4987925" y="2914650"/>
          <p14:tracePt t="3090" x="4962525" y="2871788"/>
          <p14:tracePt t="3097" x="4929188" y="2830513"/>
          <p14:tracePt t="3105" x="4903788" y="2778125"/>
          <p14:tracePt t="3112" x="4868863" y="2676525"/>
          <p14:tracePt t="3121" x="4843463" y="2582863"/>
          <p14:tracePt t="3126" x="4835525" y="2574925"/>
          <p14:tracePt t="3448" x="4767263" y="2463800"/>
          <p14:tracePt t="3455" x="4716463" y="2413000"/>
          <p14:tracePt t="3463" x="4657725" y="2328863"/>
          <p14:tracePt t="3471" x="4605338" y="2286000"/>
          <p14:tracePt t="3479" x="4538663" y="2174875"/>
          <p14:tracePt t="3486" x="4478338" y="2073275"/>
          <p14:tracePt t="3493" x="4419600" y="1971675"/>
          <p14:tracePt t="3500" x="4376738" y="1878013"/>
          <p14:tracePt t="3510" x="4325938" y="1784350"/>
          <p14:tracePt t="3516" x="4283075" y="1733550"/>
          <p14:tracePt t="3524" x="4265613" y="1700213"/>
          <p14:tracePt t="3539" x="4206875" y="1606550"/>
          <p14:tracePt t="3547" x="4181475" y="1538288"/>
          <p14:tracePt t="3553" x="4146550" y="1452563"/>
          <p14:tracePt t="3560" x="4130675" y="1419225"/>
          <p14:tracePt t="3568" x="4105275" y="1350963"/>
          <p14:tracePt t="3577" x="4079875" y="1317625"/>
          <p14:tracePt t="3584" x="4062413" y="1266825"/>
          <p14:tracePt t="3591" x="4052888" y="1257300"/>
          <p14:tracePt t="3600" x="4044950" y="1241425"/>
          <p14:tracePt t="3605" x="4044950" y="1223963"/>
          <p14:tracePt t="3613" x="4037013" y="1223963"/>
          <p14:tracePt t="3621" x="4037013" y="1198563"/>
          <p14:tracePt t="3628" x="4027488" y="1198563"/>
          <p14:tracePt t="3637" x="4011613" y="1189038"/>
          <p14:tracePt t="3644" x="4011613" y="1181100"/>
          <p14:tracePt t="3650" x="4011613" y="1173163"/>
          <p14:tracePt t="3665" x="4011613" y="1163638"/>
          <p14:tracePt t="3674" x="4002088" y="1155700"/>
          <p14:tracePt t="3681" x="3994150" y="1155700"/>
          <p14:tracePt t="3687" x="3986213" y="1138238"/>
          <p14:tracePt t="3702" x="3976688" y="1130300"/>
          <p14:tracePt t="3709" x="3968750" y="1130300"/>
          <p14:tracePt t="3717" x="3968750" y="1122363"/>
          <p14:tracePt t="3727" x="3951288" y="1112838"/>
          <p14:tracePt t="3732" x="3943350" y="1112838"/>
          <p14:tracePt t="3741" x="3943350" y="1104900"/>
          <p14:tracePt t="3747" x="3935413" y="1104900"/>
          <p14:tracePt t="3755" x="3925888" y="1096963"/>
          <p14:tracePt t="3762" x="3925888" y="1087438"/>
          <p14:tracePt t="4092" x="3943350" y="1087438"/>
          <p14:tracePt t="4099" x="3960813" y="1087438"/>
          <p14:tracePt t="4106" x="4002088" y="1087438"/>
          <p14:tracePt t="4116" x="4019550" y="1087438"/>
          <p14:tracePt t="4121" x="4052888" y="1087438"/>
          <p14:tracePt t="4130" x="4070350" y="1087438"/>
          <p14:tracePt t="4137" x="4087813" y="1087438"/>
          <p14:tracePt t="4143" x="4095750" y="1087438"/>
          <p14:tracePt t="4151" x="4113213" y="1087438"/>
          <p14:tracePt t="4159" x="4130675" y="1096963"/>
          <p14:tracePt t="4166" x="4146550" y="1096963"/>
          <p14:tracePt t="4174" x="4164013" y="1104900"/>
          <p14:tracePt t="4183" x="4181475" y="1104900"/>
          <p14:tracePt t="4188" x="4197350" y="1122363"/>
          <p14:tracePt t="4200" x="4240213" y="1122363"/>
          <p14:tracePt t="4204" x="4249738" y="1122363"/>
          <p14:tracePt t="4211" x="4275138" y="1122363"/>
          <p14:tracePt t="4218" x="4308475" y="1130300"/>
          <p14:tracePt t="4226" x="4316413" y="1130300"/>
          <p14:tracePt t="4233" x="4333875" y="1138238"/>
          <p14:tracePt t="4241" x="4351338" y="1138238"/>
          <p14:tracePt t="4249" x="4368800" y="1138238"/>
          <p14:tracePt t="4256" x="4402138" y="1138238"/>
          <p14:tracePt t="4266" x="4410075" y="1138238"/>
          <p14:tracePt t="4271" x="4427538" y="1147763"/>
          <p14:tracePt t="4280" x="4470400" y="1147763"/>
          <p14:tracePt t="4286" x="4495800" y="1155700"/>
          <p14:tracePt t="4294" x="4513263" y="1155700"/>
          <p14:tracePt t="4302" x="4529138" y="1163638"/>
          <p14:tracePt t="4308" x="4546600" y="1163638"/>
          <p14:tracePt t="4316" x="4554538" y="1163638"/>
          <p14:tracePt t="4323" x="4579938" y="1173163"/>
          <p14:tracePt t="4332" x="4597400" y="1173163"/>
          <p14:tracePt t="4338" x="4614863" y="1181100"/>
          <p14:tracePt t="4345" x="4622800" y="1181100"/>
          <p14:tracePt t="4353" x="4657725" y="1198563"/>
          <p14:tracePt t="4361" x="4673600" y="1206500"/>
          <p14:tracePt t="4370" x="4708525" y="1206500"/>
          <p14:tracePt t="4375" x="4741863" y="1216025"/>
          <p14:tracePt t="4384" x="4759325" y="1223963"/>
          <p14:tracePt t="4391" x="4784725" y="1223963"/>
          <p14:tracePt t="4400" x="4818063" y="1231900"/>
          <p14:tracePt t="4406" x="4827588" y="1241425"/>
          <p14:tracePt t="4416" x="4860925" y="1241425"/>
          <p14:tracePt t="4421" x="4903788" y="1249363"/>
          <p14:tracePt t="4427" x="4919663" y="1249363"/>
          <p14:tracePt t="4435" x="4954588" y="1257300"/>
          <p14:tracePt t="4443" x="4962525" y="1274763"/>
          <p14:tracePt t="4451" x="4979988" y="1274763"/>
          <p14:tracePt t="4457" x="4987925" y="1274763"/>
          <p14:tracePt t="4466" x="5005388" y="1282700"/>
          <p14:tracePt t="4483" x="5022850" y="1282700"/>
          <p14:tracePt t="4487" x="5030788" y="1282700"/>
          <p14:tracePt t="4563" x="5048250" y="1282700"/>
          <p14:tracePt t="4578" x="5056188" y="1282700"/>
          <p14:tracePt t="4585" x="5073650" y="1282700"/>
          <p14:tracePt t="4599" x="5081588" y="1282700"/>
          <p14:tracePt t="4720" x="5081588" y="1292225"/>
          <p14:tracePt t="4727" x="5073650" y="1292225"/>
          <p14:tracePt t="4734" x="5022850" y="1292225"/>
          <p14:tracePt t="4742" x="4972050" y="1292225"/>
          <p14:tracePt t="4749" x="4886325" y="1282700"/>
          <p14:tracePt t="4757" x="4827588" y="1274763"/>
          <p14:tracePt t="4767" x="4775200" y="1249363"/>
          <p14:tracePt t="4771" x="4716463" y="1241425"/>
          <p14:tracePt t="4780" x="4673600" y="1231900"/>
          <p14:tracePt t="4789" x="4622800" y="1223963"/>
          <p14:tracePt t="4794" x="4579938" y="1216025"/>
          <p14:tracePt t="4806" x="4521200" y="1206500"/>
          <p14:tracePt t="4813" x="4445000" y="1181100"/>
          <p14:tracePt t="4825" x="4341813" y="1155700"/>
          <p14:tracePt t="4832" x="4283075" y="1147763"/>
          <p14:tracePt t="4839" x="4224338" y="1147763"/>
          <p14:tracePt t="4847" x="4189413" y="1147763"/>
          <p14:tracePt t="4854" x="4156075" y="1147763"/>
          <p14:tracePt t="4863" x="4138613" y="1147763"/>
          <p14:tracePt t="4869" x="4113213" y="1147763"/>
          <p14:tracePt t="4878" x="4079875" y="1147763"/>
          <p14:tracePt t="4883" x="4062413" y="1147763"/>
          <p14:tracePt t="4892" x="4037013" y="1147763"/>
          <p14:tracePt t="4900" x="3994150" y="1138238"/>
          <p14:tracePt t="4908" x="3968750" y="1138238"/>
          <p14:tracePt t="4916" x="3943350" y="1138238"/>
          <p14:tracePt t="4922" x="3917950" y="1138238"/>
          <p14:tracePt t="4930" x="3900488" y="1138238"/>
          <p14:tracePt t="4936" x="3875088" y="1138238"/>
          <p14:tracePt t="4952" x="3824288" y="1138238"/>
          <p14:tracePt t="4960" x="3798888" y="1138238"/>
          <p14:tracePt t="4968" x="3781425" y="1138238"/>
          <p14:tracePt t="4974" x="3763963" y="1138238"/>
          <p14:tracePt t="4983" x="3756025" y="1138238"/>
          <p14:tracePt t="4989" x="3748088" y="1138238"/>
          <p14:tracePt t="5004" x="3738563" y="1138238"/>
          <p14:tracePt t="5012" x="3730625" y="1138238"/>
          <p14:tracePt t="5085" x="3748088" y="1138238"/>
          <p14:tracePt t="5093" x="3806825" y="1138238"/>
          <p14:tracePt t="5100" x="3867150" y="1138238"/>
          <p14:tracePt t="5108" x="3925888" y="1138238"/>
          <p14:tracePt t="5117" x="3968750" y="1138238"/>
          <p14:tracePt t="5123" x="4052888" y="1138238"/>
          <p14:tracePt t="5133" x="4095750" y="1138238"/>
          <p14:tracePt t="5138" x="4171950" y="1138238"/>
          <p14:tracePt t="5150" x="4224338" y="1138238"/>
          <p14:tracePt t="5154" x="4283075" y="1138238"/>
          <p14:tracePt t="5161" x="4341813" y="1138238"/>
          <p14:tracePt t="5167" x="4410075" y="1138238"/>
          <p14:tracePt t="5178" x="4445000" y="1138238"/>
          <p14:tracePt t="5183" x="4478338" y="1138238"/>
          <p14:tracePt t="5191" x="4521200" y="1138238"/>
          <p14:tracePt t="5201" x="4564063" y="1138238"/>
          <p14:tracePt t="5206" x="4605338" y="1138238"/>
          <p14:tracePt t="5213" x="4657725" y="1163638"/>
          <p14:tracePt t="5221" x="4733925" y="1173163"/>
          <p14:tracePt t="5228" x="4759325" y="1181100"/>
          <p14:tracePt t="5235" x="4792663" y="1189038"/>
          <p14:tracePt t="5243" x="4818063" y="1198563"/>
          <p14:tracePt t="5250" x="4852988" y="1206500"/>
          <p14:tracePt t="5257" x="4860925" y="1206500"/>
          <p14:tracePt t="5266" x="4868863" y="1216025"/>
          <p14:tracePt t="5273" x="4878388" y="1216025"/>
          <p14:tracePt t="5282" x="4886325" y="1216025"/>
          <p14:tracePt t="5287" x="4894263" y="1216025"/>
          <p14:tracePt t="5378" x="4903788" y="1223963"/>
          <p14:tracePt t="5393" x="4911725" y="1241425"/>
          <p14:tracePt t="5408" x="4929188" y="1241425"/>
          <p14:tracePt t="5415" x="4937125" y="1249363"/>
          <p14:tracePt t="5430" x="4954588" y="1249363"/>
          <p14:tracePt t="5489" x="4954588" y="1257300"/>
          <p14:tracePt t="5512" x="4954588" y="1266825"/>
          <p14:tracePt t="5520" x="4937125" y="1274763"/>
          <p14:tracePt t="5528" x="4886325" y="1282700"/>
          <p14:tracePt t="5535" x="4827588" y="1282700"/>
          <p14:tracePt t="5542" x="4767263" y="1282700"/>
          <p14:tracePt t="5550" x="4708525" y="1282700"/>
          <p14:tracePt t="5556" x="4648200" y="1274763"/>
          <p14:tracePt t="5566" x="4579938" y="1257300"/>
          <p14:tracePt t="5571" x="4478338" y="1241425"/>
          <p14:tracePt t="5580" x="4402138" y="1231900"/>
          <p14:tracePt t="5589" x="4341813" y="1216025"/>
          <p14:tracePt t="5594" x="4291013" y="1198563"/>
          <p14:tracePt t="5604" x="4249738" y="1189038"/>
          <p14:tracePt t="5609" x="4214813" y="1181100"/>
          <p14:tracePt t="5619" x="4189413" y="1173163"/>
          <p14:tracePt t="5623" x="4171950" y="1173163"/>
          <p14:tracePt t="5632" x="4146550" y="1173163"/>
          <p14:tracePt t="5638" x="4121150" y="1173163"/>
          <p14:tracePt t="5647" x="4105275" y="1173163"/>
          <p14:tracePt t="5654" x="4095750" y="1173163"/>
          <p14:tracePt t="5663" x="4087813" y="1173163"/>
          <p14:tracePt t="5678" x="4079875" y="1173163"/>
          <p14:tracePt t="5684" x="4070350" y="1173163"/>
          <p14:tracePt t="5744" x="4070350" y="1163638"/>
          <p14:tracePt t="5751" x="4095750" y="1155700"/>
          <p14:tracePt t="5758" x="4181475" y="1104900"/>
          <p14:tracePt t="5767" x="4275138" y="1087438"/>
          <p14:tracePt t="5773" x="4384675" y="1062038"/>
          <p14:tracePt t="5783" x="4435475" y="1054100"/>
          <p14:tracePt t="5788" x="4486275" y="1054100"/>
          <p14:tracePt t="5800" x="4546600" y="1054100"/>
          <p14:tracePt t="5805" x="4589463" y="1054100"/>
          <p14:tracePt t="5811" x="4622800" y="1054100"/>
          <p14:tracePt t="5818" x="4657725" y="1054100"/>
          <p14:tracePt t="5826" x="4665663" y="1054100"/>
          <p14:tracePt t="5833" x="4691063" y="1054100"/>
          <p14:tracePt t="5841" x="4699000" y="1054100"/>
          <p14:tracePt t="5850" x="4708525" y="1054100"/>
          <p14:tracePt t="5878" x="4716463" y="1054100"/>
          <p14:tracePt t="6709" x="4708525" y="1062038"/>
          <p14:tracePt t="6716" x="4699000" y="1079500"/>
          <p14:tracePt t="6723" x="4683125" y="1104900"/>
          <p14:tracePt t="6730" x="4673600" y="1130300"/>
          <p14:tracePt t="6739" x="4665663" y="1138238"/>
          <p14:tracePt t="6744" x="4648200" y="1155700"/>
          <p14:tracePt t="6753" x="4640263" y="1173163"/>
          <p14:tracePt t="6761" x="4640263" y="1181100"/>
          <p14:tracePt t="6770" x="4630738" y="1189038"/>
          <p14:tracePt t="6775" x="4614863" y="1206500"/>
          <p14:tracePt t="6783" x="4597400" y="1216025"/>
          <p14:tracePt t="6790" x="4572000" y="1231900"/>
          <p14:tracePt t="6797" x="4554538" y="1241425"/>
          <p14:tracePt t="6807" x="4538663" y="1249363"/>
          <p14:tracePt t="6813" x="4486275" y="1257300"/>
          <p14:tracePt t="6820" x="4460875" y="1257300"/>
          <p14:tracePt t="6828" x="4427538" y="1257300"/>
          <p14:tracePt t="6837" x="4384675" y="1257300"/>
          <p14:tracePt t="6842" x="4368800" y="1257300"/>
          <p14:tracePt t="6851" x="4351338" y="1249363"/>
          <p14:tracePt t="6858" x="4325938" y="1241425"/>
          <p14:tracePt t="6865" x="4300538" y="1231900"/>
          <p14:tracePt t="6874" x="4283075" y="1223963"/>
          <p14:tracePt t="6880" x="4275138" y="1216025"/>
          <p14:tracePt t="6887" x="4249738" y="1206500"/>
          <p14:tracePt t="6895" x="4232275" y="1198563"/>
          <p14:tracePt t="6904" x="4224338" y="1189038"/>
          <p14:tracePt t="6909" x="4197350" y="1181100"/>
          <p14:tracePt t="6918" x="4171950" y="1173163"/>
          <p14:tracePt t="6927" x="4146550" y="1163638"/>
          <p14:tracePt t="6933" x="4138613" y="1163638"/>
          <p14:tracePt t="6942" x="4105275" y="1155700"/>
          <p14:tracePt t="6947" x="4087813" y="1155700"/>
          <p14:tracePt t="6955" x="4079875" y="1155700"/>
          <p14:tracePt t="6972" x="4044950" y="1155700"/>
          <p14:tracePt t="6977" x="4037013" y="1155700"/>
          <p14:tracePt t="6987" x="4027488" y="1155700"/>
          <p14:tracePt t="6992" x="4019550" y="1155700"/>
          <p14:tracePt t="7007" x="4011613" y="1155700"/>
          <p14:tracePt t="7037" x="4002088" y="1155700"/>
          <p14:tracePt t="7158" x="4002088" y="1147763"/>
          <p14:tracePt t="7164" x="4019550" y="1138238"/>
          <p14:tracePt t="7172" x="4044950" y="1138238"/>
          <p14:tracePt t="7178" x="4079875" y="1138238"/>
          <p14:tracePt t="7187" x="4113213" y="1138238"/>
          <p14:tracePt t="7194" x="4156075" y="1138238"/>
          <p14:tracePt t="7204" x="4240213" y="1147763"/>
          <p14:tracePt t="7208" x="4283075" y="1155700"/>
          <p14:tracePt t="7216" x="4384675" y="1163638"/>
          <p14:tracePt t="7224" x="4435475" y="1173163"/>
          <p14:tracePt t="7232" x="4495800" y="1181100"/>
          <p14:tracePt t="7241" x="4538663" y="1189038"/>
          <p14:tracePt t="7246" x="4589463" y="1216025"/>
          <p14:tracePt t="7254" x="4622800" y="1223963"/>
          <p14:tracePt t="7261" x="4648200" y="1223963"/>
          <p14:tracePt t="7271" x="4683125" y="1231900"/>
          <p14:tracePt t="7276" x="4741863" y="1231900"/>
          <p14:tracePt t="7284" x="4810125" y="1231900"/>
          <p14:tracePt t="7291" x="4843463" y="1231900"/>
          <p14:tracePt t="7299" x="4878388" y="1231900"/>
          <p14:tracePt t="7306" x="4919663" y="1231900"/>
          <p14:tracePt t="7314" x="4962525" y="1231900"/>
          <p14:tracePt t="7320" x="4997450" y="1223963"/>
          <p14:tracePt t="7329" x="5022850" y="1223963"/>
          <p14:tracePt t="7338" x="5038725" y="1223963"/>
          <p14:tracePt t="7343" x="5048250" y="1223963"/>
          <p14:tracePt t="7353" x="5056188" y="1223963"/>
          <p14:tracePt t="8047" x="5048250" y="1223963"/>
          <p14:tracePt t="8054" x="5022850" y="1223963"/>
          <p14:tracePt t="8060" x="4997450" y="1223963"/>
          <p14:tracePt t="8068" x="4962525" y="1223963"/>
          <p14:tracePt t="8076" x="4929188" y="1223963"/>
          <p14:tracePt t="8083" x="4878388" y="1223963"/>
          <p14:tracePt t="8093" x="4843463" y="1223963"/>
          <p14:tracePt t="8098" x="4810125" y="1223963"/>
          <p14:tracePt t="8109" x="4784725" y="1223963"/>
          <p14:tracePt t="8113" x="4767263" y="1223963"/>
          <p14:tracePt t="8122" x="4741863" y="1223963"/>
          <p14:tracePt t="8128" x="4733925" y="1223963"/>
          <p14:tracePt t="8138" x="4716463" y="1223963"/>
          <p14:tracePt t="8144" x="4708525" y="1223963"/>
          <p14:tracePt t="8158" x="4699000" y="1223963"/>
          <p14:tracePt t="8168" x="4683125" y="1223963"/>
          <p14:tracePt t="8181" x="4683125" y="1231900"/>
          <p14:tracePt t="8188" x="4665663" y="1231900"/>
          <p14:tracePt t="8196" x="4648200" y="1231900"/>
          <p14:tracePt t="8211" x="4640263" y="1241425"/>
          <p14:tracePt t="8218" x="4622800" y="1241425"/>
          <p14:tracePt t="8225" x="4605338" y="1249363"/>
          <p14:tracePt t="8233" x="4589463" y="1249363"/>
          <p14:tracePt t="8247" x="4572000" y="1257300"/>
          <p14:tracePt t="8256" x="4546600" y="1266825"/>
          <p14:tracePt t="8263" x="4538663" y="1282700"/>
          <p14:tracePt t="8279" x="4529138" y="1282700"/>
          <p14:tracePt t="8285" x="4521200" y="1282700"/>
          <p14:tracePt t="8299" x="4513263" y="1282700"/>
          <p14:tracePt t="8323" x="4503738" y="1292225"/>
          <p14:tracePt t="8330" x="4478338" y="1292225"/>
          <p14:tracePt t="8338" x="4445000" y="1300163"/>
          <p14:tracePt t="8345" x="4427538" y="1308100"/>
          <p14:tracePt t="8352" x="4410075" y="1308100"/>
          <p14:tracePt t="8360" x="4402138" y="1308100"/>
          <p14:tracePt t="8367" x="4394200" y="1308100"/>
          <p14:tracePt t="8375" x="4384675" y="1308100"/>
          <p14:tracePt t="8390" x="4376738" y="1308100"/>
          <p14:tracePt t="8458" x="4368800" y="1308100"/>
          <p14:tracePt t="8510" x="4359275" y="1308100"/>
          <p14:tracePt t="8517" x="4333875" y="1308100"/>
          <p14:tracePt t="8525" x="4316413" y="1308100"/>
          <p14:tracePt t="8532" x="4300538" y="1308100"/>
          <p14:tracePt t="8547" x="4291013" y="1308100"/>
          <p14:tracePt t="8556" x="4275138" y="1308100"/>
          <p14:tracePt t="8569" x="4265613" y="1308100"/>
          <p14:tracePt t="8578" x="4257675" y="1308100"/>
          <p14:tracePt t="8698" x="4249738" y="1308100"/>
          <p14:tracePt t="8742" x="4240213" y="1308100"/>
          <p14:tracePt t="8749" x="4232275" y="1308100"/>
          <p14:tracePt t="8838" x="4224338" y="1308100"/>
          <p14:tracePt t="8855" x="4206875" y="1308100"/>
          <p14:tracePt t="8899" x="4206875" y="1300163"/>
          <p14:tracePt t="10080" x="4189413" y="1427163"/>
          <p14:tracePt t="10087" x="4164013" y="1589088"/>
          <p14:tracePt t="10096" x="4156075" y="1690688"/>
          <p14:tracePt t="10103" x="4156075" y="1809750"/>
          <p14:tracePt t="10110" x="4156075" y="2108200"/>
          <p14:tracePt t="10117" x="4181475" y="2430463"/>
          <p14:tracePt t="10125" x="4181475" y="2549525"/>
          <p14:tracePt t="10132" x="4214813" y="2711450"/>
          <p14:tracePt t="10139" x="4291013" y="3076575"/>
          <p14:tracePt t="10148" x="4359275" y="3330575"/>
          <p14:tracePt t="10154" x="4402138" y="3449638"/>
          <p14:tracePt t="10164" x="4460875" y="3568700"/>
          <p14:tracePt t="10169" x="4597400" y="3806825"/>
          <p14:tracePt t="10177" x="4683125" y="3935413"/>
          <p14:tracePt t="10186" x="4741863" y="4044950"/>
          <p14:tracePt t="10191" x="4802188" y="4138613"/>
          <p14:tracePt t="10199" x="4827588" y="4206875"/>
          <p14:tracePt t="10206" x="4894263" y="4265613"/>
          <p14:tracePt t="10216" x="4937125" y="4341813"/>
          <p14:tracePt t="10221" x="4972050" y="4410075"/>
          <p14:tracePt t="10231" x="4997450" y="4435475"/>
          <p14:tracePt t="10237" x="5022850" y="4470400"/>
          <p14:tracePt t="10245" x="5030788" y="4495800"/>
          <p14:tracePt t="10254" x="5038725" y="4503738"/>
          <p14:tracePt t="10258" x="5048250" y="4513263"/>
          <p14:tracePt t="10268" x="5048250" y="4521200"/>
          <p14:tracePt t="10730" x="5157788" y="4452938"/>
          <p14:tracePt t="10737" x="5235575" y="4384675"/>
          <p14:tracePt t="10744" x="5345113" y="4300538"/>
          <p14:tracePt t="10751" x="5430838" y="4240213"/>
          <p14:tracePt t="10761" x="5514975" y="4189413"/>
          <p14:tracePt t="10767" x="5575300" y="4156075"/>
          <p14:tracePt t="10776" x="5676900" y="4121150"/>
          <p14:tracePt t="10783" x="5795963" y="4087813"/>
          <p14:tracePt t="10790" x="5897563" y="4079875"/>
          <p14:tracePt t="10800" x="6034088" y="4062413"/>
          <p14:tracePt t="10804" x="6161088" y="4062413"/>
          <p14:tracePt t="10813" x="6246813" y="4062413"/>
          <p14:tracePt t="10819" x="6305550" y="4062413"/>
          <p14:tracePt t="10828" x="6391275" y="4062413"/>
          <p14:tracePt t="10834" x="6424613" y="4062413"/>
          <p14:tracePt t="10843" x="6510338" y="4070350"/>
          <p14:tracePt t="10849" x="6543675" y="4070350"/>
          <p14:tracePt t="10856" x="6594475" y="4070350"/>
          <p14:tracePt t="10864" x="6637338" y="4070350"/>
          <p14:tracePt t="10872" x="6670675" y="4070350"/>
          <p14:tracePt t="10880" x="6705600" y="4070350"/>
          <p14:tracePt t="10887" x="6713538" y="4070350"/>
          <p14:tracePt t="10896" x="6731000" y="4070350"/>
          <p14:tracePt t="10902" x="6756400" y="4070350"/>
          <p14:tracePt t="10912" x="6764338" y="4070350"/>
          <p14:tracePt t="10916" x="6789738" y="4070350"/>
          <p14:tracePt t="10925" x="6807200" y="4070350"/>
          <p14:tracePt t="10931" x="6850063" y="4062413"/>
          <p14:tracePt t="10939" x="6858000" y="4062413"/>
          <p14:tracePt t="10947" x="6883400" y="4052888"/>
          <p14:tracePt t="10963" x="6934200" y="4037013"/>
          <p14:tracePt t="10969" x="6943725" y="4027488"/>
          <p14:tracePt t="10978" x="6951663" y="4027488"/>
          <p14:tracePt t="10984" x="6959600" y="4027488"/>
          <p14:tracePt t="11021" x="6969125" y="4019550"/>
          <p14:tracePt t="11028" x="6985000" y="3994150"/>
          <p14:tracePt t="11036" x="7002463" y="3986213"/>
          <p14:tracePt t="11047" x="7019925" y="3968750"/>
          <p14:tracePt t="11051" x="7035800" y="3951288"/>
          <p14:tracePt t="11059" x="7061200" y="3908425"/>
          <p14:tracePt t="11067" x="7070725" y="3875088"/>
          <p14:tracePt t="11073" x="7070725" y="3849688"/>
          <p14:tracePt t="11081" x="7061200" y="3798888"/>
          <p14:tracePt t="11089" x="7002463" y="3705225"/>
          <p14:tracePt t="11096" x="6977063" y="3671888"/>
          <p14:tracePt t="11103" x="6951663" y="3619500"/>
          <p14:tracePt t="11112" x="6916738" y="3578225"/>
          <p14:tracePt t="11118" x="6875463" y="3543300"/>
          <p14:tracePt t="11128" x="6824663" y="3492500"/>
          <p14:tracePt t="11133" x="6772275" y="3449638"/>
          <p14:tracePt t="11141" x="6713538" y="3408363"/>
          <p14:tracePt t="11150" x="6662738" y="3365500"/>
          <p14:tracePt t="11156" x="6611938" y="3348038"/>
          <p14:tracePt t="11164" x="6569075" y="3305175"/>
          <p14:tracePt t="11171" x="6510338" y="3254375"/>
          <p14:tracePt t="11178" x="6475413" y="3203575"/>
          <p14:tracePt t="11186" x="6450013" y="3144838"/>
          <p14:tracePt t="11195" x="6399213" y="3067050"/>
          <p14:tracePt t="11201" x="6381750" y="2990850"/>
          <p14:tracePt t="11209" x="6373813" y="2965450"/>
          <p14:tracePt t="11218" x="6373813" y="2914650"/>
          <p14:tracePt t="11223" x="6373813" y="2889250"/>
          <p14:tracePt t="11232" x="6373813" y="2881313"/>
          <p14:tracePt t="11238" x="6373813" y="2863850"/>
          <p14:tracePt t="11246" x="6373813" y="2838450"/>
          <p14:tracePt t="11253" x="6373813" y="2830513"/>
          <p14:tracePt t="11263" x="6373813" y="2820988"/>
          <p14:tracePt t="11267" x="6373813" y="2813050"/>
          <p14:tracePt t="11298" x="6365875" y="2813050"/>
          <p14:tracePt t="11312" x="6348413" y="2813050"/>
          <p14:tracePt t="11320" x="6323013" y="2813050"/>
          <p14:tracePt t="11329" x="6305550" y="2813050"/>
          <p14:tracePt t="11335" x="6272213" y="2813050"/>
          <p14:tracePt t="11345" x="6221413" y="2820988"/>
          <p14:tracePt t="11350" x="6178550" y="2830513"/>
          <p14:tracePt t="11358" x="6135688" y="2838450"/>
          <p14:tracePt t="11365" x="6102350" y="2855913"/>
          <p14:tracePt t="11373" x="6049963" y="2871788"/>
          <p14:tracePt t="11380" x="6016625" y="2889250"/>
          <p14:tracePt t="11388" x="5983288" y="2897188"/>
          <p14:tracePt t="11395" x="5957888" y="2906713"/>
          <p14:tracePt t="11403" x="5948363" y="2906713"/>
          <p14:tracePt t="11412" x="5932488" y="2914650"/>
          <p14:tracePt t="11417" x="5922963" y="2914650"/>
          <p14:tracePt t="11432" x="5905500" y="2914650"/>
          <p14:tracePt t="11441" x="5897563" y="2914650"/>
          <p14:tracePt t="11529" x="5915025" y="2914650"/>
          <p14:tracePt t="11537" x="5940425" y="2914650"/>
          <p14:tracePt t="11545" x="5983288" y="2914650"/>
          <p14:tracePt t="11552" x="6076950" y="2922588"/>
          <p14:tracePt t="11562" x="6118225" y="2922588"/>
          <p14:tracePt t="11567" x="6178550" y="2949575"/>
          <p14:tracePt t="11576" x="6237288" y="2957513"/>
          <p14:tracePt t="11583" x="6305550" y="2957513"/>
          <p14:tracePt t="11590" x="6356350" y="2957513"/>
          <p14:tracePt t="11598" x="6450013" y="2957513"/>
          <p14:tracePt t="11605" x="6510338" y="2957513"/>
          <p14:tracePt t="11612" x="6551613" y="2957513"/>
          <p14:tracePt t="11619" x="6627813" y="2932113"/>
          <p14:tracePt t="11628" x="6680200" y="2922588"/>
          <p14:tracePt t="11634" x="6721475" y="2922588"/>
          <p14:tracePt t="11643" x="6756400" y="2914650"/>
          <p14:tracePt t="11650" x="6815138" y="2906713"/>
          <p14:tracePt t="11659" x="6824663" y="2906713"/>
          <p14:tracePt t="11663" x="6858000" y="2897188"/>
          <p14:tracePt t="11672" x="6883400" y="2897188"/>
          <p14:tracePt t="11680" x="6900863" y="2889250"/>
          <p14:tracePt t="11686" x="6934200" y="2881313"/>
          <p14:tracePt t="11696" x="6969125" y="2881313"/>
          <p14:tracePt t="11702" x="6994525" y="2881313"/>
          <p14:tracePt t="11709" x="7019925" y="2881313"/>
          <p14:tracePt t="11717" x="7045325" y="2881313"/>
          <p14:tracePt t="11724" x="7070725" y="2881313"/>
          <p14:tracePt t="11731" x="7078663" y="2881313"/>
          <p14:tracePt t="11739" x="7096125" y="2881313"/>
          <p14:tracePt t="11746" x="7121525" y="2881313"/>
          <p14:tracePt t="11754" x="7129463" y="2881313"/>
          <p14:tracePt t="11762" x="7146925" y="2881313"/>
          <p14:tracePt t="11769" x="7172325" y="2881313"/>
          <p14:tracePt t="11778" x="7189788" y="2881313"/>
          <p14:tracePt t="11784" x="7205663" y="2881313"/>
          <p14:tracePt t="11792" x="7232650" y="2881313"/>
          <p14:tracePt t="11798" x="7258050" y="2889250"/>
          <p14:tracePt t="11806" x="7291388" y="2897188"/>
          <p14:tracePt t="11815" x="7316788" y="2906713"/>
          <p14:tracePt t="11821" x="7359650" y="2914650"/>
          <p14:tracePt t="11828" x="7385050" y="2914650"/>
          <p14:tracePt t="11836" x="7410450" y="2922588"/>
          <p14:tracePt t="11845" x="7418388" y="2922588"/>
          <p14:tracePt t="11851" x="7427913" y="2922588"/>
          <p14:tracePt t="11859" x="7435850" y="2922588"/>
          <p14:tracePt t="11971" x="7435850" y="2914650"/>
          <p14:tracePt t="11977" x="7435850" y="2889250"/>
          <p14:tracePt t="11986" x="7427913" y="2863850"/>
          <p14:tracePt t="11996" x="7410450" y="2855913"/>
          <p14:tracePt t="12000" x="7402513" y="2838450"/>
          <p14:tracePt t="12008" x="7392988" y="2830513"/>
          <p14:tracePt t="12016" x="7385050" y="2813050"/>
          <p14:tracePt t="12023" x="7367588" y="2778125"/>
          <p14:tracePt t="12032" x="7350125" y="2752725"/>
          <p14:tracePt t="12037" x="7316788" y="2719388"/>
          <p14:tracePt t="12046" x="7291388" y="2668588"/>
          <p14:tracePt t="12052" x="7283450" y="2651125"/>
          <p14:tracePt t="12063" x="7240588" y="2608263"/>
          <p14:tracePt t="12068" x="7223125" y="2574925"/>
          <p14:tracePt t="12079" x="7205663" y="2541588"/>
          <p14:tracePt t="12085" x="7189788" y="2489200"/>
          <p14:tracePt t="12090" x="7180263" y="2473325"/>
          <p14:tracePt t="12100" x="7172325" y="2463800"/>
          <p14:tracePt t="12105" x="7154863" y="2455863"/>
          <p14:tracePt t="12113" x="7146925" y="2438400"/>
          <p14:tracePt t="12119" x="7146925" y="2430463"/>
          <p14:tracePt t="12203" x="7180263" y="2447925"/>
          <p14:tracePt t="12210" x="7215188" y="2473325"/>
          <p14:tracePt t="12217" x="7265988" y="2516188"/>
          <p14:tracePt t="12225" x="7308850" y="2566988"/>
          <p14:tracePt t="12233" x="7359650" y="2608263"/>
          <p14:tracePt t="12240" x="7427913" y="2660650"/>
          <p14:tracePt t="12249" x="7486650" y="2701925"/>
          <p14:tracePt t="12254" x="7521575" y="2736850"/>
          <p14:tracePt t="12264" x="7588250" y="2762250"/>
          <p14:tracePt t="12270" x="7605713" y="2770188"/>
          <p14:tracePt t="12279" x="7613650" y="2778125"/>
          <p14:tracePt t="12284" x="7623175" y="2787650"/>
          <p14:tracePt t="12295" x="7631113" y="2787650"/>
          <p14:tracePt t="12300" x="7639050" y="2787650"/>
          <p14:tracePt t="12360" x="7623175" y="2787650"/>
          <p14:tracePt t="12367" x="7597775" y="2770188"/>
          <p14:tracePt t="12375" x="7546975" y="2719388"/>
          <p14:tracePt t="12383" x="7512050" y="2693988"/>
          <p14:tracePt t="12390" x="7486650" y="2668588"/>
          <p14:tracePt t="12399" x="7435850" y="2617788"/>
          <p14:tracePt t="12405" x="7410450" y="2600325"/>
          <p14:tracePt t="12413" x="7385050" y="2574925"/>
          <p14:tracePt t="12418" x="7350125" y="2541588"/>
          <p14:tracePt t="12428" x="7334250" y="2524125"/>
          <p14:tracePt t="12434" x="7316788" y="2506663"/>
          <p14:tracePt t="12441" x="7299325" y="2489200"/>
          <p14:tracePt t="12451" x="7283450" y="2463800"/>
          <p14:tracePt t="12456" x="7265988" y="2455863"/>
          <p14:tracePt t="12466" x="7258050" y="2447925"/>
          <p14:tracePt t="12471" x="7248525" y="2438400"/>
          <p14:tracePt t="12486" x="7240588" y="2430463"/>
          <p14:tracePt t="12555" x="7248525" y="2430463"/>
          <p14:tracePt t="12562" x="7283450" y="2438400"/>
          <p14:tracePt t="12568" x="7334250" y="2455863"/>
          <p14:tracePt t="12578" x="7367588" y="2481263"/>
          <p14:tracePt t="12584" x="7410450" y="2516188"/>
          <p14:tracePt t="12591" x="7418388" y="2524125"/>
          <p14:tracePt t="12600" x="7427913" y="2541588"/>
          <p14:tracePt t="12606" x="7435850" y="2549525"/>
          <p14:tracePt t="12616" x="7443788" y="2549525"/>
          <p14:tracePt t="12621" x="7443788" y="2557463"/>
          <p14:tracePt t="12629" x="7443788" y="2574925"/>
          <p14:tracePt t="12635" x="7453313" y="2574925"/>
          <p14:tracePt t="12680" x="7453313" y="2566988"/>
          <p14:tracePt t="12688" x="7435850" y="2541588"/>
          <p14:tracePt t="12697" x="7418388" y="2506663"/>
          <p14:tracePt t="12704" x="7402513" y="2473325"/>
          <p14:tracePt t="12713" x="7392988" y="2455863"/>
          <p14:tracePt t="12718" x="7385050" y="2447925"/>
          <p14:tracePt t="12729" x="7377113" y="2447925"/>
          <p14:tracePt t="12734" x="7367588" y="2438400"/>
          <p14:tracePt t="12741" x="7367588" y="2430463"/>
          <p14:tracePt t="12749" x="7359650" y="2430463"/>
          <p14:tracePt t="12763" x="7350125" y="2413000"/>
          <p14:tracePt t="12808" x="7350125" y="2422525"/>
          <p14:tracePt t="12815" x="7367588" y="2447925"/>
          <p14:tracePt t="12823" x="7385050" y="2463800"/>
          <p14:tracePt t="12831" x="7410450" y="2516188"/>
          <p14:tracePt t="12838" x="7418388" y="2524125"/>
          <p14:tracePt t="12845" x="7427913" y="2541588"/>
          <p14:tracePt t="12853" x="7427913" y="2549525"/>
          <p14:tracePt t="12862" x="7435850" y="2557463"/>
          <p14:tracePt t="12868" x="7443788" y="2582863"/>
          <p14:tracePt t="13145" x="7469188" y="2617788"/>
          <p14:tracePt t="13152" x="7486650" y="2643188"/>
          <p14:tracePt t="13160" x="7504113" y="2676525"/>
          <p14:tracePt t="13167" x="7512050" y="2701925"/>
          <p14:tracePt t="13175" x="7529513" y="2727325"/>
          <p14:tracePt t="13183" x="7537450" y="2752725"/>
          <p14:tracePt t="13190" x="7546975" y="2770188"/>
          <p14:tracePt t="13198" x="7546975" y="2787650"/>
          <p14:tracePt t="13203" x="7554913" y="2805113"/>
          <p14:tracePt t="13214" x="7562850" y="2820988"/>
          <p14:tracePt t="13218" x="7572375" y="2830513"/>
          <p14:tracePt t="13229" x="7572375" y="2838450"/>
          <p14:tracePt t="13234" x="7580313" y="2846388"/>
          <p14:tracePt t="13243" x="7580313" y="2855913"/>
          <p14:tracePt t="13250" x="7580313" y="2863850"/>
          <p14:tracePt t="13264" x="7580313" y="2871788"/>
          <p14:tracePt t="13271" x="7580313" y="2889250"/>
          <p14:tracePt t="13288" x="7580313" y="2897188"/>
          <p14:tracePt t="13295" x="7580313" y="2906713"/>
          <p14:tracePt t="13318" x="7588250" y="2914650"/>
          <p14:tracePt t="13331" x="7588250" y="2922588"/>
          <p14:tracePt t="13339" x="7588250" y="2932113"/>
          <p14:tracePt t="13346" x="7588250" y="2949575"/>
          <p14:tracePt t="13354" x="7588250" y="2965450"/>
          <p14:tracePt t="13363" x="7588250" y="2974975"/>
          <p14:tracePt t="13369" x="7588250" y="2990850"/>
          <p14:tracePt t="13376" x="7588250" y="3000375"/>
          <p14:tracePt t="13383" x="7588250" y="3016250"/>
          <p14:tracePt t="13392" x="7580313" y="3033713"/>
          <p14:tracePt t="13398" x="7580313" y="3041650"/>
          <p14:tracePt t="13407" x="7572375" y="3059113"/>
          <p14:tracePt t="13415" x="7562850" y="3076575"/>
          <p14:tracePt t="13421" x="7554913" y="3101975"/>
          <p14:tracePt t="13429" x="7546975" y="3109913"/>
          <p14:tracePt t="13438" x="7529513" y="3127375"/>
          <p14:tracePt t="13445" x="7512050" y="3144838"/>
          <p14:tracePt t="13451" x="7494588" y="3170238"/>
          <p14:tracePt t="13459" x="7478713" y="3195638"/>
          <p14:tracePt t="13467" x="7461250" y="3203575"/>
          <p14:tracePt t="13473" x="7443788" y="3221038"/>
          <p14:tracePt t="13483" x="7427913" y="3246438"/>
          <p14:tracePt t="13488" x="7418388" y="3263900"/>
          <p14:tracePt t="13496" x="7402513" y="3279775"/>
          <p14:tracePt t="13503" x="7392988" y="3297238"/>
          <p14:tracePt t="13513" x="7377113" y="3330575"/>
          <p14:tracePt t="13518" x="7367588" y="3348038"/>
          <p14:tracePt t="13529" x="7359650" y="3365500"/>
          <p14:tracePt t="13534" x="7342188" y="3382963"/>
          <p14:tracePt t="13541" x="7324725" y="3416300"/>
          <p14:tracePt t="13550" x="7316788" y="3433763"/>
          <p14:tracePt t="13556" x="7316788" y="3449638"/>
          <p14:tracePt t="13564" x="7299325" y="3459163"/>
          <p14:tracePt t="13569" x="7291388" y="3459163"/>
          <p14:tracePt t="13579" x="7291388" y="3467100"/>
          <p14:tracePt t="13585" x="7291388" y="3484563"/>
          <p14:tracePt t="13675" x="7291388" y="3475038"/>
          <p14:tracePt t="13683" x="7291388" y="3467100"/>
          <p14:tracePt t="13690" x="7324725" y="3441700"/>
          <p14:tracePt t="13697" x="7334250" y="3416300"/>
          <p14:tracePt t="13706" x="7359650" y="3373438"/>
          <p14:tracePt t="13713" x="7392988" y="3330575"/>
          <p14:tracePt t="13720" x="7410450" y="3297238"/>
          <p14:tracePt t="13730" x="7427913" y="3271838"/>
          <p14:tracePt t="13734" x="7435850" y="3254375"/>
          <p14:tracePt t="13750" x="7435850" y="3246438"/>
          <p14:tracePt t="13833" x="7435850" y="3254375"/>
          <p14:tracePt t="13842" x="7435850" y="3279775"/>
          <p14:tracePt t="13847" x="7418388" y="3340100"/>
          <p14:tracePt t="13854" x="7402513" y="3373438"/>
          <p14:tracePt t="13862" x="7324725" y="3475038"/>
          <p14:tracePt t="13869" x="7283450" y="3552825"/>
          <p14:tracePt t="13879" x="7232650" y="3603625"/>
          <p14:tracePt t="13884" x="7215188" y="3636963"/>
          <p14:tracePt t="13893" x="7205663" y="3654425"/>
          <p14:tracePt t="13899" x="7197725" y="3662363"/>
          <p14:tracePt t="13907" x="7197725" y="3671888"/>
          <p14:tracePt t="13916" x="7180263" y="3671888"/>
          <p14:tracePt t="13922" x="7180263" y="3679825"/>
          <p14:tracePt t="13929" x="7180263" y="3687763"/>
          <p14:tracePt t="13960" x="7197725" y="3671888"/>
          <p14:tracePt t="13967" x="7223125" y="3619500"/>
          <p14:tracePt t="13975" x="7258050" y="3560763"/>
          <p14:tracePt t="13983" x="7299325" y="3502025"/>
          <p14:tracePt t="13989" x="7324725" y="3459163"/>
          <p14:tracePt t="14003" x="7350125" y="3433763"/>
          <p14:tracePt t="14012" x="7359650" y="3416300"/>
          <p14:tracePt t="14019" x="7359650" y="3408363"/>
          <p14:tracePt t="14139" x="7350125" y="3408363"/>
          <p14:tracePt t="15506" x="7334250" y="3390900"/>
          <p14:tracePt t="15514" x="7324725" y="3365500"/>
          <p14:tracePt t="15521" x="7324725" y="3322638"/>
          <p14:tracePt t="15531" x="7324725" y="3289300"/>
          <p14:tracePt t="15536" x="7324725" y="3246438"/>
          <p14:tracePt t="15543" x="7324725" y="3238500"/>
          <p14:tracePt t="15551" x="7324725" y="3203575"/>
          <p14:tracePt t="15559" x="7324725" y="3170238"/>
          <p14:tracePt t="15566" x="7334250" y="3144838"/>
          <p14:tracePt t="15574" x="7342188" y="3109913"/>
          <p14:tracePt t="15582" x="7342188" y="3101975"/>
          <p14:tracePt t="15589" x="7350125" y="3076575"/>
          <p14:tracePt t="15597" x="7359650" y="3059113"/>
          <p14:tracePt t="15604" x="7367588" y="3051175"/>
          <p14:tracePt t="15613" x="7377113" y="3041650"/>
          <p14:tracePt t="15619" x="7377113" y="3025775"/>
          <p14:tracePt t="15628" x="7385050" y="3025775"/>
          <p14:tracePt t="15634" x="7385050" y="3016250"/>
          <p14:tracePt t="15642" x="7385050" y="3008313"/>
          <p14:tracePt t="15678" x="7402513" y="2990850"/>
          <p14:tracePt t="15686" x="7410450" y="2974975"/>
          <p14:tracePt t="15693" x="7418388" y="2957513"/>
          <p14:tracePt t="15701" x="7427913" y="2957513"/>
          <p14:tracePt t="15708" x="7435850" y="2940050"/>
          <p14:tracePt t="15716" x="7435850" y="2932113"/>
          <p14:tracePt t="15723" x="7435850" y="2914650"/>
          <p14:tracePt t="15732" x="7435850" y="2889250"/>
          <p14:tracePt t="15747" x="7435850" y="2871788"/>
          <p14:tracePt t="15752" x="7435850" y="2863850"/>
          <p14:tracePt t="15761" x="7435850" y="2846388"/>
          <p14:tracePt t="15768" x="7435850" y="2820988"/>
          <p14:tracePt t="15776" x="7435850" y="2813050"/>
          <p14:tracePt t="15783" x="7427913" y="2795588"/>
          <p14:tracePt t="15790" x="7418388" y="2778125"/>
          <p14:tracePt t="15798" x="7402513" y="2762250"/>
          <p14:tracePt t="15807" x="7402513" y="2744788"/>
          <p14:tracePt t="15814" x="7385050" y="2711450"/>
          <p14:tracePt t="15820" x="7377113" y="2693988"/>
          <p14:tracePt t="15830" x="7367588" y="2660650"/>
          <p14:tracePt t="15834" x="7359650" y="2643188"/>
          <p14:tracePt t="15844" x="7342188" y="2633663"/>
          <p14:tracePt t="15853" x="7324725" y="2608263"/>
          <p14:tracePt t="15858" x="7308850" y="2582863"/>
          <p14:tracePt t="15868" x="7299325" y="2566988"/>
          <p14:tracePt t="15873" x="7291388" y="2557463"/>
          <p14:tracePt t="15880" x="7283450" y="2549525"/>
          <p14:tracePt t="15887" x="7265988" y="2541588"/>
          <p14:tracePt t="16000" x="7258050" y="2541588"/>
          <p14:tracePt t="16029" x="7258050" y="2549525"/>
          <p14:tracePt t="16037" x="7258050" y="2566988"/>
          <p14:tracePt t="16045" x="7258050" y="2582863"/>
          <p14:tracePt t="16051" x="7258050" y="2600325"/>
          <p14:tracePt t="16060" x="7258050" y="2617788"/>
          <p14:tracePt t="16067" x="7265988" y="2633663"/>
          <p14:tracePt t="16075" x="7283450" y="2668588"/>
          <p14:tracePt t="16083" x="7291388" y="2693988"/>
          <p14:tracePt t="16090" x="7299325" y="2727325"/>
          <p14:tracePt t="16099" x="7299325" y="2770188"/>
          <p14:tracePt t="16105" x="7308850" y="2805113"/>
          <p14:tracePt t="16114" x="7308850" y="2846388"/>
          <p14:tracePt t="16119" x="7316788" y="2871788"/>
          <p14:tracePt t="16128" x="7316788" y="2897188"/>
          <p14:tracePt t="16136" x="7316788" y="2922588"/>
          <p14:tracePt t="16142" x="7316788" y="2949575"/>
          <p14:tracePt t="16150" x="7316788" y="2965450"/>
          <p14:tracePt t="16158" x="7316788" y="2974975"/>
          <p14:tracePt t="16164" x="7316788" y="3000375"/>
          <p14:tracePt t="16172" x="7316788" y="3016250"/>
          <p14:tracePt t="16180" x="7316788" y="3025775"/>
          <p14:tracePt t="16187" x="7316788" y="3033713"/>
          <p14:tracePt t="16196" x="7316788" y="3041650"/>
          <p14:tracePt t="16202" x="7316788" y="3059113"/>
          <p14:tracePt t="16209" x="7316788" y="3067050"/>
          <p14:tracePt t="16216" x="7316788" y="3076575"/>
          <p14:tracePt t="16223" x="7316788" y="3094038"/>
          <p14:tracePt t="16232" x="7316788" y="3101975"/>
          <p14:tracePt t="16239" x="7316788" y="3127375"/>
          <p14:tracePt t="16247" x="7316788" y="3144838"/>
          <p14:tracePt t="16254" x="7316788" y="3152775"/>
          <p14:tracePt t="16264" x="7316788" y="3170238"/>
          <p14:tracePt t="16269" x="7316788" y="3186113"/>
          <p14:tracePt t="16278" x="7308850" y="3203575"/>
          <p14:tracePt t="16285" x="7308850" y="3211513"/>
          <p14:tracePt t="16292" x="7308850" y="3221038"/>
          <p14:tracePt t="16299" x="7308850" y="3228975"/>
          <p14:tracePt t="16315" x="7308850" y="3238500"/>
          <p14:tracePt t="16344" x="7299325" y="3246438"/>
          <p14:tracePt t="16351" x="7291388" y="3246438"/>
          <p14:tracePt t="16359" x="7291388" y="3263900"/>
          <p14:tracePt t="16367" x="7291388" y="3271838"/>
          <p14:tracePt t="16381" x="7291388" y="3279775"/>
          <p14:tracePt t="16472" x="7299325" y="3279775"/>
          <p14:tracePt t="16478" x="7316788" y="3254375"/>
          <p14:tracePt t="16485" x="7342188" y="3221038"/>
          <p14:tracePt t="16493" x="7367588" y="3186113"/>
          <p14:tracePt t="16501" x="7392988" y="3135313"/>
          <p14:tracePt t="16508" x="7410450" y="3101975"/>
          <p14:tracePt t="16517" x="7443788" y="3051175"/>
          <p14:tracePt t="16523" x="7461250" y="3016250"/>
          <p14:tracePt t="16530" x="7478713" y="2940050"/>
          <p14:tracePt t="16537" x="7478713" y="2914650"/>
          <p14:tracePt t="16548" x="7478713" y="2863850"/>
          <p14:tracePt t="16552" x="7478713" y="2830513"/>
          <p14:tracePt t="16562" x="7478713" y="2778125"/>
          <p14:tracePt t="16568" x="7469188" y="2752725"/>
          <p14:tracePt t="16576" x="7469188" y="2736850"/>
          <p14:tracePt t="16583" x="7443788" y="2711450"/>
          <p14:tracePt t="16590" x="7427913" y="2701925"/>
          <p14:tracePt t="16598" x="7418388" y="2693988"/>
          <p14:tracePt t="16606" x="7410450" y="2686050"/>
          <p14:tracePt t="16614" x="7402513" y="2676525"/>
          <p14:tracePt t="16621" x="7392988" y="2676525"/>
          <p14:tracePt t="16635" x="7385050" y="2676525"/>
          <p14:tracePt t="16644" x="7377113" y="2676525"/>
          <p14:tracePt t="17174" x="7027863" y="2566988"/>
          <p14:tracePt t="17181" x="6348413" y="2184400"/>
          <p14:tracePt t="17188" x="5413375" y="1751013"/>
          <p14:tracePt t="17198" x="4946650" y="1563688"/>
          <p14:tracePt t="17204" x="4546600" y="1470025"/>
          <p14:tracePt t="17212" x="3892550" y="1317625"/>
          <p14:tracePt t="17221" x="3373438" y="1155700"/>
          <p14:tracePt t="17226" x="2727325" y="884238"/>
          <p14:tracePt t="17234" x="2608263" y="823913"/>
          <p14:tracePt t="17241" x="2303463" y="636588"/>
          <p14:tracePt t="17248" x="2065338" y="534988"/>
          <p14:tracePt t="17256" x="1979613" y="492125"/>
          <p14:tracePt t="17264" x="1870075" y="347663"/>
          <p14:tracePt t="17273" x="1716088" y="93663"/>
        </p14:tracePtLst>
      </p14:laserTrace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4604CA4F-A499-4EB4-B6C1-CE0348915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30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5" name="Picture 3" descr="Lišková A pred UPRAVA OBR">
            <a:extLst>
              <a:ext uri="{FF2B5EF4-FFF2-40B4-BE49-F238E27FC236}">
                <a16:creationId xmlns:a16="http://schemas.microsoft.com/office/drawing/2014/main" id="{843F493E-58FC-4CDB-A551-6310F1AA6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476250"/>
            <a:ext cx="3529012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>
            <a:extLst>
              <a:ext uri="{FF2B5EF4-FFF2-40B4-BE49-F238E27FC236}">
                <a16:creationId xmlns:a16="http://schemas.microsoft.com/office/drawing/2014/main" id="{16A3A116-ACB5-45B1-A0F9-EED9CA944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792163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7" name="Picture 5" descr="2">
            <a:extLst>
              <a:ext uri="{FF2B5EF4-FFF2-40B4-BE49-F238E27FC236}">
                <a16:creationId xmlns:a16="http://schemas.microsoft.com/office/drawing/2014/main" id="{15859EED-8AF1-47A2-A1C5-799FF563E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2565400"/>
            <a:ext cx="2592388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8" name="Rectangle 6">
            <a:extLst>
              <a:ext uri="{FF2B5EF4-FFF2-40B4-BE49-F238E27FC236}">
                <a16:creationId xmlns:a16="http://schemas.microsoft.com/office/drawing/2014/main" id="{F10D9CD0-20F9-4926-8D3E-B70C64C7E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700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79" name="Picture 7" descr="1">
            <a:extLst>
              <a:ext uri="{FF2B5EF4-FFF2-40B4-BE49-F238E27FC236}">
                <a16:creationId xmlns:a16="http://schemas.microsoft.com/office/drawing/2014/main" id="{59D598F8-A9F5-4DA7-A03D-9D38BFA5D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492375"/>
            <a:ext cx="2916238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Rectangle 8">
            <a:extLst>
              <a:ext uri="{FF2B5EF4-FFF2-40B4-BE49-F238E27FC236}">
                <a16:creationId xmlns:a16="http://schemas.microsoft.com/office/drawing/2014/main" id="{D8ACC1BA-B28A-4E45-ABA4-702242E96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43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1" name="Picture 9" descr="4">
            <a:extLst>
              <a:ext uri="{FF2B5EF4-FFF2-40B4-BE49-F238E27FC236}">
                <a16:creationId xmlns:a16="http://schemas.microsoft.com/office/drawing/2014/main" id="{A4146EE4-BA3C-4D43-A1A1-AE63B76A2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437063"/>
            <a:ext cx="1600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Rectangle 10">
            <a:extLst>
              <a:ext uri="{FF2B5EF4-FFF2-40B4-BE49-F238E27FC236}">
                <a16:creationId xmlns:a16="http://schemas.microsoft.com/office/drawing/2014/main" id="{8D03D0D9-C863-4DF8-9903-F109DDCE2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976688"/>
            <a:ext cx="2698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3" name="Picture 11" descr="3">
            <a:extLst>
              <a:ext uri="{FF2B5EF4-FFF2-40B4-BE49-F238E27FC236}">
                <a16:creationId xmlns:a16="http://schemas.microsoft.com/office/drawing/2014/main" id="{5BA3B287-B9B1-47D4-B4E6-748A171E4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173355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4" name="Rectangle 12">
            <a:extLst>
              <a:ext uri="{FF2B5EF4-FFF2-40B4-BE49-F238E27FC236}">
                <a16:creationId xmlns:a16="http://schemas.microsoft.com/office/drawing/2014/main" id="{C5FED622-4483-4F15-8323-F7391F2DB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327775"/>
            <a:ext cx="269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200">
                <a:latin typeface="Arial" panose="020B0604020202020204" pitchFamily="34" charset="0"/>
                <a:cs typeface="Times New Roman" panose="02020603050405020304" pitchFamily="18" charset="0"/>
              </a:rPr>
              <a:t>  </a:t>
            </a: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285" name="Picture 13" descr="5">
            <a:extLst>
              <a:ext uri="{FF2B5EF4-FFF2-40B4-BE49-F238E27FC236}">
                <a16:creationId xmlns:a16="http://schemas.microsoft.com/office/drawing/2014/main" id="{235451E6-A45F-4EC4-A431-39DBB152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437063"/>
            <a:ext cx="16764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6" name="Rectangle 14">
            <a:extLst>
              <a:ext uri="{FF2B5EF4-FFF2-40B4-BE49-F238E27FC236}">
                <a16:creationId xmlns:a16="http://schemas.microsoft.com/office/drawing/2014/main" id="{869E1D1A-95DA-474D-A35F-2A485AA83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6883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7E602E33-01AB-4810-8349-04B9305FDAA1}"/>
              </a:ext>
            </a:extLst>
          </p:cNvPr>
          <p:cNvSpPr/>
          <p:nvPr/>
        </p:nvSpPr>
        <p:spPr>
          <a:xfrm>
            <a:off x="1475656" y="5438713"/>
            <a:ext cx="79208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F10920C6-1561-4D4E-8139-38BE6245A14C}"/>
              </a:ext>
            </a:extLst>
          </p:cNvPr>
          <p:cNvSpPr/>
          <p:nvPr/>
        </p:nvSpPr>
        <p:spPr>
          <a:xfrm>
            <a:off x="3697511" y="5373216"/>
            <a:ext cx="792088" cy="281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66507AD3-0B87-4BF0-B611-DCBB57DB381C}"/>
              </a:ext>
            </a:extLst>
          </p:cNvPr>
          <p:cNvSpPr/>
          <p:nvPr/>
        </p:nvSpPr>
        <p:spPr>
          <a:xfrm>
            <a:off x="6588224" y="5229200"/>
            <a:ext cx="360040" cy="209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FE0BEC2-15B1-4B88-AD47-7D756B3C6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88"/>
    </mc:Choice>
    <mc:Fallback>
      <p:transition spd="slow" advTm="9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26" x="3460750" y="6324600"/>
          <p14:tracePt t="2059" x="3109913" y="6772275"/>
          <p14:tracePt t="2066" x="3109913" y="6680200"/>
          <p14:tracePt t="2075" x="3119438" y="6543675"/>
          <p14:tracePt t="2081" x="3127375" y="6373813"/>
          <p14:tracePt t="2087" x="3144838" y="6161088"/>
          <p14:tracePt t="2095" x="3152775" y="6049963"/>
          <p14:tracePt t="2103" x="3170238" y="5948363"/>
          <p14:tracePt t="2112" x="3203575" y="5813425"/>
          <p14:tracePt t="2119" x="3238500" y="5514975"/>
          <p14:tracePt t="2128" x="3246438" y="5370513"/>
          <p14:tracePt t="2134" x="3254375" y="5286375"/>
          <p14:tracePt t="2141" x="3263900" y="5183188"/>
          <p14:tracePt t="2147" x="3279775" y="5056188"/>
          <p14:tracePt t="2155" x="3279775" y="4903788"/>
          <p14:tracePt t="2162" x="3289300" y="4775200"/>
          <p14:tracePt t="2170" x="3289300" y="4648200"/>
          <p14:tracePt t="2178" x="3289300" y="4605338"/>
          <p14:tracePt t="2184" x="3289300" y="4546600"/>
          <p14:tracePt t="2195" x="3289300" y="4445000"/>
          <p14:tracePt t="2201" x="3289300" y="4359275"/>
          <p14:tracePt t="2208" x="3289300" y="4232275"/>
          <p14:tracePt t="2214" x="3289300" y="4130675"/>
          <p14:tracePt t="2222" x="3289300" y="4062413"/>
          <p14:tracePt t="2229" x="3289300" y="4027488"/>
          <p14:tracePt t="2238" x="3289300" y="3986213"/>
          <p14:tracePt t="2245" x="3289300" y="3943350"/>
          <p14:tracePt t="2252" x="3289300" y="3900488"/>
          <p14:tracePt t="2261" x="3289300" y="3857625"/>
          <p14:tracePt t="2267" x="3289300" y="3781425"/>
          <p14:tracePt t="2279" x="3289300" y="3730625"/>
          <p14:tracePt t="2282" x="3289300" y="3671888"/>
          <p14:tracePt t="2290" x="3289300" y="3611563"/>
          <p14:tracePt t="2296" x="3279775" y="3568700"/>
          <p14:tracePt t="2304" x="3271838" y="3517900"/>
          <p14:tracePt t="2312" x="3263900" y="3484563"/>
          <p14:tracePt t="2320" x="3254375" y="3467100"/>
          <p14:tracePt t="2327" x="3238500" y="3416300"/>
          <p14:tracePt t="2336" x="3203575" y="3373438"/>
          <p14:tracePt t="2345" x="3170238" y="3279775"/>
          <p14:tracePt t="2351" x="3152775" y="3195638"/>
          <p14:tracePt t="2358" x="3127375" y="3101975"/>
          <p14:tracePt t="2363" x="3109913" y="3033713"/>
          <p14:tracePt t="2372" x="3084513" y="2982913"/>
          <p14:tracePt t="2379" x="3067050" y="2906713"/>
          <p14:tracePt t="2388" x="3051175" y="2855913"/>
          <p14:tracePt t="2394" x="3016250" y="2813050"/>
          <p14:tracePt t="2401" x="3000375" y="2744788"/>
          <p14:tracePt t="2410" x="2974975" y="2701925"/>
          <p14:tracePt t="2418" x="2974975" y="2668588"/>
          <p14:tracePt t="2427" x="2965450" y="2651125"/>
          <p14:tracePt t="2432" x="2957513" y="2643188"/>
          <p14:tracePt t="2441" x="2949575" y="2643188"/>
          <p14:tracePt t="2446" x="2940050" y="2625725"/>
          <p14:tracePt t="2454" x="2932113" y="2617788"/>
          <p14:tracePt t="2461" x="2922588" y="2617788"/>
          <p14:tracePt t="2469" x="2914650" y="2617788"/>
          <p14:tracePt t="2484" x="2906713" y="2617788"/>
          <p14:tracePt t="2494" x="2897188" y="2617788"/>
          <p14:tracePt t="2507" x="2889250" y="2633663"/>
          <p14:tracePt t="2513" x="2863850" y="2651125"/>
          <p14:tracePt t="2522" x="2846388" y="2693988"/>
          <p14:tracePt t="2528" x="2846388" y="2778125"/>
          <p14:tracePt t="2537" x="2846388" y="2889250"/>
          <p14:tracePt t="2544" x="2846388" y="2990850"/>
          <p14:tracePt t="2551" x="2846388" y="3094038"/>
          <p14:tracePt t="2560" x="2846388" y="3109913"/>
          <p14:tracePt t="2566" x="2855913" y="3152775"/>
          <p14:tracePt t="2574" x="2863850" y="3178175"/>
          <p14:tracePt t="2581" x="2881313" y="3203575"/>
          <p14:tracePt t="2590" x="2889250" y="3238500"/>
          <p14:tracePt t="2595" x="2897188" y="3279775"/>
          <p14:tracePt t="2604" x="2906713" y="3340100"/>
          <p14:tracePt t="2612" x="2914650" y="3373438"/>
          <p14:tracePt t="2618" x="2922588" y="3398838"/>
          <p14:tracePt t="2627" x="2932113" y="3441700"/>
          <p14:tracePt t="2636" x="2932113" y="3475038"/>
          <p14:tracePt t="2645" x="2932113" y="3517900"/>
          <p14:tracePt t="2648" x="2932113" y="3535363"/>
          <p14:tracePt t="2658" x="2932113" y="3560763"/>
          <p14:tracePt t="2663" x="2932113" y="3586163"/>
          <p14:tracePt t="2671" x="2932113" y="3594100"/>
          <p14:tracePt t="2678" x="2932113" y="3603625"/>
          <p14:tracePt t="2687" x="2932113" y="3611563"/>
          <p14:tracePt t="2701" x="2932113" y="3619500"/>
          <p14:tracePt t="2746" x="2932113" y="3629025"/>
          <p14:tracePt t="2754" x="2932113" y="3636963"/>
          <p14:tracePt t="2761" x="2932113" y="3646488"/>
          <p14:tracePt t="2769" x="2932113" y="3654425"/>
          <p14:tracePt t="2779" x="2932113" y="3662363"/>
          <p14:tracePt t="2792" x="2932113" y="3671888"/>
          <p14:tracePt t="2866" x="2932113" y="3662363"/>
          <p14:tracePt t="2872" x="2922588" y="3619500"/>
          <p14:tracePt t="2881" x="2914650" y="3560763"/>
          <p14:tracePt t="2889" x="2906713" y="3492500"/>
          <p14:tracePt t="2895" x="2897188" y="3459163"/>
          <p14:tracePt t="2903" x="2889250" y="3408363"/>
          <p14:tracePt t="2911" x="2889250" y="3390900"/>
          <p14:tracePt t="2918" x="2871788" y="3340100"/>
          <p14:tracePt t="2929" x="2871788" y="3314700"/>
          <p14:tracePt t="2933" x="2863850" y="3279775"/>
          <p14:tracePt t="2942" x="2863850" y="3170238"/>
          <p14:tracePt t="2947" x="2855913" y="3094038"/>
          <p14:tracePt t="2956" x="2855913" y="3025775"/>
          <p14:tracePt t="2963" x="2846388" y="2974975"/>
          <p14:tracePt t="2970" x="2846388" y="2932113"/>
          <p14:tracePt t="2978" x="2846388" y="2906713"/>
          <p14:tracePt t="2986" x="2846388" y="2897188"/>
          <p14:tracePt t="2995" x="2846388" y="2889250"/>
          <p14:tracePt t="3000" x="2838450" y="2871788"/>
          <p14:tracePt t="3016" x="2838450" y="2863850"/>
          <p14:tracePt t="3061" x="2830513" y="2863850"/>
          <p14:tracePt t="3067" x="2820988" y="2889250"/>
          <p14:tracePt t="3075" x="2813050" y="2949575"/>
          <p14:tracePt t="3083" x="2805113" y="3025775"/>
          <p14:tracePt t="3090" x="2805113" y="3051175"/>
          <p14:tracePt t="3097" x="2805113" y="3094038"/>
          <p14:tracePt t="3105" x="2805113" y="3119438"/>
          <p14:tracePt t="3112" x="2813050" y="3160713"/>
          <p14:tracePt t="3120" x="2830513" y="3221038"/>
          <p14:tracePt t="3128" x="2838450" y="3271838"/>
          <p14:tracePt t="3136" x="2863850" y="3322638"/>
          <p14:tracePt t="3145" x="2871788" y="3382963"/>
          <p14:tracePt t="3151" x="2889250" y="3416300"/>
          <p14:tracePt t="3158" x="2897188" y="3449638"/>
          <p14:tracePt t="3165" x="2906713" y="3467100"/>
          <p14:tracePt t="3172" x="2906713" y="3484563"/>
          <p14:tracePt t="3179" x="2906713" y="3502025"/>
          <p14:tracePt t="3187" x="2906713" y="3509963"/>
          <p14:tracePt t="3195" x="2906713" y="3517900"/>
          <p14:tracePt t="3202" x="2906713" y="3527425"/>
          <p14:tracePt t="3321" x="2914650" y="3484563"/>
          <p14:tracePt t="3328" x="2914650" y="3433763"/>
          <p14:tracePt t="3336" x="2914650" y="3382963"/>
          <p14:tracePt t="3345" x="2914650" y="3348038"/>
          <p14:tracePt t="3351" x="2914650" y="3314700"/>
          <p14:tracePt t="3362" x="2914650" y="3279775"/>
          <p14:tracePt t="3366" x="2906713" y="3221038"/>
          <p14:tracePt t="3375" x="2906713" y="3195638"/>
          <p14:tracePt t="3381" x="2906713" y="3186113"/>
          <p14:tracePt t="3388" x="2906713" y="3178175"/>
          <p14:tracePt t="3395" x="2906713" y="3170238"/>
          <p14:tracePt t="3451" x="2897188" y="3170238"/>
          <p14:tracePt t="3464" x="2897188" y="3186113"/>
          <p14:tracePt t="3471" x="2897188" y="3195638"/>
          <p14:tracePt t="3479" x="2897188" y="3221038"/>
          <p14:tracePt t="3486" x="2897188" y="3263900"/>
          <p14:tracePt t="3493" x="2897188" y="3297238"/>
          <p14:tracePt t="3501" x="2897188" y="3322638"/>
          <p14:tracePt t="3511" x="2897188" y="3348038"/>
          <p14:tracePt t="3517" x="2897188" y="3365500"/>
          <p14:tracePt t="3524" x="2897188" y="3373438"/>
          <p14:tracePt t="3530" x="2897188" y="3390900"/>
          <p14:tracePt t="3539" x="2897188" y="3398838"/>
          <p14:tracePt t="3553" x="2897188" y="3408363"/>
          <p14:tracePt t="3561" x="2897188" y="3416300"/>
          <p14:tracePt t="3579" x="2897188" y="3424238"/>
          <p14:tracePt t="3583" x="2897188" y="3433763"/>
          <p14:tracePt t="3598" x="2897188" y="3441700"/>
          <p14:tracePt t="3607" x="2897188" y="3459163"/>
          <p14:tracePt t="3614" x="2897188" y="3467100"/>
          <p14:tracePt t="3628" x="2897188" y="3475038"/>
          <p14:tracePt t="3635" x="2897188" y="3484563"/>
          <p14:tracePt t="3942" x="2863850" y="3424238"/>
          <p14:tracePt t="3950" x="2830513" y="3322638"/>
          <p14:tracePt t="3958" x="2795588" y="3271838"/>
          <p14:tracePt t="3965" x="2770188" y="3221038"/>
          <p14:tracePt t="3971" x="2736850" y="3170238"/>
          <p14:tracePt t="3979" x="2719388" y="3152775"/>
          <p14:tracePt t="3987" x="2711450" y="3135313"/>
          <p14:tracePt t="3995" x="2701925" y="3135313"/>
          <p14:tracePt t="4003" x="2686050" y="3109913"/>
          <p14:tracePt t="4018" x="2660650" y="3084513"/>
          <p14:tracePt t="4025" x="2633663" y="3076575"/>
          <p14:tracePt t="4036" x="2617788" y="3059113"/>
          <p14:tracePt t="4042" x="2600325" y="3033713"/>
          <p14:tracePt t="4050" x="2592388" y="3025775"/>
          <p14:tracePt t="4057" x="2582863" y="3025775"/>
          <p14:tracePt t="4064" x="2566988" y="3008313"/>
          <p14:tracePt t="4072" x="2549525" y="3000375"/>
          <p14:tracePt t="4077" x="2532063" y="2990850"/>
          <p14:tracePt t="4085" x="2524125" y="2990850"/>
          <p14:tracePt t="4094" x="2516188" y="2982913"/>
          <p14:tracePt t="4098" x="2489200" y="2974975"/>
          <p14:tracePt t="4106" x="2473325" y="2957513"/>
          <p14:tracePt t="4113" x="2473325" y="2949575"/>
          <p14:tracePt t="4122" x="2463800" y="2949575"/>
          <p14:tracePt t="4129" x="2447925" y="2940050"/>
          <p14:tracePt t="4136" x="2447925" y="2932113"/>
          <p14:tracePt t="4144" x="2438400" y="2922588"/>
          <p14:tracePt t="4151" x="2413000" y="2922588"/>
          <p14:tracePt t="4168" x="2405063" y="2922588"/>
          <p14:tracePt t="4175" x="2397125" y="2922588"/>
          <p14:tracePt t="4190" x="2387600" y="2922588"/>
          <p14:tracePt t="4197" x="2379663" y="2922588"/>
          <p14:tracePt t="4212" x="2362200" y="2922588"/>
          <p14:tracePt t="4219" x="2354263" y="2922588"/>
          <p14:tracePt t="4234" x="2344738" y="2922588"/>
          <p14:tracePt t="4242" x="2336800" y="2922588"/>
          <p14:tracePt t="4248" x="2328863" y="2922588"/>
          <p14:tracePt t="4256" x="2319338" y="2932113"/>
          <p14:tracePt t="4263" x="2311400" y="2940050"/>
          <p14:tracePt t="4271" x="2293938" y="2940050"/>
          <p14:tracePt t="4278" x="2286000" y="2949575"/>
          <p14:tracePt t="4286" x="2268538" y="2965450"/>
          <p14:tracePt t="4294" x="2268538" y="2974975"/>
          <p14:tracePt t="4302" x="2252663" y="2974975"/>
          <p14:tracePt t="4310" x="2235200" y="2982913"/>
          <p14:tracePt t="4317" x="2227263" y="3000375"/>
          <p14:tracePt t="4324" x="2217738" y="3016250"/>
          <p14:tracePt t="4330" x="2200275" y="3025775"/>
          <p14:tracePt t="4338" x="2184400" y="3059113"/>
          <p14:tracePt t="4345" x="2166938" y="3101975"/>
          <p14:tracePt t="4353" x="2133600" y="3160713"/>
          <p14:tracePt t="4362" x="2124075" y="3203575"/>
          <p14:tracePt t="4370" x="2124075" y="3263900"/>
          <p14:tracePt t="4379" x="2124075" y="3340100"/>
          <p14:tracePt t="4382" x="2124075" y="3382963"/>
          <p14:tracePt t="4391" x="2124075" y="3398838"/>
          <p14:tracePt t="4397" x="2124075" y="3441700"/>
          <p14:tracePt t="4407" x="2124075" y="3459163"/>
          <p14:tracePt t="4413" x="2124075" y="3475038"/>
          <p14:tracePt t="4421" x="2124075" y="3484563"/>
          <p14:tracePt t="4428" x="2124075" y="3502025"/>
          <p14:tracePt t="4445" x="2124075" y="3509963"/>
          <p14:tracePt t="4452" x="2124075" y="3517900"/>
          <p14:tracePt t="4461" x="2124075" y="3527425"/>
          <p14:tracePt t="4720" x="2124075" y="3543300"/>
          <p14:tracePt t="4727" x="2124075" y="3552825"/>
          <p14:tracePt t="4734" x="2124075" y="3586163"/>
          <p14:tracePt t="4746" x="2124075" y="3603625"/>
          <p14:tracePt t="4750" x="2141538" y="3619500"/>
          <p14:tracePt t="4758" x="2141538" y="3629025"/>
          <p14:tracePt t="4764" x="2149475" y="3646488"/>
          <p14:tracePt t="4772" x="2149475" y="3654425"/>
          <p14:tracePt t="4787" x="2149475" y="3662363"/>
          <p14:tracePt t="4795" x="2149475" y="3671888"/>
          <p14:tracePt t="5310" x="2328863" y="3527425"/>
          <p14:tracePt t="5317" x="2600325" y="3314700"/>
          <p14:tracePt t="5325" x="2778125" y="3178175"/>
          <p14:tracePt t="5332" x="2957513" y="3041650"/>
          <p14:tracePt t="5342" x="3160713" y="2881313"/>
          <p14:tracePt t="5347" x="3348038" y="2727325"/>
          <p14:tracePt t="5356" x="3475038" y="2608263"/>
          <p14:tracePt t="5362" x="3578225" y="2516188"/>
          <p14:tracePt t="5371" x="3636963" y="2438400"/>
          <p14:tracePt t="5378" x="3763963" y="2336800"/>
          <p14:tracePt t="5387" x="3968750" y="2200275"/>
          <p14:tracePt t="5395" x="4070350" y="2149475"/>
          <p14:tracePt t="5399" x="4189413" y="2082800"/>
          <p14:tracePt t="5409" x="4283075" y="2039938"/>
          <p14:tracePt t="5414" x="4341813" y="1979613"/>
          <p14:tracePt t="5423" x="4427538" y="1928813"/>
          <p14:tracePt t="5429" x="4521200" y="1844675"/>
          <p14:tracePt t="5437" x="4605338" y="1784350"/>
          <p14:tracePt t="5445" x="4673600" y="1725613"/>
          <p14:tracePt t="5453" x="4767263" y="1674813"/>
          <p14:tracePt t="5463" x="4827588" y="1631950"/>
          <p14:tracePt t="5466" x="4894263" y="1589088"/>
          <p14:tracePt t="5476" x="4937125" y="1571625"/>
          <p14:tracePt t="5481" x="4954588" y="1555750"/>
          <p14:tracePt t="5490" x="4987925" y="1538288"/>
          <p14:tracePt t="5496" x="5038725" y="1520825"/>
          <p14:tracePt t="5505" x="5064125" y="1504950"/>
          <p14:tracePt t="5512" x="5106988" y="1487488"/>
          <p14:tracePt t="5520" x="5141913" y="1462088"/>
          <p14:tracePt t="5528" x="5175250" y="1444625"/>
          <p14:tracePt t="5537" x="5226050" y="1419225"/>
          <p14:tracePt t="5544" x="5260975" y="1411288"/>
          <p14:tracePt t="5550" x="5294313" y="1411288"/>
          <p14:tracePt t="5558" x="5311775" y="1401763"/>
          <p14:tracePt t="5563" x="5327650" y="1401763"/>
          <p14:tracePt t="5572" x="5362575" y="1385888"/>
          <p14:tracePt t="5578" x="5387975" y="1376363"/>
          <p14:tracePt t="5587" x="5413375" y="1368425"/>
          <p14:tracePt t="5595" x="5438775" y="1360488"/>
          <p14:tracePt t="5603" x="5456238" y="1350963"/>
          <p14:tracePt t="5612" x="5481638" y="1343025"/>
          <p14:tracePt t="5619" x="5497513" y="1333500"/>
          <p14:tracePt t="5624" x="5514975" y="1325563"/>
          <p14:tracePt t="5631" x="5524500" y="1325563"/>
          <p14:tracePt t="5642" x="5532438" y="1325563"/>
          <p14:tracePt t="5730" x="5532438" y="1333500"/>
          <p14:tracePt t="5743" x="5532438" y="1343025"/>
          <p14:tracePt t="5751" x="5524500" y="1360488"/>
          <p14:tracePt t="5758" x="5464175" y="1393825"/>
          <p14:tracePt t="5766" x="5430838" y="1411288"/>
          <p14:tracePt t="5773" x="5370513" y="1419225"/>
          <p14:tracePt t="5781" x="5302250" y="1419225"/>
          <p14:tracePt t="5789" x="5260975" y="1419225"/>
          <p14:tracePt t="5796" x="5200650" y="1419225"/>
          <p14:tracePt t="5804" x="5175250" y="1419225"/>
          <p14:tracePt t="5811" x="5124450" y="1419225"/>
          <p14:tracePt t="5818" x="5073650" y="1411288"/>
          <p14:tracePt t="5829" x="4987925" y="1401763"/>
          <p14:tracePt t="5834" x="4911725" y="1393825"/>
          <p14:tracePt t="5841" x="4868863" y="1376363"/>
          <p14:tracePt t="5848" x="4792663" y="1360488"/>
          <p14:tracePt t="5857" x="4749800" y="1350963"/>
          <p14:tracePt t="5863" x="4708525" y="1350963"/>
          <p14:tracePt t="5871" x="4683125" y="1350963"/>
          <p14:tracePt t="5879" x="4648200" y="1350963"/>
          <p14:tracePt t="5885" x="4622800" y="1343025"/>
          <p14:tracePt t="5894" x="4605338" y="1333500"/>
          <p14:tracePt t="5901" x="4572000" y="1325563"/>
          <p14:tracePt t="5910" x="4546600" y="1317625"/>
          <p14:tracePt t="5915" x="4521200" y="1292225"/>
          <p14:tracePt t="5924" x="4470400" y="1257300"/>
          <p14:tracePt t="5930" x="4460875" y="1241425"/>
          <p14:tracePt t="5938" x="4445000" y="1231900"/>
          <p14:tracePt t="5946" x="4419600" y="1206500"/>
          <p14:tracePt t="5954" x="4384675" y="1189038"/>
          <p14:tracePt t="5961" x="4368800" y="1181100"/>
          <p14:tracePt t="5969" x="4351338" y="1163638"/>
          <p14:tracePt t="5979" x="4341813" y="1155700"/>
          <p14:tracePt t="5983" x="4325938" y="1147763"/>
          <p14:tracePt t="5991" x="4316413" y="1147763"/>
          <p14:tracePt t="6004" x="4308475" y="1147763"/>
          <p14:tracePt t="6036" x="4300538" y="1147763"/>
          <p14:tracePt t="6110" x="4341813" y="1181100"/>
          <p14:tracePt t="6117" x="4376738" y="1216025"/>
          <p14:tracePt t="6125" x="4452938" y="1249363"/>
          <p14:tracePt t="6133" x="4529138" y="1274763"/>
          <p14:tracePt t="6144" x="4597400" y="1282700"/>
          <p14:tracePt t="6148" x="4716463" y="1282700"/>
          <p14:tracePt t="6155" x="4802188" y="1282700"/>
          <p14:tracePt t="6162" x="4886325" y="1282700"/>
          <p14:tracePt t="6169" x="4954588" y="1282700"/>
          <p14:tracePt t="6178" x="5030788" y="1282700"/>
          <p14:tracePt t="6184" x="5091113" y="1274763"/>
          <p14:tracePt t="6195" x="5149850" y="1257300"/>
          <p14:tracePt t="6199" x="5218113" y="1249363"/>
          <p14:tracePt t="6208" x="5251450" y="1241425"/>
          <p14:tracePt t="6214" x="5294313" y="1241425"/>
          <p14:tracePt t="6222" x="5345113" y="1241425"/>
          <p14:tracePt t="6229" x="5362575" y="1241425"/>
          <p14:tracePt t="6237" x="5380038" y="1241425"/>
          <p14:tracePt t="6246" x="5387975" y="1241425"/>
          <p14:tracePt t="6262" x="5395913" y="1241425"/>
          <p14:tracePt t="6358" x="5395913" y="1249363"/>
          <p14:tracePt t="6372" x="5395913" y="1266825"/>
          <p14:tracePt t="6378" x="5380038" y="1300163"/>
          <p14:tracePt t="6386" x="5353050" y="1325563"/>
          <p14:tracePt t="6395" x="5294313" y="1350963"/>
          <p14:tracePt t="6401" x="5260975" y="1376363"/>
          <p14:tracePt t="6412" x="5192713" y="1419225"/>
          <p14:tracePt t="6416" x="5106988" y="1436688"/>
          <p14:tracePt t="6424" x="5048250" y="1462088"/>
          <p14:tracePt t="6431" x="4954588" y="1470025"/>
          <p14:tracePt t="6441" x="4903788" y="1470025"/>
          <p14:tracePt t="6446" x="4860925" y="1470025"/>
          <p14:tracePt t="6456" x="4827588" y="1470025"/>
          <p14:tracePt t="6462" x="4792663" y="1470025"/>
          <p14:tracePt t="6469" x="4767263" y="1470025"/>
          <p14:tracePt t="6479" x="4749800" y="1470025"/>
          <p14:tracePt t="6484" x="4733925" y="1470025"/>
          <p14:tracePt t="6492" x="4724400" y="1470025"/>
          <p14:tracePt t="6498" x="4716463" y="1470025"/>
          <p14:tracePt t="6508" x="4708525" y="1477963"/>
          <p14:tracePt t="6514" x="4699000" y="1477963"/>
          <p14:tracePt t="6521" x="4691063" y="1477963"/>
          <p14:tracePt t="6528" x="4683125" y="1477963"/>
          <p14:tracePt t="6537" x="4673600" y="1477963"/>
          <p14:tracePt t="6649" x="4741863" y="1462088"/>
          <p14:tracePt t="6656" x="4835525" y="1436688"/>
          <p14:tracePt t="6663" x="4894263" y="1419225"/>
          <p14:tracePt t="6671" x="4954588" y="1401763"/>
          <p14:tracePt t="6679" x="5013325" y="1385888"/>
          <p14:tracePt t="6686" x="5048250" y="1376363"/>
          <p14:tracePt t="6695" x="5081588" y="1368425"/>
          <p14:tracePt t="6701" x="5099050" y="1368425"/>
          <p14:tracePt t="6711" x="5106988" y="1368425"/>
          <p14:tracePt t="6715" x="5116513" y="1368425"/>
          <p14:tracePt t="6723" x="5124450" y="1368425"/>
          <p14:tracePt t="7981" x="5106988" y="1368425"/>
          <p14:tracePt t="7987" x="5091113" y="1368425"/>
          <p14:tracePt t="7996" x="5056188" y="1368425"/>
          <p14:tracePt t="8002" x="5038725" y="1368425"/>
          <p14:tracePt t="8008" x="5005388" y="1368425"/>
          <p14:tracePt t="8016" x="4962525" y="1368425"/>
          <p14:tracePt t="8024" x="4919663" y="1368425"/>
          <p14:tracePt t="8031" x="4860925" y="1368425"/>
          <p14:tracePt t="8039" x="4835525" y="1368425"/>
          <p14:tracePt t="8050" x="4810125" y="1368425"/>
          <p14:tracePt t="8054" x="4741863" y="1368425"/>
          <p14:tracePt t="8062" x="4708525" y="1368425"/>
          <p14:tracePt t="8068" x="4665663" y="1360488"/>
          <p14:tracePt t="8076" x="4622800" y="1350963"/>
          <p14:tracePt t="8083" x="4589463" y="1343025"/>
          <p14:tracePt t="8091" x="4529138" y="1317625"/>
          <p14:tracePt t="8099" x="4478338" y="1300163"/>
          <p14:tracePt t="8108" x="4376738" y="1257300"/>
          <p14:tracePt t="8116" x="4300538" y="1223963"/>
          <p14:tracePt t="8121" x="4146550" y="1173163"/>
          <p14:tracePt t="8132" x="4037013" y="1122363"/>
          <p14:tracePt t="8136" x="3960813" y="1096963"/>
          <p14:tracePt t="8144" x="3841750" y="1036638"/>
          <p14:tracePt t="8150" x="3671888" y="985838"/>
          <p14:tracePt t="8158" x="3484563" y="892175"/>
          <p14:tracePt t="8166" x="3279775" y="841375"/>
          <p14:tracePt t="8175" x="3178175" y="808038"/>
          <p14:tracePt t="8181" x="2889250" y="730250"/>
          <p14:tracePt t="8190" x="2676525" y="714375"/>
          <p14:tracePt t="8199" x="2532063" y="688975"/>
          <p14:tracePt t="8203" x="2430463" y="679450"/>
          <p14:tracePt t="8212" x="2344738" y="663575"/>
          <p14:tracePt t="8217" x="2200275" y="654050"/>
          <p14:tracePt t="8225" x="2192338" y="654050"/>
          <p14:tracePt t="8548" x="2022475" y="595313"/>
          <p14:tracePt t="8555" x="1903413" y="527050"/>
          <p14:tracePt t="8562" x="1733550" y="458788"/>
          <p14:tracePt t="8576" x="1376363" y="331788"/>
          <p14:tracePt t="8585" x="1181100" y="246063"/>
          <p14:tracePt t="8591" x="917575" y="144463"/>
          <p14:tracePt t="8601" x="671513" y="25400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8">
            <a:extLst>
              <a:ext uri="{FF2B5EF4-FFF2-40B4-BE49-F238E27FC236}">
                <a16:creationId xmlns:a16="http://schemas.microsoft.com/office/drawing/2014/main" id="{B86027D8-6E8E-496A-8B29-4C172104B0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7" t="22549" r="18019" b="24365"/>
          <a:stretch>
            <a:fillRect/>
          </a:stretch>
        </p:blipFill>
        <p:spPr bwMode="auto">
          <a:xfrm>
            <a:off x="6521450" y="908050"/>
            <a:ext cx="2443163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Obrázek 10">
            <a:extLst>
              <a:ext uri="{FF2B5EF4-FFF2-40B4-BE49-F238E27FC236}">
                <a16:creationId xmlns:a16="http://schemas.microsoft.com/office/drawing/2014/main" id="{7EC05D1F-B83F-4E5B-AD6C-71F19F0F65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4" t="14555" r="21153" b="26466"/>
          <a:stretch>
            <a:fillRect/>
          </a:stretch>
        </p:blipFill>
        <p:spPr bwMode="auto">
          <a:xfrm>
            <a:off x="4208463" y="908050"/>
            <a:ext cx="2154237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Obrázek 13">
            <a:extLst>
              <a:ext uri="{FF2B5EF4-FFF2-40B4-BE49-F238E27FC236}">
                <a16:creationId xmlns:a16="http://schemas.microsoft.com/office/drawing/2014/main" id="{D72D523F-737A-42EF-BEAB-8A30BCCA6B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" t="16411" r="11139" b="18718"/>
          <a:stretch>
            <a:fillRect/>
          </a:stretch>
        </p:blipFill>
        <p:spPr bwMode="auto">
          <a:xfrm>
            <a:off x="4273550" y="4422775"/>
            <a:ext cx="2397125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Obrázek 14">
            <a:extLst>
              <a:ext uri="{FF2B5EF4-FFF2-40B4-BE49-F238E27FC236}">
                <a16:creationId xmlns:a16="http://schemas.microsoft.com/office/drawing/2014/main" id="{7DCCD9DF-979C-44D5-B034-66EC3871BE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8" t="20128" r="7806" b="14230"/>
          <a:stretch>
            <a:fillRect/>
          </a:stretch>
        </p:blipFill>
        <p:spPr bwMode="auto">
          <a:xfrm>
            <a:off x="6589713" y="4422775"/>
            <a:ext cx="23749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Obrázek 17">
            <a:extLst>
              <a:ext uri="{FF2B5EF4-FFF2-40B4-BE49-F238E27FC236}">
                <a16:creationId xmlns:a16="http://schemas.microsoft.com/office/drawing/2014/main" id="{CA827A0F-8221-4A7C-AB4A-186AA87E8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681038"/>
            <a:ext cx="4029075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9399" name="Skupina 20">
            <a:extLst>
              <a:ext uri="{FF2B5EF4-FFF2-40B4-BE49-F238E27FC236}">
                <a16:creationId xmlns:a16="http://schemas.microsoft.com/office/drawing/2014/main" id="{A4150A78-C8B2-46C6-8D9E-8A5FF1FBBDCB}"/>
              </a:ext>
            </a:extLst>
          </p:cNvPr>
          <p:cNvGrpSpPr>
            <a:grpSpLocks/>
          </p:cNvGrpSpPr>
          <p:nvPr/>
        </p:nvGrpSpPr>
        <p:grpSpPr bwMode="auto">
          <a:xfrm>
            <a:off x="122238" y="4149725"/>
            <a:ext cx="3992562" cy="2519363"/>
            <a:chOff x="162988" y="3340564"/>
            <a:chExt cx="5077608" cy="3202075"/>
          </a:xfrm>
        </p:grpSpPr>
        <p:pic>
          <p:nvPicPr>
            <p:cNvPr id="59400" name="Obrázek 11">
              <a:extLst>
                <a:ext uri="{FF2B5EF4-FFF2-40B4-BE49-F238E27FC236}">
                  <a16:creationId xmlns:a16="http://schemas.microsoft.com/office/drawing/2014/main" id="{6DD6CA32-4127-474A-B5CD-707EDAC35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4" t="11411" r="18205" b="6088"/>
            <a:stretch>
              <a:fillRect/>
            </a:stretch>
          </p:blipFill>
          <p:spPr bwMode="auto">
            <a:xfrm rot="5400000">
              <a:off x="-207078" y="3710630"/>
              <a:ext cx="3201035" cy="2460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9401" name="Obrázek 12">
              <a:extLst>
                <a:ext uri="{FF2B5EF4-FFF2-40B4-BE49-F238E27FC236}">
                  <a16:creationId xmlns:a16="http://schemas.microsoft.com/office/drawing/2014/main" id="{95298153-F24C-4E25-8480-04A10E17B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09" t="8270" r="13197" b="23978"/>
            <a:stretch>
              <a:fillRect/>
            </a:stretch>
          </p:blipFill>
          <p:spPr bwMode="auto">
            <a:xfrm rot="-5400000">
              <a:off x="2331207" y="3633250"/>
              <a:ext cx="3202074" cy="2616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E90BCD9-0CA8-499B-8539-E1CB75E56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97"/>
    </mc:Choice>
    <mc:Fallback>
      <p:transition spd="slow" advTm="85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0" x="161925" y="1444625"/>
          <p14:tracePt t="965" x="230188" y="1530350"/>
          <p14:tracePt t="972" x="288925" y="1597025"/>
          <p14:tracePt t="983" x="347663" y="1665288"/>
          <p14:tracePt t="988" x="415925" y="1733550"/>
          <p14:tracePt t="996" x="501650" y="1809750"/>
          <p14:tracePt t="1002" x="595313" y="1920875"/>
          <p14:tracePt t="1011" x="688975" y="2039938"/>
          <p14:tracePt t="1016" x="747713" y="2116138"/>
          <p14:tracePt t="1025" x="823913" y="2184400"/>
          <p14:tracePt t="1034" x="917575" y="2268538"/>
          <p14:tracePt t="1042" x="985838" y="2344738"/>
          <p14:tracePt t="1049" x="1054100" y="2387600"/>
          <p14:tracePt t="1056" x="1130300" y="2455863"/>
          <p14:tracePt t="1063" x="1198563" y="2524125"/>
          <p14:tracePt t="1069" x="1274763" y="2592388"/>
          <p14:tracePt t="1077" x="1333500" y="2633663"/>
          <p14:tracePt t="1084" x="1376363" y="2686050"/>
          <p14:tracePt t="1092" x="1419225" y="2711450"/>
          <p14:tracePt t="1099" x="1436688" y="2727325"/>
          <p14:tracePt t="1106" x="1452563" y="2752725"/>
          <p14:tracePt t="1420" x="1606550" y="2820988"/>
          <p14:tracePt t="1427" x="2065338" y="3135313"/>
          <p14:tracePt t="1434" x="2463800" y="3348038"/>
          <p14:tracePt t="1442" x="2582863" y="3408363"/>
          <p14:tracePt t="1451" x="2906713" y="3568700"/>
          <p14:tracePt t="1457" x="3186113" y="3748088"/>
          <p14:tracePt t="1468" x="3424238" y="3943350"/>
          <p14:tracePt t="1472" x="3517900" y="4011613"/>
          <p14:tracePt t="1479" x="3662363" y="4130675"/>
          <p14:tracePt t="1486" x="3773488" y="4197350"/>
          <p14:tracePt t="1494" x="3857625" y="4257675"/>
          <p14:tracePt t="1501" x="3900488" y="4283075"/>
          <p14:tracePt t="1509" x="3908425" y="4300538"/>
          <p14:tracePt t="1516" x="3960813" y="4325938"/>
          <p14:tracePt t="1525" x="3968750" y="4333875"/>
          <p14:tracePt t="1538" x="3976688" y="4333875"/>
          <p14:tracePt t="2367" x="3986213" y="4316413"/>
          <p14:tracePt t="2372" x="3994150" y="4283075"/>
          <p14:tracePt t="2380" x="3994150" y="4249738"/>
          <p14:tracePt t="2388" x="4002088" y="4240213"/>
          <p14:tracePt t="2395" x="4002088" y="4232275"/>
          <p14:tracePt t="2402" x="4002088" y="4224338"/>
          <p14:tracePt t="2409" x="4002088" y="4214813"/>
          <p14:tracePt t="10496" x="3935413" y="4164013"/>
          <p14:tracePt t="10503" x="3832225" y="4079875"/>
          <p14:tracePt t="10509" x="3738563" y="4019550"/>
          <p14:tracePt t="10518" x="3636963" y="3951288"/>
          <p14:tracePt t="10525" x="3543300" y="3908425"/>
          <p14:tracePt t="10532" x="3492500" y="3867150"/>
          <p14:tracePt t="10542" x="3416300" y="3806825"/>
          <p14:tracePt t="10549" x="3340100" y="3738563"/>
          <p14:tracePt t="10555" x="3271838" y="3662363"/>
          <p14:tracePt t="10562" x="3160713" y="3578225"/>
          <p14:tracePt t="10570" x="3067050" y="3502025"/>
          <p14:tracePt t="10576" x="2965450" y="3416300"/>
          <p14:tracePt t="10585" x="2871788" y="3355975"/>
          <p14:tracePt t="10591" x="2805113" y="3305175"/>
          <p14:tracePt t="10600" x="2744788" y="3271838"/>
          <p14:tracePt t="10607" x="2693988" y="3246438"/>
          <p14:tracePt t="10614" x="2617788" y="3195638"/>
          <p14:tracePt t="10625" x="2524125" y="3152775"/>
          <p14:tracePt t="10629" x="2463800" y="3109913"/>
          <p14:tracePt t="10637" x="2387600" y="3041650"/>
          <p14:tracePt t="10643" x="2303463" y="2990850"/>
          <p14:tracePt t="10652" x="2252663" y="2922588"/>
          <p14:tracePt t="10658" x="2200275" y="2881313"/>
          <p14:tracePt t="10668" x="2174875" y="2855913"/>
          <p14:tracePt t="10675" x="2141538" y="2820988"/>
          <p14:tracePt t="10683" x="2108200" y="2805113"/>
          <p14:tracePt t="10692" x="2065338" y="2762250"/>
          <p14:tracePt t="10695" x="2005013" y="2727325"/>
          <p14:tracePt t="10704" x="1954213" y="2711450"/>
          <p14:tracePt t="10711" x="1895475" y="2693988"/>
          <p14:tracePt t="10719" x="1860550" y="2676525"/>
          <p14:tracePt t="10726" x="1793875" y="2651125"/>
          <p14:tracePt t="10734" x="1776413" y="2643188"/>
          <p14:tracePt t="10742" x="1741488" y="2633663"/>
          <p14:tracePt t="10750" x="1725613" y="2633663"/>
          <p14:tracePt t="10758" x="1708150" y="2633663"/>
          <p14:tracePt t="10764" x="1690688" y="2633663"/>
          <p14:tracePt t="10772" x="1665288" y="2633663"/>
          <p14:tracePt t="10778" x="1657350" y="2633663"/>
          <p14:tracePt t="10787" x="1639888" y="2633663"/>
          <p14:tracePt t="10792" x="1622425" y="2633663"/>
          <p14:tracePt t="10801" x="1614488" y="2633663"/>
          <p14:tracePt t="10809" x="1589088" y="2633663"/>
          <p14:tracePt t="10815" x="1581150" y="2633663"/>
          <p14:tracePt t="10824" x="1571625" y="2633663"/>
          <p14:tracePt t="10830" x="1555750" y="2633663"/>
          <p14:tracePt t="10839" x="1546225" y="2625725"/>
          <p14:tracePt t="10845" x="1520825" y="2625725"/>
          <p14:tracePt t="10853" x="1504950" y="2625725"/>
          <p14:tracePt t="10860" x="1495425" y="2625725"/>
          <p14:tracePt t="10868" x="1477963" y="2625725"/>
          <p14:tracePt t="10875" x="1470025" y="2625725"/>
          <p14:tracePt t="10883" x="1462088" y="2625725"/>
          <p14:tracePt t="10892" x="1452563" y="2625725"/>
          <p14:tracePt t="10908" x="1444625" y="2625725"/>
          <p14:tracePt t="11240" x="1436688" y="2617788"/>
          <p14:tracePt t="11247" x="1427163" y="2608263"/>
          <p14:tracePt t="11263" x="1419225" y="2600325"/>
          <p14:tracePt t="11269" x="1411288" y="2592388"/>
          <p14:tracePt t="11277" x="1411288" y="2582863"/>
          <p14:tracePt t="11284" x="1393825" y="2582863"/>
          <p14:tracePt t="11293" x="1385888" y="2574925"/>
          <p14:tracePt t="11300" x="1385888" y="2557463"/>
          <p14:tracePt t="11308" x="1376363" y="2549525"/>
          <p14:tracePt t="11318" x="1360488" y="2532063"/>
          <p14:tracePt t="11322" x="1350963" y="2524125"/>
          <p14:tracePt t="11331" x="1343025" y="2516188"/>
          <p14:tracePt t="11337" x="1343025" y="2506663"/>
          <p14:tracePt t="11343" x="1343025" y="2489200"/>
          <p14:tracePt t="11352" x="1343025" y="2481263"/>
          <p14:tracePt t="11360" x="1343025" y="2473325"/>
          <p14:tracePt t="11367" x="1343025" y="2463800"/>
          <p14:tracePt t="11383" x="1343025" y="2447925"/>
          <p14:tracePt t="11389" x="1343025" y="2438400"/>
          <p14:tracePt t="11400" x="1343025" y="2430463"/>
          <p14:tracePt t="11404" x="1343025" y="2422525"/>
          <p14:tracePt t="11413" x="1343025" y="2413000"/>
          <p14:tracePt t="11427" x="1343025" y="2397125"/>
          <p14:tracePt t="11433" x="1343025" y="2387600"/>
          <p14:tracePt t="11449" x="1343025" y="2362200"/>
          <p14:tracePt t="11467" x="1343025" y="2354263"/>
          <p14:tracePt t="11470" x="1343025" y="2344738"/>
          <p14:tracePt t="11479" x="1343025" y="2336800"/>
          <p14:tracePt t="11494" x="1343025" y="2328863"/>
          <p14:tracePt t="11598" x="1343025" y="2319338"/>
          <p14:tracePt t="11613" x="1343025" y="2303463"/>
          <p14:tracePt t="11619" x="1343025" y="2293938"/>
          <p14:tracePt t="11635" x="1343025" y="2286000"/>
          <p14:tracePt t="11664" x="1343025" y="2278063"/>
          <p14:tracePt t="11695" x="1325563" y="2278063"/>
          <p14:tracePt t="11701" x="1325563" y="2268538"/>
          <p14:tracePt t="11708" x="1317625" y="2260600"/>
          <p14:tracePt t="11724" x="1317625" y="2252663"/>
          <p14:tracePt t="11734" x="1308100" y="2243138"/>
          <p14:tracePt t="11739" x="1300163" y="2235200"/>
          <p14:tracePt t="11769" x="1300163" y="2227263"/>
          <p14:tracePt t="11783" x="1292225" y="2227263"/>
          <p14:tracePt t="11791" x="1282700" y="2209800"/>
          <p14:tracePt t="11799" x="1282700" y="2200275"/>
          <p14:tracePt t="11806" x="1274763" y="2192338"/>
          <p14:tracePt t="11817" x="1274763" y="2174875"/>
          <p14:tracePt t="11821" x="1257300" y="2159000"/>
          <p14:tracePt t="11835" x="1257300" y="2149475"/>
          <p14:tracePt t="12186" x="1257300" y="2159000"/>
          <p14:tracePt t="12193" x="1257300" y="2166938"/>
          <p14:tracePt t="12200" x="1257300" y="2174875"/>
          <p14:tracePt t="12215" x="1257300" y="2192338"/>
          <p14:tracePt t="12224" x="1257300" y="2200275"/>
          <p14:tracePt t="12291" x="1266825" y="2200275"/>
          <p14:tracePt t="12297" x="1266825" y="2209800"/>
          <p14:tracePt t="12305" x="1274763" y="2217738"/>
          <p14:tracePt t="12327" x="1282700" y="2227263"/>
          <p14:tracePt t="12334" x="1282700" y="2235200"/>
          <p14:tracePt t="12344" x="1292225" y="2235200"/>
          <p14:tracePt t="12349" x="1292225" y="2243138"/>
          <p14:tracePt t="12417" x="1300163" y="2252663"/>
          <p14:tracePt t="12423" x="1300163" y="2260600"/>
          <p14:tracePt t="12430" x="1308100" y="2268538"/>
          <p14:tracePt t="12439" x="1333500" y="2268538"/>
          <p14:tracePt t="12446" x="1333500" y="2278063"/>
          <p14:tracePt t="12453" x="1350963" y="2286000"/>
          <p14:tracePt t="12463" x="1350963" y="2293938"/>
          <p14:tracePt t="12470" x="1360488" y="2293938"/>
          <p14:tracePt t="12480" x="1368425" y="2303463"/>
          <p14:tracePt t="12483" x="1376363" y="2319338"/>
          <p14:tracePt t="12550" x="1393825" y="2328863"/>
          <p14:tracePt t="12557" x="1411288" y="2336800"/>
          <p14:tracePt t="12566" x="1411288" y="2344738"/>
          <p14:tracePt t="12572" x="1419225" y="2344738"/>
          <p14:tracePt t="12579" x="1427163" y="2354263"/>
          <p14:tracePt t="12589" x="1436688" y="2362200"/>
          <p14:tracePt t="12604" x="1444625" y="2379663"/>
          <p14:tracePt t="12613" x="1462088" y="2387600"/>
          <p14:tracePt t="12617" x="1462088" y="2397125"/>
          <p14:tracePt t="12662" x="1470025" y="2397125"/>
          <p14:tracePt t="12670" x="1477963" y="2405063"/>
          <p14:tracePt t="12678" x="1487488" y="2413000"/>
          <p14:tracePt t="12693" x="1495425" y="2422525"/>
          <p14:tracePt t="12700" x="1504950" y="2430463"/>
          <p14:tracePt t="12708" x="1504950" y="2438400"/>
          <p14:tracePt t="12715" x="1520825" y="2447925"/>
          <p14:tracePt t="12722" x="1520825" y="2455863"/>
          <p14:tracePt t="12775" x="1530350" y="2463800"/>
          <p14:tracePt t="12781" x="1538288" y="2463800"/>
          <p14:tracePt t="12788" x="1538288" y="2481263"/>
          <p14:tracePt t="12797" x="1546225" y="2489200"/>
          <p14:tracePt t="12804" x="1555750" y="2489200"/>
          <p14:tracePt t="12813" x="1555750" y="2506663"/>
          <p14:tracePt t="12819" x="1555750" y="2516188"/>
          <p14:tracePt t="12833" x="1555750" y="2524125"/>
          <p14:tracePt t="12841" x="1555750" y="2532063"/>
          <p14:tracePt t="12863" x="1563688" y="2532063"/>
          <p14:tracePt t="12870" x="1563688" y="2541588"/>
          <p14:tracePt t="12879" x="1563688" y="2549525"/>
          <p14:tracePt t="12885" x="1563688" y="2557463"/>
          <p14:tracePt t="12896" x="1563688" y="2566988"/>
          <p14:tracePt t="12900" x="1563688" y="2574925"/>
          <p14:tracePt t="12908" x="1571625" y="2574925"/>
          <p14:tracePt t="12961" x="1571625" y="2582863"/>
          <p14:tracePt t="12967" x="1589088" y="2582863"/>
          <p14:tracePt t="12976" x="1589088" y="2592388"/>
          <p14:tracePt t="12984" x="1589088" y="2600325"/>
          <p14:tracePt t="12990" x="1597025" y="2600325"/>
          <p14:tracePt t="13012" x="1606550" y="2608263"/>
          <p14:tracePt t="13019" x="1606550" y="2617788"/>
          <p14:tracePt t="13030" x="1614488" y="2625725"/>
          <p14:tracePt t="13035" x="1622425" y="2633663"/>
          <p14:tracePt t="13043" x="1631950" y="2643188"/>
          <p14:tracePt t="13063" x="1631950" y="2651125"/>
          <p14:tracePt t="13071" x="1649413" y="2651125"/>
          <p14:tracePt t="13080" x="1657350" y="2660650"/>
          <p14:tracePt t="13086" x="1657350" y="2668588"/>
          <p14:tracePt t="13097" x="1665288" y="2676525"/>
          <p14:tracePt t="13101" x="1674813" y="2676525"/>
          <p14:tracePt t="13110" x="1682750" y="2693988"/>
          <p14:tracePt t="13116" x="1700213" y="2701925"/>
          <p14:tracePt t="13125" x="1725613" y="2711450"/>
          <p14:tracePt t="13131" x="1733550" y="2711450"/>
          <p14:tracePt t="13138" x="1741488" y="2711450"/>
          <p14:tracePt t="13147" x="1751013" y="2719388"/>
          <p14:tracePt t="13153" x="1758950" y="2727325"/>
          <p14:tracePt t="13164" x="1766888" y="2727325"/>
          <p14:tracePt t="13168" x="1793875" y="2736850"/>
          <p14:tracePt t="13183" x="1801813" y="2736850"/>
          <p14:tracePt t="13192" x="1809750" y="2736850"/>
          <p14:tracePt t="13206" x="1819275" y="2736850"/>
          <p14:tracePt t="13258" x="1827213" y="2736850"/>
          <p14:tracePt t="13264" x="1835150" y="2744788"/>
          <p14:tracePt t="13272" x="1844675" y="2744788"/>
          <p14:tracePt t="13280" x="1852613" y="2762250"/>
          <p14:tracePt t="13287" x="1860550" y="2762250"/>
          <p14:tracePt t="13296" x="1860550" y="2770188"/>
          <p14:tracePt t="13303" x="1870075" y="2770188"/>
          <p14:tracePt t="13312" x="1878013" y="2770188"/>
          <p14:tracePt t="13362" x="1885950" y="2770188"/>
          <p14:tracePt t="13594" x="1878013" y="2770188"/>
          <p14:tracePt t="13600" x="1860550" y="2762250"/>
          <p14:tracePt t="13617" x="1852613" y="2752725"/>
          <p14:tracePt t="13623" x="1827213" y="2744788"/>
          <p14:tracePt t="13637" x="1809750" y="2736850"/>
          <p14:tracePt t="13645" x="1801813" y="2727325"/>
          <p14:tracePt t="13652" x="1801813" y="2719388"/>
          <p14:tracePt t="13660" x="1784350" y="2719388"/>
          <p14:tracePt t="13669" x="1776413" y="2711450"/>
          <p14:tracePt t="13676" x="1766888" y="2711450"/>
          <p14:tracePt t="13683" x="1751013" y="2701925"/>
          <p14:tracePt t="13689" x="1733550" y="2693988"/>
          <p14:tracePt t="13698" x="1725613" y="2686050"/>
          <p14:tracePt t="13704" x="1708150" y="2676525"/>
          <p14:tracePt t="13713" x="1682750" y="2668588"/>
          <p14:tracePt t="13720" x="1665288" y="2660650"/>
          <p14:tracePt t="13729" x="1657350" y="2651125"/>
          <p14:tracePt t="13738" x="1639888" y="2633663"/>
          <p14:tracePt t="13742" x="1614488" y="2617788"/>
          <p14:tracePt t="13749" x="1597025" y="2608263"/>
          <p14:tracePt t="13756" x="1589088" y="2592388"/>
          <p14:tracePt t="13764" x="1571625" y="2574925"/>
          <p14:tracePt t="13771" x="1555750" y="2557463"/>
          <p14:tracePt t="13779" x="1530350" y="2541588"/>
          <p14:tracePt t="13788" x="1512888" y="2524125"/>
          <p14:tracePt t="13796" x="1504950" y="2506663"/>
          <p14:tracePt t="13804" x="1477963" y="2481263"/>
          <p14:tracePt t="13808" x="1452563" y="2463800"/>
          <p14:tracePt t="13817" x="1436688" y="2447925"/>
          <p14:tracePt t="13824" x="1427163" y="2422525"/>
          <p14:tracePt t="13832" x="1411288" y="2413000"/>
          <p14:tracePt t="13839" x="1411288" y="2397125"/>
          <p14:tracePt t="13846" x="1401763" y="2379663"/>
          <p14:tracePt t="13854" x="1385888" y="2371725"/>
          <p14:tracePt t="13861" x="1376363" y="2362200"/>
          <p14:tracePt t="13869" x="1368425" y="2354263"/>
          <p14:tracePt t="13875" x="1368425" y="2336800"/>
          <p14:tracePt t="13890" x="1360488" y="2328863"/>
          <p14:tracePt t="13898" x="1360488" y="2319338"/>
          <p14:tracePt t="13905" x="1350963" y="2311400"/>
          <p14:tracePt t="13913" x="1343025" y="2286000"/>
          <p14:tracePt t="13920" x="1333500" y="2268538"/>
          <p14:tracePt t="13929" x="1333500" y="2252663"/>
          <p14:tracePt t="13935" x="1317625" y="2243138"/>
          <p14:tracePt t="13943" x="1308100" y="2235200"/>
          <p14:tracePt t="13952" x="1300163" y="2209800"/>
          <p14:tracePt t="13959" x="1300163" y="2200275"/>
          <p14:tracePt t="13972" x="1300163" y="2184400"/>
          <p14:tracePt t="13980" x="1292225" y="2174875"/>
          <p14:tracePt t="13987" x="1292225" y="2149475"/>
          <p14:tracePt t="14003" x="1292225" y="2141538"/>
          <p14:tracePt t="14020" x="1282700" y="2141538"/>
          <p14:tracePt t="14025" x="1282700" y="2133600"/>
          <p14:tracePt t="14033" x="1282700" y="2124075"/>
          <p14:tracePt t="14122" x="1282700" y="2133600"/>
          <p14:tracePt t="14128" x="1282700" y="2141538"/>
          <p14:tracePt t="14144" x="1282700" y="2159000"/>
          <p14:tracePt t="14159" x="1282700" y="2166938"/>
          <p14:tracePt t="14165" x="1282700" y="2184400"/>
          <p14:tracePt t="14173" x="1282700" y="2192338"/>
          <p14:tracePt t="14181" x="1292225" y="2200275"/>
          <p14:tracePt t="14187" x="1292225" y="2227263"/>
          <p14:tracePt t="14196" x="1300163" y="2235200"/>
          <p14:tracePt t="14204" x="1308100" y="2252663"/>
          <p14:tracePt t="14212" x="1333500" y="2278063"/>
          <p14:tracePt t="14220" x="1343025" y="2311400"/>
          <p14:tracePt t="14227" x="1350963" y="2319338"/>
          <p14:tracePt t="14237" x="1368425" y="2344738"/>
          <p14:tracePt t="14240" x="1376363" y="2362200"/>
          <p14:tracePt t="14249" x="1393825" y="2397125"/>
          <p14:tracePt t="14254" x="1411288" y="2422525"/>
          <p14:tracePt t="14263" x="1419225" y="2438400"/>
          <p14:tracePt t="14270" x="1436688" y="2463800"/>
          <p14:tracePt t="14278" x="1452563" y="2481263"/>
          <p14:tracePt t="14286" x="1470025" y="2498725"/>
          <p14:tracePt t="14295" x="1495425" y="2524125"/>
          <p14:tracePt t="14303" x="1512888" y="2549525"/>
          <p14:tracePt t="14307" x="1520825" y="2566988"/>
          <p14:tracePt t="14316" x="1538288" y="2574925"/>
          <p14:tracePt t="14322" x="1546225" y="2582863"/>
          <p14:tracePt t="14331" x="1555750" y="2600325"/>
          <p14:tracePt t="14336" x="1571625" y="2608263"/>
          <p14:tracePt t="14345" x="1581150" y="2617788"/>
          <p14:tracePt t="14353" x="1589088" y="2625725"/>
          <p14:tracePt t="14361" x="1597025" y="2633663"/>
          <p14:tracePt t="14370" x="1606550" y="2633663"/>
          <p14:tracePt t="14375" x="1622425" y="2643188"/>
          <p14:tracePt t="14383" x="1639888" y="2651125"/>
          <p14:tracePt t="14389" x="1649413" y="2660650"/>
          <p14:tracePt t="14397" x="1657350" y="2660650"/>
          <p14:tracePt t="14404" x="1665288" y="2676525"/>
          <p14:tracePt t="14412" x="1682750" y="2686050"/>
          <p14:tracePt t="14420" x="1700213" y="2693988"/>
          <p14:tracePt t="14428" x="1708150" y="2693988"/>
          <p14:tracePt t="14437" x="1716088" y="2701925"/>
          <p14:tracePt t="14441" x="1725613" y="2701925"/>
          <p14:tracePt t="14525" x="1733550" y="2701925"/>
          <p14:tracePt t="15060" x="1733550" y="2676525"/>
          <p14:tracePt t="15066" x="1733550" y="2651125"/>
          <p14:tracePt t="15074" x="1733550" y="2625725"/>
          <p14:tracePt t="15082" x="1733550" y="2608263"/>
          <p14:tracePt t="15089" x="1733550" y="2600325"/>
          <p14:tracePt t="15097" x="1733550" y="2582863"/>
          <p14:tracePt t="15107" x="1733550" y="2557463"/>
          <p14:tracePt t="15111" x="1733550" y="2549525"/>
          <p14:tracePt t="15119" x="1733550" y="2532063"/>
          <p14:tracePt t="15126" x="1733550" y="2524125"/>
          <p14:tracePt t="15133" x="1741488" y="2506663"/>
          <p14:tracePt t="15141" x="1751013" y="2481263"/>
          <p14:tracePt t="15149" x="1758950" y="2463800"/>
          <p14:tracePt t="15157" x="1758950" y="2455863"/>
          <p14:tracePt t="15165" x="1766888" y="2438400"/>
          <p14:tracePt t="15174" x="1766888" y="2422525"/>
          <p14:tracePt t="15179" x="1766888" y="2413000"/>
          <p14:tracePt t="15187" x="1776413" y="2397125"/>
          <p14:tracePt t="15193" x="1776413" y="2387600"/>
          <p14:tracePt t="15210" x="1776413" y="2379663"/>
          <p14:tracePt t="15216" x="1776413" y="2371725"/>
          <p14:tracePt t="15224" x="1784350" y="2362200"/>
          <p14:tracePt t="15230" x="1809750" y="2311400"/>
          <p14:tracePt t="15239" x="1819275" y="2303463"/>
          <p14:tracePt t="15246" x="1827213" y="2293938"/>
          <p14:tracePt t="15257" x="1835150" y="2286000"/>
          <p14:tracePt t="15260" x="1835150" y="2278063"/>
          <p14:tracePt t="15269" x="1835150" y="2268538"/>
          <p14:tracePt t="15276" x="1835150" y="2260600"/>
          <p14:tracePt t="15335" x="1835150" y="2252663"/>
          <p14:tracePt t="15403" x="1835150" y="2243138"/>
          <p14:tracePt t="15409" x="1844675" y="2243138"/>
          <p14:tracePt t="15420" x="1844675" y="2235200"/>
          <p14:tracePt t="15432" x="1852613" y="2235200"/>
          <p14:tracePt t="15469" x="1860550" y="2235200"/>
          <p14:tracePt t="15484" x="1860550" y="2227263"/>
          <p14:tracePt t="15603" x="1860550" y="2235200"/>
          <p14:tracePt t="15610" x="1860550" y="2243138"/>
          <p14:tracePt t="15617" x="1860550" y="2252663"/>
          <p14:tracePt t="15626" x="1844675" y="2278063"/>
          <p14:tracePt t="15633" x="1844675" y="2293938"/>
          <p14:tracePt t="15641" x="1835150" y="2311400"/>
          <p14:tracePt t="15648" x="1827213" y="2311400"/>
          <p14:tracePt t="15656" x="1819275" y="2319338"/>
          <p14:tracePt t="15664" x="1819275" y="2328863"/>
          <p14:tracePt t="15676" x="1801813" y="2336800"/>
          <p14:tracePt t="15678" x="1793875" y="2344738"/>
          <p14:tracePt t="15685" x="1776413" y="2362200"/>
          <p14:tracePt t="15693" x="1776413" y="2371725"/>
          <p14:tracePt t="15700" x="1766888" y="2371725"/>
          <p14:tracePt t="15709" x="1758950" y="2379663"/>
          <p14:tracePt t="15714" x="1758950" y="2387600"/>
          <p14:tracePt t="15723" x="1751013" y="2387600"/>
          <p14:tracePt t="15730" x="1741488" y="2397125"/>
          <p14:tracePt t="15739" x="1733550" y="2397125"/>
          <p14:tracePt t="15759" x="1725613" y="2397125"/>
          <p14:tracePt t="15789" x="1716088" y="2397125"/>
          <p14:tracePt t="15827" x="1716088" y="2413000"/>
          <p14:tracePt t="15864" x="1716088" y="2422525"/>
          <p14:tracePt t="15871" x="1708150" y="2422525"/>
          <p14:tracePt t="15878" x="1700213" y="2430463"/>
          <p14:tracePt t="15887" x="1700213" y="2438400"/>
          <p14:tracePt t="15901" x="1700213" y="2447925"/>
          <p14:tracePt t="15938" x="1700213" y="2455863"/>
          <p14:tracePt t="15955" x="1700213" y="2463800"/>
          <p14:tracePt t="15983" x="1700213" y="2481263"/>
          <p14:tracePt t="15998" x="1700213" y="2498725"/>
          <p14:tracePt t="16005" x="1700213" y="2516188"/>
          <p14:tracePt t="16021" x="1700213" y="2524125"/>
          <p14:tracePt t="16029" x="1700213" y="2532063"/>
          <p14:tracePt t="16035" x="1700213" y="2541588"/>
          <p14:tracePt t="16042" x="1700213" y="2549525"/>
          <p14:tracePt t="16050" x="1700213" y="2557463"/>
          <p14:tracePt t="16072" x="1708150" y="2566988"/>
          <p14:tracePt t="16079" x="1716088" y="2582863"/>
          <p14:tracePt t="16090" x="1716088" y="2600325"/>
          <p14:tracePt t="16095" x="1733550" y="2617788"/>
          <p14:tracePt t="16103" x="1741488" y="2633663"/>
          <p14:tracePt t="16109" x="1751013" y="2643188"/>
          <p14:tracePt t="16117" x="1758950" y="2651125"/>
          <p14:tracePt t="16132" x="1766888" y="2660650"/>
          <p14:tracePt t="16139" x="1776413" y="2668588"/>
          <p14:tracePt t="16157" x="1784350" y="2676525"/>
          <p14:tracePt t="16162" x="1793875" y="2686050"/>
          <p14:tracePt t="16170" x="1793875" y="2693988"/>
          <p14:tracePt t="16229" x="1801813" y="2693988"/>
          <p14:tracePt t="16430" x="1801813" y="2686050"/>
          <p14:tracePt t="16437" x="1801813" y="2668588"/>
          <p14:tracePt t="16444" x="1801813" y="2660650"/>
          <p14:tracePt t="16453" x="1793875" y="2651125"/>
          <p14:tracePt t="16459" x="1793875" y="2643188"/>
          <p14:tracePt t="16469" x="1793875" y="2625725"/>
          <p14:tracePt t="16474" x="1793875" y="2617788"/>
          <p14:tracePt t="16481" x="1784350" y="2608263"/>
          <p14:tracePt t="16489" x="1784350" y="2600325"/>
          <p14:tracePt t="16496" x="1784350" y="2592388"/>
          <p14:tracePt t="16506" x="1784350" y="2582863"/>
          <p14:tracePt t="16520" x="1776413" y="2574925"/>
          <p14:tracePt t="16526" x="1776413" y="2566988"/>
          <p14:tracePt t="16535" x="1776413" y="2557463"/>
          <p14:tracePt t="16540" x="1776413" y="2549525"/>
          <p14:tracePt t="16549" x="1776413" y="2541588"/>
          <p14:tracePt t="16579" x="1776413" y="2532063"/>
          <p14:tracePt t="16585" x="1776413" y="2524125"/>
          <p14:tracePt t="16601" x="1776413" y="2506663"/>
          <p14:tracePt t="16608" x="1776413" y="2473325"/>
          <p14:tracePt t="16616" x="1776413" y="2463800"/>
          <p14:tracePt t="16622" x="1776413" y="2455863"/>
          <p14:tracePt t="16631" x="1776413" y="2438400"/>
          <p14:tracePt t="16645" x="1784350" y="2397125"/>
          <p14:tracePt t="16656" x="1801813" y="2362200"/>
          <p14:tracePt t="16660" x="1809750" y="2336800"/>
          <p14:tracePt t="16675" x="1809750" y="2328863"/>
          <p14:tracePt t="16683" x="1809750" y="2319338"/>
          <p14:tracePt t="16689" x="1809750" y="2311400"/>
          <p14:tracePt t="16706" x="1809750" y="2303463"/>
          <p14:tracePt t="16712" x="1809750" y="2293938"/>
          <p14:tracePt t="16736" x="1809750" y="2286000"/>
          <p14:tracePt t="16787" x="1809750" y="2268538"/>
          <p14:tracePt t="17048" x="1801813" y="2268538"/>
          <p14:tracePt t="17055" x="1793875" y="2278063"/>
          <p14:tracePt t="17062" x="1776413" y="2311400"/>
          <p14:tracePt t="17070" x="1766888" y="2336800"/>
          <p14:tracePt t="17080" x="1758950" y="2362200"/>
          <p14:tracePt t="17085" x="1751013" y="2379663"/>
          <p14:tracePt t="17093" x="1741488" y="2397125"/>
          <p14:tracePt t="17100" x="1733550" y="2405063"/>
          <p14:tracePt t="17107" x="1725613" y="2413000"/>
          <p14:tracePt t="17124" x="1725613" y="2422525"/>
          <p14:tracePt t="17133" x="1725613" y="2438400"/>
          <p14:tracePt t="17137" x="1725613" y="2447925"/>
          <p14:tracePt t="17145" x="1725613" y="2455863"/>
          <p14:tracePt t="17152" x="1725613" y="2463800"/>
          <p14:tracePt t="17167" x="1725613" y="2473325"/>
          <p14:tracePt t="17174" x="1725613" y="2481263"/>
          <p14:tracePt t="17182" x="1725613" y="2489200"/>
          <p14:tracePt t="17188" x="1725613" y="2516188"/>
          <p14:tracePt t="17199" x="1725613" y="2532063"/>
          <p14:tracePt t="17204" x="1725613" y="2541588"/>
          <p14:tracePt t="17212" x="1725613" y="2566988"/>
          <p14:tracePt t="17218" x="1741488" y="2600325"/>
          <p14:tracePt t="17227" x="1741488" y="2625725"/>
          <p14:tracePt t="17233" x="1751013" y="2643188"/>
          <p14:tracePt t="17242" x="1751013" y="2668588"/>
          <p14:tracePt t="17249" x="1751013" y="2686050"/>
          <p14:tracePt t="17266" x="1751013" y="2693988"/>
          <p14:tracePt t="17272" x="1751013" y="2701925"/>
          <p14:tracePt t="17286" x="1751013" y="2711450"/>
          <p14:tracePt t="17807" x="1878013" y="2711450"/>
          <p14:tracePt t="17813" x="1979613" y="2711450"/>
          <p14:tracePt t="17822" x="2184400" y="2668588"/>
          <p14:tracePt t="17833" x="2633663" y="2608263"/>
          <p14:tracePt t="17837" x="2778125" y="2574925"/>
          <p14:tracePt t="17844" x="2940050" y="2524125"/>
          <p14:tracePt t="17851" x="3373438" y="2405063"/>
          <p14:tracePt t="17858" x="3730625" y="2354263"/>
          <p14:tracePt t="17866" x="3892550" y="2336800"/>
          <p14:tracePt t="17875" x="4138613" y="2293938"/>
          <p14:tracePt t="17883" x="4384675" y="2252663"/>
          <p14:tracePt t="17890" x="4597400" y="2235200"/>
          <p14:tracePt t="17899" x="4708525" y="2227263"/>
          <p14:tracePt t="17903" x="4835525" y="2209800"/>
          <p14:tracePt t="17913" x="5038725" y="2200275"/>
          <p14:tracePt t="17918" x="5149850" y="2192338"/>
          <p14:tracePt t="17926" x="5276850" y="2174875"/>
          <p14:tracePt t="17933" x="5353050" y="2174875"/>
          <p14:tracePt t="17941" x="5421313" y="2166938"/>
          <p14:tracePt t="17949" x="5507038" y="2159000"/>
          <p14:tracePt t="17957" x="5557838" y="2133600"/>
          <p14:tracePt t="17966" x="5616575" y="2124075"/>
          <p14:tracePt t="17972" x="5659438" y="2116138"/>
          <p14:tracePt t="17978" x="5710238" y="2108200"/>
          <p14:tracePt t="17985" x="5753100" y="2098675"/>
          <p14:tracePt t="17994" x="5788025" y="2090738"/>
          <p14:tracePt t="18000" x="5821363" y="2082800"/>
          <p14:tracePt t="18008" x="5846763" y="2073275"/>
          <p14:tracePt t="18016" x="5854700" y="2065338"/>
          <p14:tracePt t="18023" x="5864225" y="2065338"/>
          <p14:tracePt t="18032" x="5872163" y="2065338"/>
          <p14:tracePt t="18037" x="5880100" y="2065338"/>
          <p14:tracePt t="18048" x="5889625" y="2065338"/>
          <p14:tracePt t="18434" x="5864225" y="2065338"/>
          <p14:tracePt t="18439" x="5846763" y="2065338"/>
          <p14:tracePt t="18447" x="5788025" y="2065338"/>
          <p14:tracePt t="18455" x="5745163" y="2065338"/>
          <p14:tracePt t="18462" x="5684838" y="2055813"/>
          <p14:tracePt t="18472" x="5616575" y="2055813"/>
          <p14:tracePt t="18477" x="5565775" y="2047875"/>
          <p14:tracePt t="18488" x="5481638" y="2047875"/>
          <p14:tracePt t="18492" x="5430838" y="2047875"/>
          <p14:tracePt t="18500" x="5395913" y="2047875"/>
          <p14:tracePt t="18507" x="5370513" y="2047875"/>
          <p14:tracePt t="18514" x="5337175" y="2047875"/>
          <p14:tracePt t="18521" x="5319713" y="2047875"/>
          <p14:tracePt t="18529" x="5294313" y="2047875"/>
          <p14:tracePt t="18537" x="5260975" y="2047875"/>
          <p14:tracePt t="18544" x="5251450" y="2047875"/>
          <p14:tracePt t="18555" x="5226050" y="2047875"/>
          <p14:tracePt t="18559" x="5192713" y="2047875"/>
          <p14:tracePt t="18567" x="5183188" y="2047875"/>
          <p14:tracePt t="18573" x="5157788" y="2047875"/>
          <p14:tracePt t="18581" x="5132388" y="2047875"/>
          <p14:tracePt t="18588" x="5106988" y="2047875"/>
          <p14:tracePt t="18596" x="5081588" y="2047875"/>
          <p14:tracePt t="18605" x="5064125" y="2047875"/>
          <p14:tracePt t="18612" x="5048250" y="2047875"/>
          <p14:tracePt t="18621" x="5022850" y="2047875"/>
          <p14:tracePt t="18627" x="5005388" y="2047875"/>
          <p14:tracePt t="18635" x="4987925" y="2047875"/>
          <p14:tracePt t="18640" x="4962525" y="2047875"/>
          <p14:tracePt t="18649" x="4946650" y="2047875"/>
          <p14:tracePt t="18655" x="4937125" y="2047875"/>
          <p14:tracePt t="18664" x="4929188" y="2047875"/>
          <p14:tracePt t="18671" x="4919663" y="2047875"/>
          <p14:tracePt t="18689" x="4903788" y="2047875"/>
          <p14:tracePt t="18694" x="4894263" y="2047875"/>
          <p14:tracePt t="18769" x="4886325" y="2047875"/>
          <p14:tracePt t="18774" x="4878388" y="2047875"/>
          <p14:tracePt t="18790" x="4868863" y="2047875"/>
          <p14:tracePt t="18834" x="4868863" y="2039938"/>
          <p14:tracePt t="18849" x="4868863" y="2022475"/>
          <p14:tracePt t="18857" x="4868863" y="2014538"/>
          <p14:tracePt t="18863" x="4878388" y="1997075"/>
          <p14:tracePt t="18871" x="4894263" y="1979613"/>
          <p14:tracePt t="18879" x="4903788" y="1979613"/>
          <p14:tracePt t="18887" x="4919663" y="1963738"/>
          <p14:tracePt t="18894" x="4937125" y="1946275"/>
          <p14:tracePt t="18903" x="4946650" y="1938338"/>
          <p14:tracePt t="18909" x="4954588" y="1920875"/>
          <p14:tracePt t="18916" x="4962525" y="1911350"/>
          <p14:tracePt t="18923" x="4979988" y="1903413"/>
          <p14:tracePt t="18931" x="4997450" y="1885950"/>
          <p14:tracePt t="18937" x="5022850" y="1852613"/>
          <p14:tracePt t="18946" x="5038725" y="1835150"/>
          <p14:tracePt t="18953" x="5073650" y="1801813"/>
          <p14:tracePt t="18963" x="5091113" y="1784350"/>
          <p14:tracePt t="18972" x="5106988" y="1751013"/>
          <p14:tracePt t="18975" x="5124450" y="1733550"/>
          <p14:tracePt t="18984" x="5132388" y="1725613"/>
          <p14:tracePt t="19013" x="5141913" y="1716088"/>
          <p14:tracePt t="19036" x="5149850" y="1708150"/>
          <p14:tracePt t="19148" x="5141913" y="1708150"/>
          <p14:tracePt t="19154" x="5116513" y="1716088"/>
          <p14:tracePt t="19162" x="5091113" y="1733550"/>
          <p14:tracePt t="19171" x="5056188" y="1751013"/>
          <p14:tracePt t="19179" x="5030788" y="1766888"/>
          <p14:tracePt t="19187" x="5013325" y="1784350"/>
          <p14:tracePt t="19199" x="5005388" y="1793875"/>
          <p14:tracePt t="19206" x="4997450" y="1801813"/>
          <p14:tracePt t="19215" x="4987925" y="1809750"/>
          <p14:tracePt t="19221" x="4972050" y="1809750"/>
          <p14:tracePt t="19229" x="4954588" y="1827213"/>
          <p14:tracePt t="19238" x="4937125" y="1852613"/>
          <p14:tracePt t="19244" x="4937125" y="1860550"/>
          <p14:tracePt t="19254" x="4929188" y="1860550"/>
          <p14:tracePt t="19259" x="4911725" y="1878013"/>
          <p14:tracePt t="19267" x="4886325" y="1895475"/>
          <p14:tracePt t="19273" x="4868863" y="1903413"/>
          <p14:tracePt t="19282" x="4860925" y="1903413"/>
          <p14:tracePt t="19288" x="4860925" y="1920875"/>
          <p14:tracePt t="19296" x="4843463" y="1928813"/>
          <p14:tracePt t="19304" x="4835525" y="1938338"/>
          <p14:tracePt t="19400" x="4852988" y="1911350"/>
          <p14:tracePt t="19407" x="4860925" y="1903413"/>
          <p14:tracePt t="19415" x="4886325" y="1870075"/>
          <p14:tracePt t="19423" x="4919663" y="1827213"/>
          <p14:tracePt t="19430" x="4954588" y="1793875"/>
          <p14:tracePt t="19439" x="4979988" y="1766888"/>
          <p14:tracePt t="19446" x="4997450" y="1741488"/>
          <p14:tracePt t="19455" x="5030788" y="1708150"/>
          <p14:tracePt t="19459" x="5048250" y="1690688"/>
          <p14:tracePt t="19468" x="5064125" y="1674813"/>
          <p14:tracePt t="19475" x="5073650" y="1649413"/>
          <p14:tracePt t="19483" x="5081588" y="1649413"/>
          <p14:tracePt t="19489" x="5099050" y="1639888"/>
          <p14:tracePt t="19527" x="5106988" y="1631950"/>
          <p14:tracePt t="19550" x="5116513" y="1631950"/>
          <p14:tracePt t="19624" x="5124450" y="1622425"/>
          <p14:tracePt t="19735" x="5116513" y="1622425"/>
          <p14:tracePt t="19743" x="5106988" y="1622425"/>
          <p14:tracePt t="19750" x="5081588" y="1622425"/>
          <p14:tracePt t="19757" x="5056188" y="1639888"/>
          <p14:tracePt t="19765" x="5030788" y="1649413"/>
          <p14:tracePt t="19772" x="4997450" y="1682750"/>
          <p14:tracePt t="19780" x="4972050" y="1690688"/>
          <p14:tracePt t="19787" x="4962525" y="1708150"/>
          <p14:tracePt t="19796" x="4946650" y="1725613"/>
          <p14:tracePt t="19806" x="4929188" y="1733550"/>
          <p14:tracePt t="19809" x="4919663" y="1741488"/>
          <p14:tracePt t="19818" x="4919663" y="1751013"/>
          <p14:tracePt t="19825" x="4911725" y="1758950"/>
          <p14:tracePt t="19832" x="4903788" y="1766888"/>
          <p14:tracePt t="19838" x="4894263" y="1766888"/>
          <p14:tracePt t="19847" x="4894263" y="1776413"/>
          <p14:tracePt t="19855" x="4886325" y="1776413"/>
          <p14:tracePt t="19877" x="4878388" y="1784350"/>
          <p14:tracePt t="19887" x="4868863" y="1784350"/>
          <p14:tracePt t="19893" x="4852988" y="1801813"/>
          <p14:tracePt t="19900" x="4835525" y="1827213"/>
          <p14:tracePt t="19907" x="4827588" y="1835150"/>
          <p14:tracePt t="19921" x="4818063" y="1844675"/>
          <p14:tracePt t="19929" x="4810125" y="1852613"/>
          <p14:tracePt t="19937" x="4802188" y="1860550"/>
          <p14:tracePt t="19944" x="4792663" y="1860550"/>
          <p14:tracePt t="20167" x="4792663" y="1852613"/>
          <p14:tracePt t="20174" x="4802188" y="1852613"/>
          <p14:tracePt t="20182" x="4827588" y="1835150"/>
          <p14:tracePt t="20190" x="4843463" y="1809750"/>
          <p14:tracePt t="20200" x="4852988" y="1801813"/>
          <p14:tracePt t="20205" x="4860925" y="1801813"/>
          <p14:tracePt t="20219" x="4868863" y="1801813"/>
          <p14:tracePt t="20748" x="4911725" y="1801813"/>
          <p14:tracePt t="20755" x="4987925" y="1819275"/>
          <p14:tracePt t="20762" x="5022850" y="1835150"/>
          <p14:tracePt t="20771" x="5099050" y="1860550"/>
          <p14:tracePt t="20776" x="5157788" y="1885950"/>
          <p14:tracePt t="20785" x="5192713" y="1903413"/>
          <p14:tracePt t="20792" x="5260975" y="1938338"/>
          <p14:tracePt t="20800" x="5319713" y="1971675"/>
          <p14:tracePt t="20810" x="5370513" y="2014538"/>
          <p14:tracePt t="20817" x="5413375" y="2039938"/>
          <p14:tracePt t="20825" x="5446713" y="2065338"/>
          <p14:tracePt t="20830" x="5481638" y="2090738"/>
          <p14:tracePt t="20838" x="5497513" y="2108200"/>
          <p14:tracePt t="20844" x="5514975" y="2124075"/>
          <p14:tracePt t="20852" x="5532438" y="2141538"/>
          <p14:tracePt t="20859" x="5565775" y="2159000"/>
          <p14:tracePt t="20867" x="5575300" y="2166938"/>
          <p14:tracePt t="20875" x="5591175" y="2174875"/>
          <p14:tracePt t="20884" x="5626100" y="2184400"/>
          <p14:tracePt t="20892" x="5641975" y="2192338"/>
          <p14:tracePt t="20897" x="5651500" y="2200275"/>
          <p14:tracePt t="20905" x="5668963" y="2209800"/>
          <p14:tracePt t="20911" x="5684838" y="2217738"/>
          <p14:tracePt t="20919" x="5702300" y="2227263"/>
          <p14:tracePt t="20926" x="5719763" y="2227263"/>
          <p14:tracePt t="20934" x="5735638" y="2243138"/>
          <p14:tracePt t="20942" x="5753100" y="2243138"/>
          <p14:tracePt t="20950" x="5770563" y="2252663"/>
          <p14:tracePt t="20958" x="5778500" y="2252663"/>
          <p14:tracePt t="20965" x="5788025" y="2252663"/>
          <p14:tracePt t="21026" x="5795963" y="2252663"/>
          <p14:tracePt t="21054" x="5803900" y="2252663"/>
          <p14:tracePt t="21121" x="5803900" y="2235200"/>
          <p14:tracePt t="21127" x="5803900" y="2200275"/>
          <p14:tracePt t="21135" x="5788025" y="2149475"/>
          <p14:tracePt t="21142" x="5778500" y="2124075"/>
          <p14:tracePt t="21150" x="5770563" y="2090738"/>
          <p14:tracePt t="21158" x="5753100" y="2055813"/>
          <p14:tracePt t="21166" x="5745163" y="2030413"/>
          <p14:tracePt t="21172" x="5745163" y="2005013"/>
          <p14:tracePt t="21179" x="5735638" y="1963738"/>
          <p14:tracePt t="21187" x="5727700" y="1938338"/>
          <p14:tracePt t="21194" x="5727700" y="1928813"/>
          <p14:tracePt t="21202" x="5719763" y="1903413"/>
          <p14:tracePt t="21209" x="5719763" y="1885950"/>
          <p14:tracePt t="21217" x="5710238" y="1878013"/>
          <p14:tracePt t="21224" x="5710238" y="1860550"/>
          <p14:tracePt t="21232" x="5710238" y="1852613"/>
          <p14:tracePt t="21241" x="5702300" y="1844675"/>
          <p14:tracePt t="21247" x="5702300" y="1835150"/>
          <p14:tracePt t="21254" x="5702300" y="1827213"/>
          <p14:tracePt t="21261" x="5702300" y="1809750"/>
          <p14:tracePt t="21269" x="5694363" y="1793875"/>
          <p14:tracePt t="21276" x="5694363" y="1776413"/>
          <p14:tracePt t="21284" x="5684838" y="1741488"/>
          <p14:tracePt t="21292" x="5684838" y="1725613"/>
          <p14:tracePt t="21299" x="5676900" y="1700213"/>
          <p14:tracePt t="21309" x="5676900" y="1690688"/>
          <p14:tracePt t="21315" x="5668963" y="1674813"/>
          <p14:tracePt t="21323" x="5668963" y="1657350"/>
          <p14:tracePt t="21328" x="5668963" y="1649413"/>
          <p14:tracePt t="21337" x="5668963" y="1631950"/>
          <p14:tracePt t="21343" x="5668963" y="1622425"/>
          <p14:tracePt t="21352" x="5668963" y="1614488"/>
          <p14:tracePt t="21359" x="5668963" y="1597025"/>
          <p14:tracePt t="21366" x="5659438" y="1597025"/>
          <p14:tracePt t="21376" x="5659438" y="1589088"/>
          <p14:tracePt t="21382" x="5659438" y="1571625"/>
          <p14:tracePt t="21389" x="5659438" y="1563688"/>
          <p14:tracePt t="21396" x="5651500" y="1555750"/>
          <p14:tracePt t="21402" x="5651500" y="1546225"/>
          <p14:tracePt t="21418" x="5651500" y="1538288"/>
          <p14:tracePt t="21426" x="5651500" y="1530350"/>
          <p14:tracePt t="21442" x="5641975" y="1520825"/>
          <p14:tracePt t="21448" x="5641975" y="1504950"/>
          <p14:tracePt t="21538" x="5634038" y="1504950"/>
          <p14:tracePt t="21543" x="5626100" y="1512888"/>
          <p14:tracePt t="21552" x="5616575" y="1546225"/>
          <p14:tracePt t="21559" x="5616575" y="1606550"/>
          <p14:tracePt t="21567" x="5616575" y="1649413"/>
          <p14:tracePt t="21575" x="5616575" y="1674813"/>
          <p14:tracePt t="21581" x="5616575" y="1725613"/>
          <p14:tracePt t="21592" x="5616575" y="1741488"/>
          <p14:tracePt t="21598" x="5616575" y="1766888"/>
          <p14:tracePt t="21605" x="5616575" y="1793875"/>
          <p14:tracePt t="21610" x="5616575" y="1819275"/>
          <p14:tracePt t="21619" x="5616575" y="1844675"/>
          <p14:tracePt t="21626" x="5616575" y="1860550"/>
          <p14:tracePt t="21634" x="5616575" y="1870075"/>
          <p14:tracePt t="21649" x="5616575" y="1878013"/>
          <p14:tracePt t="21659" x="5616575" y="1885950"/>
          <p14:tracePt t="21664" x="5616575" y="1895475"/>
          <p14:tracePt t="21746" x="5616575" y="1903413"/>
          <p14:tracePt t="21760" x="5616575" y="1911350"/>
          <p14:tracePt t="21783" x="5616575" y="1920875"/>
          <p14:tracePt t="22044" x="5641975" y="1903413"/>
          <p14:tracePt t="22050" x="5668963" y="1878013"/>
          <p14:tracePt t="22059" x="5702300" y="1835150"/>
          <p14:tracePt t="22066" x="5719763" y="1809750"/>
          <p14:tracePt t="22073" x="5745163" y="1776413"/>
          <p14:tracePt t="22081" x="5761038" y="1741488"/>
          <p14:tracePt t="22088" x="5778500" y="1725613"/>
          <p14:tracePt t="22098" x="5803900" y="1708150"/>
          <p14:tracePt t="22102" x="5829300" y="1665288"/>
          <p14:tracePt t="22111" x="5846763" y="1649413"/>
          <p14:tracePt t="22118" x="5864225" y="1631950"/>
          <p14:tracePt t="22125" x="5897563" y="1606550"/>
          <p14:tracePt t="22132" x="5915025" y="1589088"/>
          <p14:tracePt t="22140" x="5932488" y="1571625"/>
          <p14:tracePt t="22148" x="5940425" y="1563688"/>
          <p14:tracePt t="22157" x="5957888" y="1555750"/>
          <p14:tracePt t="22164" x="5965825" y="1546225"/>
          <p14:tracePt t="22169" x="5973763" y="1546225"/>
          <p14:tracePt t="22180" x="5991225" y="1538288"/>
          <p14:tracePt t="22185" x="6008688" y="1520825"/>
          <p14:tracePt t="22194" x="6049963" y="1512888"/>
          <p14:tracePt t="22200" x="6076950" y="1504950"/>
          <p14:tracePt t="22208" x="6092825" y="1495425"/>
          <p14:tracePt t="22214" x="6135688" y="1487488"/>
          <p14:tracePt t="22225" x="6153150" y="1487488"/>
          <p14:tracePt t="22230" x="6169025" y="1487488"/>
          <p14:tracePt t="22239" x="6194425" y="1487488"/>
          <p14:tracePt t="22246" x="6211888" y="1487488"/>
          <p14:tracePt t="22253" x="6229350" y="1477963"/>
          <p14:tracePt t="22258" x="6237288" y="1477963"/>
          <p14:tracePt t="22266" x="6246813" y="1477963"/>
          <p14:tracePt t="22274" x="6254750" y="1477963"/>
          <p14:tracePt t="22281" x="6262688" y="1477963"/>
          <p14:tracePt t="22566" x="6262688" y="1495425"/>
          <p14:tracePt t="22572" x="6254750" y="1512888"/>
          <p14:tracePt t="22588" x="6246813" y="1520825"/>
          <p14:tracePt t="22595" x="6237288" y="1530350"/>
          <p14:tracePt t="22602" x="6237288" y="1538288"/>
          <p14:tracePt t="22616" x="6237288" y="1546225"/>
          <p14:tracePt t="24828" x="6221413" y="1555750"/>
          <p14:tracePt t="24835" x="6203950" y="1555750"/>
          <p14:tracePt t="24842" x="6194425" y="1563688"/>
          <p14:tracePt t="24849" x="6178550" y="1563688"/>
          <p14:tracePt t="24859" x="6153150" y="1563688"/>
          <p14:tracePt t="24865" x="6143625" y="1571625"/>
          <p14:tracePt t="24876" x="6127750" y="1581150"/>
          <p14:tracePt t="24880" x="6102350" y="1581150"/>
          <p14:tracePt t="24888" x="6067425" y="1589088"/>
          <p14:tracePt t="24895" x="6049963" y="1597025"/>
          <p14:tracePt t="24903" x="6008688" y="1606550"/>
          <p14:tracePt t="24909" x="5983288" y="1622425"/>
          <p14:tracePt t="24916" x="5957888" y="1631950"/>
          <p14:tracePt t="24925" x="5932488" y="1639888"/>
          <p14:tracePt t="24934" x="5905500" y="1639888"/>
          <p14:tracePt t="24942" x="5889625" y="1649413"/>
          <p14:tracePt t="24948" x="5872163" y="1649413"/>
          <p14:tracePt t="24955" x="5864225" y="1657350"/>
          <p14:tracePt t="24962" x="5838825" y="1657350"/>
          <p14:tracePt t="24969" x="5821363" y="1657350"/>
          <p14:tracePt t="24976" x="5803900" y="1665288"/>
          <p14:tracePt t="24984" x="5795963" y="1665288"/>
          <p14:tracePt t="24992" x="5761038" y="1674813"/>
          <p14:tracePt t="24998" x="5745163" y="1674813"/>
          <p14:tracePt t="25009" x="5735638" y="1682750"/>
          <p14:tracePt t="25015" x="5719763" y="1682750"/>
          <p14:tracePt t="25022" x="5694363" y="1690688"/>
          <p14:tracePt t="25028" x="5684838" y="1690688"/>
          <p14:tracePt t="25037" x="5668963" y="1690688"/>
          <p14:tracePt t="25043" x="5659438" y="1690688"/>
          <p14:tracePt t="25051" x="5641975" y="1690688"/>
          <p14:tracePt t="25059" x="5616575" y="1690688"/>
          <p14:tracePt t="25065" x="5600700" y="1690688"/>
          <p14:tracePt t="25075" x="5575300" y="1690688"/>
          <p14:tracePt t="25081" x="5540375" y="1690688"/>
          <p14:tracePt t="25091" x="5507038" y="1682750"/>
          <p14:tracePt t="25096" x="5489575" y="1674813"/>
          <p14:tracePt t="25104" x="5438775" y="1665288"/>
          <p14:tracePt t="25110" x="5430838" y="1665288"/>
          <p14:tracePt t="25118" x="5405438" y="1657350"/>
          <p14:tracePt t="25125" x="5380038" y="1657350"/>
          <p14:tracePt t="25133" x="5370513" y="1657350"/>
          <p14:tracePt t="25140" x="5345113" y="1649413"/>
          <p14:tracePt t="25149" x="5327650" y="1639888"/>
          <p14:tracePt t="25157" x="5294313" y="1631950"/>
          <p14:tracePt t="25164" x="5276850" y="1631950"/>
          <p14:tracePt t="25171" x="5243513" y="1614488"/>
          <p14:tracePt t="25178" x="5192713" y="1597025"/>
          <p14:tracePt t="25185" x="5157788" y="1589088"/>
          <p14:tracePt t="25192" x="5132388" y="1589088"/>
          <p14:tracePt t="25200" x="5081588" y="1571625"/>
          <p14:tracePt t="25209" x="5048250" y="1563688"/>
          <p14:tracePt t="25215" x="5030788" y="1563688"/>
          <p14:tracePt t="25222" x="5005388" y="1555750"/>
          <p14:tracePt t="25231" x="4972050" y="1546225"/>
          <p14:tracePt t="25237" x="4946650" y="1538288"/>
          <p14:tracePt t="25244" x="4937125" y="1538288"/>
          <p14:tracePt t="25253" x="4919663" y="1530350"/>
          <p14:tracePt t="25259" x="4894263" y="1520825"/>
          <p14:tracePt t="25267" x="4868863" y="1512888"/>
          <p14:tracePt t="25274" x="4852988" y="1504950"/>
          <p14:tracePt t="25282" x="4835525" y="1495425"/>
          <p14:tracePt t="25291" x="4802188" y="1487488"/>
          <p14:tracePt t="25299" x="4775200" y="1477963"/>
          <p14:tracePt t="25305" x="4767263" y="1470025"/>
          <p14:tracePt t="25311" x="4733925" y="1462088"/>
          <p14:tracePt t="25319" x="4699000" y="1444625"/>
          <p14:tracePt t="25326" x="4673600" y="1436688"/>
          <p14:tracePt t="25334" x="4640263" y="1419225"/>
          <p14:tracePt t="25342" x="4614863" y="1411288"/>
          <p14:tracePt t="25350" x="4589463" y="1401763"/>
          <p14:tracePt t="25358" x="4554538" y="1385888"/>
          <p14:tracePt t="25365" x="4546600" y="1376363"/>
          <p14:tracePt t="25371" x="4529138" y="1368425"/>
          <p14:tracePt t="25378" x="4513263" y="1360488"/>
          <p14:tracePt t="25386" x="4503738" y="1350963"/>
          <p14:tracePt t="25393" x="4495800" y="1350963"/>
          <p14:tracePt t="25402" x="4486275" y="1343025"/>
          <p14:tracePt t="25409" x="4486275" y="1333500"/>
          <p14:tracePt t="25417" x="4478338" y="1333500"/>
          <p14:tracePt t="25426" x="4470400" y="1333500"/>
          <p14:tracePt t="25432" x="4460875" y="1333500"/>
          <p14:tracePt t="25446" x="4452938" y="1333500"/>
          <p14:tracePt t="25461" x="4435475" y="1317625"/>
          <p14:tracePt t="25573" x="4435475" y="1325563"/>
          <p14:tracePt t="25588" x="4435475" y="1333500"/>
          <p14:tracePt t="25594" x="4445000" y="1350963"/>
          <p14:tracePt t="25602" x="4460875" y="1360488"/>
          <p14:tracePt t="25610" x="4478338" y="1376363"/>
          <p14:tracePt t="25617" x="4495800" y="1411288"/>
          <p14:tracePt t="25626" x="4503738" y="1436688"/>
          <p14:tracePt t="25633" x="4529138" y="1462088"/>
          <p14:tracePt t="25642" x="4546600" y="1495425"/>
          <p14:tracePt t="25649" x="4589463" y="1538288"/>
          <p14:tracePt t="25655" x="4640263" y="1563688"/>
          <p14:tracePt t="25662" x="4657725" y="1581150"/>
          <p14:tracePt t="25670" x="4708525" y="1606550"/>
          <p14:tracePt t="25676" x="4733925" y="1622425"/>
          <p14:tracePt t="25684" x="4767263" y="1649413"/>
          <p14:tracePt t="25693" x="4810125" y="1665288"/>
          <p14:tracePt t="25701" x="4852988" y="1682750"/>
          <p14:tracePt t="25709" x="4894263" y="1700213"/>
          <p14:tracePt t="25713" x="4929188" y="1700213"/>
          <p14:tracePt t="25722" x="4997450" y="1716088"/>
          <p14:tracePt t="25730" x="5030788" y="1725613"/>
          <p14:tracePt t="25739" x="5081588" y="1741488"/>
          <p14:tracePt t="25744" x="5116513" y="1751013"/>
          <p14:tracePt t="25753" x="5157788" y="1758950"/>
          <p14:tracePt t="25759" x="5183188" y="1758950"/>
          <p14:tracePt t="25768" x="5218113" y="1766888"/>
          <p14:tracePt t="25777" x="5260975" y="1766888"/>
          <p14:tracePt t="25780" x="5319713" y="1766888"/>
          <p14:tracePt t="25789" x="5387975" y="1766888"/>
          <p14:tracePt t="25795" x="5472113" y="1751013"/>
          <p14:tracePt t="25805" x="5549900" y="1741488"/>
          <p14:tracePt t="25811" x="5608638" y="1725613"/>
          <p14:tracePt t="25818" x="5684838" y="1716088"/>
          <p14:tracePt t="25826" x="5719763" y="1708150"/>
          <p14:tracePt t="25834" x="5788025" y="1690688"/>
          <p14:tracePt t="25843" x="5821363" y="1682750"/>
          <p14:tracePt t="25847" x="5854700" y="1682750"/>
          <p14:tracePt t="25855" x="5889625" y="1674813"/>
          <p14:tracePt t="25862" x="5897563" y="1674813"/>
          <p14:tracePt t="25871" x="5932488" y="1674813"/>
          <p14:tracePt t="25876" x="5957888" y="1674813"/>
          <p14:tracePt t="25886" x="5965825" y="1674813"/>
          <p14:tracePt t="25892" x="5999163" y="1674813"/>
          <p14:tracePt t="25901" x="6024563" y="1674813"/>
          <p14:tracePt t="25908" x="6042025" y="1665288"/>
          <p14:tracePt t="25915" x="6049963" y="1665288"/>
          <p14:tracePt t="25926" x="6059488" y="1665288"/>
          <p14:tracePt t="25930" x="6067425" y="1665288"/>
          <p14:tracePt t="25937" x="6076950" y="1665288"/>
          <p14:tracePt t="25945" x="6084888" y="1665288"/>
          <p14:tracePt t="26079" x="6084888" y="1674813"/>
          <p14:tracePt t="26086" x="6084888" y="1682750"/>
          <p14:tracePt t="26101" x="6076950" y="1690688"/>
          <p14:tracePt t="26109" x="6067425" y="1700213"/>
          <p14:tracePt t="26116" x="6059488" y="1708150"/>
          <p14:tracePt t="26126" x="6049963" y="1725613"/>
          <p14:tracePt t="26132" x="6042025" y="1733550"/>
          <p14:tracePt t="26139" x="6034088" y="1741488"/>
          <p14:tracePt t="26145" x="6024563" y="1751013"/>
          <p14:tracePt t="26154" x="6016625" y="1758950"/>
          <p14:tracePt t="26160" x="5999163" y="1784350"/>
          <p14:tracePt t="26168" x="5983288" y="1801813"/>
          <p14:tracePt t="26176" x="5965825" y="1801813"/>
          <p14:tracePt t="26184" x="5948363" y="1819275"/>
          <p14:tracePt t="26193" x="5940425" y="1835150"/>
          <p14:tracePt t="26198" x="5915025" y="1844675"/>
          <p14:tracePt t="26208" x="5897563" y="1870075"/>
          <p14:tracePt t="26213" x="5880100" y="1878013"/>
          <p14:tracePt t="26221" x="5864225" y="1895475"/>
          <p14:tracePt t="26227" x="5846763" y="1911350"/>
          <p14:tracePt t="26235" x="5829300" y="1938338"/>
          <p14:tracePt t="26242" x="5803900" y="1954213"/>
          <p14:tracePt t="26250" x="5778500" y="1971675"/>
          <p14:tracePt t="26258" x="5745163" y="1979613"/>
          <p14:tracePt t="26267" x="5735638" y="1989138"/>
          <p14:tracePt t="26276" x="5710238" y="2005013"/>
          <p14:tracePt t="26279" x="5676900" y="2022475"/>
          <p14:tracePt t="26288" x="5651500" y="2030413"/>
          <p14:tracePt t="26294" x="5626100" y="2039938"/>
          <p14:tracePt t="26302" x="5591175" y="2047875"/>
          <p14:tracePt t="26310" x="5575300" y="2055813"/>
          <p14:tracePt t="26317" x="5549900" y="2065338"/>
          <p14:tracePt t="26325" x="5532438" y="2065338"/>
          <p14:tracePt t="26334" x="5514975" y="2065338"/>
          <p14:tracePt t="26342" x="5489575" y="2065338"/>
          <p14:tracePt t="26347" x="5464175" y="2065338"/>
          <p14:tracePt t="26356" x="5438775" y="2065338"/>
          <p14:tracePt t="26361" x="5387975" y="2055813"/>
          <p14:tracePt t="26368" x="5327650" y="2047875"/>
          <p14:tracePt t="26376" x="5294313" y="2047875"/>
          <p14:tracePt t="26384" x="5251450" y="2047875"/>
          <p14:tracePt t="26393" x="5226050" y="2047875"/>
          <p14:tracePt t="26400" x="5175250" y="2039938"/>
          <p14:tracePt t="26409" x="5149850" y="2039938"/>
          <p14:tracePt t="26414" x="5124450" y="2030413"/>
          <p14:tracePt t="26422" x="5091113" y="2014538"/>
          <p14:tracePt t="26429" x="5056188" y="2005013"/>
          <p14:tracePt t="26436" x="5030788" y="1997075"/>
          <p14:tracePt t="26444" x="5005388" y="1989138"/>
          <p14:tracePt t="26451" x="4979988" y="1979613"/>
          <p14:tracePt t="26460" x="4954588" y="1971675"/>
          <p14:tracePt t="26469" x="4919663" y="1963738"/>
          <p14:tracePt t="26476" x="4903788" y="1954213"/>
          <p14:tracePt t="26481" x="4878388" y="1946275"/>
          <p14:tracePt t="26489" x="4843463" y="1938338"/>
          <p14:tracePt t="26495" x="4810125" y="1911350"/>
          <p14:tracePt t="26505" x="4775200" y="1903413"/>
          <p14:tracePt t="26511" x="4749800" y="1895475"/>
          <p14:tracePt t="26519" x="4724400" y="1885950"/>
          <p14:tracePt t="26526" x="4691063" y="1878013"/>
          <p14:tracePt t="26535" x="4683125" y="1870075"/>
          <p14:tracePt t="26543" x="4665663" y="1870075"/>
          <p14:tracePt t="26548" x="4648200" y="1860550"/>
          <p14:tracePt t="26555" x="4640263" y="1860550"/>
          <p14:tracePt t="26563" x="4614863" y="1844675"/>
          <p14:tracePt t="26571" x="4605338" y="1844675"/>
          <p14:tracePt t="26578" x="4597400" y="1835150"/>
          <p14:tracePt t="26586" x="4597400" y="1827213"/>
          <p14:tracePt t="26592" x="4589463" y="1827213"/>
          <p14:tracePt t="26600" x="4579938" y="1819275"/>
          <p14:tracePt t="26608" x="4579938" y="1809750"/>
          <p14:tracePt t="26616" x="4572000" y="1809750"/>
          <p14:tracePt t="26624" x="4554538" y="1801813"/>
          <p14:tracePt t="26631" x="4554538" y="1793875"/>
          <p14:tracePt t="26638" x="4546600" y="1784350"/>
          <p14:tracePt t="26644" x="4538663" y="1766888"/>
          <p14:tracePt t="26652" x="4529138" y="1758950"/>
          <p14:tracePt t="26659" x="4529138" y="1751013"/>
          <p14:tracePt t="26666" x="4521200" y="1725613"/>
          <p14:tracePt t="26675" x="4513263" y="1700213"/>
          <p14:tracePt t="26684" x="4503738" y="1682750"/>
          <p14:tracePt t="26696" x="4503738" y="1674813"/>
          <p14:tracePt t="26706" x="4503738" y="1665288"/>
          <p14:tracePt t="26711" x="4503738" y="1657350"/>
          <p14:tracePt t="26727" x="4486275" y="1657350"/>
          <p14:tracePt t="26764" x="4486275" y="1649413"/>
          <p14:tracePt t="26876" x="4478338" y="1649413"/>
          <p14:tracePt t="26899" x="4478338" y="1665288"/>
          <p14:tracePt t="26905" x="4478338" y="1682750"/>
          <p14:tracePt t="26912" x="4478338" y="1690688"/>
          <p14:tracePt t="26920" x="4478338" y="1716088"/>
          <p14:tracePt t="26928" x="4478338" y="1725613"/>
          <p14:tracePt t="26936" x="4478338" y="1741488"/>
          <p14:tracePt t="26944" x="4478338" y="1758950"/>
          <p14:tracePt t="26950" x="4503738" y="1793875"/>
          <p14:tracePt t="26958" x="4521200" y="1827213"/>
          <p14:tracePt t="26965" x="4538663" y="1852613"/>
          <p14:tracePt t="26975" x="4572000" y="1895475"/>
          <p14:tracePt t="26980" x="4640263" y="1954213"/>
          <p14:tracePt t="26988" x="4708525" y="2014538"/>
          <p14:tracePt t="26994" x="4784725" y="2073275"/>
          <p14:tracePt t="27002" x="4843463" y="2124075"/>
          <p14:tracePt t="27009" x="4894263" y="2166938"/>
          <p14:tracePt t="27017" x="4946650" y="2209800"/>
          <p14:tracePt t="27026" x="4972050" y="2227263"/>
          <p14:tracePt t="27034" x="4987925" y="2243138"/>
          <p14:tracePt t="27042" x="5030788" y="2260600"/>
          <p14:tracePt t="27046" x="5048250" y="2268538"/>
          <p14:tracePt t="27055" x="5064125" y="2268538"/>
          <p14:tracePt t="27061" x="5064125" y="2286000"/>
          <p14:tracePt t="27070" x="5081588" y="2293938"/>
          <p14:tracePt t="27076" x="5091113" y="2303463"/>
          <p14:tracePt t="27084" x="5099050" y="2303463"/>
          <p14:tracePt t="27151" x="5106988" y="2303463"/>
          <p14:tracePt t="28298" x="5099050" y="2303463"/>
          <p14:tracePt t="28305" x="5091113" y="2303463"/>
          <p14:tracePt t="28312" x="5081588" y="2303463"/>
          <p14:tracePt t="28328" x="5073650" y="2303463"/>
          <p14:tracePt t="28335" x="5064125" y="2303463"/>
          <p14:tracePt t="29616" x="5064125" y="2293938"/>
          <p14:tracePt t="29623" x="5073650" y="2278063"/>
          <p14:tracePt t="29630" x="5081588" y="2268538"/>
          <p14:tracePt t="29637" x="5106988" y="2235200"/>
          <p14:tracePt t="29646" x="5141913" y="2200275"/>
          <p14:tracePt t="29652" x="5167313" y="2166938"/>
          <p14:tracePt t="29662" x="5208588" y="2116138"/>
          <p14:tracePt t="29668" x="5260975" y="2073275"/>
          <p14:tracePt t="29675" x="5302250" y="2014538"/>
          <p14:tracePt t="29682" x="5337175" y="1971675"/>
          <p14:tracePt t="29689" x="5370513" y="1920875"/>
          <p14:tracePt t="29696" x="5405438" y="1870075"/>
          <p14:tracePt t="29704" x="5421313" y="1827213"/>
          <p14:tracePt t="29713" x="5430838" y="1801813"/>
          <p14:tracePt t="29720" x="5446713" y="1784350"/>
          <p14:tracePt t="29729" x="5456238" y="1776413"/>
          <p14:tracePt t="29736" x="5464175" y="1751013"/>
          <p14:tracePt t="29743" x="5472113" y="1733550"/>
          <p14:tracePt t="29749" x="5481638" y="1725613"/>
          <p14:tracePt t="29756" x="5497513" y="1716088"/>
          <p14:tracePt t="29764" x="5497513" y="1700213"/>
          <p14:tracePt t="29772" x="5524500" y="1674813"/>
          <p14:tracePt t="29779" x="5540375" y="1657350"/>
          <p14:tracePt t="29786" x="5557838" y="1649413"/>
          <p14:tracePt t="29798" x="5575300" y="1631950"/>
          <p14:tracePt t="29801" x="5608638" y="1597025"/>
          <p14:tracePt t="29810" x="5626100" y="1571625"/>
          <p14:tracePt t="29816" x="5651500" y="1538288"/>
          <p14:tracePt t="29824" x="5668963" y="1504950"/>
          <p14:tracePt t="29831" x="5694363" y="1462088"/>
          <p14:tracePt t="29838" x="5702300" y="1462088"/>
          <p14:tracePt t="29846" x="5710238" y="1452563"/>
          <p14:tracePt t="29854" x="5710238" y="1444625"/>
          <p14:tracePt t="29863" x="5710238" y="1436688"/>
          <p14:tracePt t="29878" x="5710238" y="1427163"/>
          <p14:tracePt t="29884" x="5727700" y="1411288"/>
          <p14:tracePt t="29891" x="5745163" y="1393825"/>
          <p14:tracePt t="29897" x="5753100" y="1385888"/>
          <p14:tracePt t="29906" x="5761038" y="1376363"/>
          <p14:tracePt t="29914" x="5778500" y="1350963"/>
          <p14:tracePt t="29922" x="5788025" y="1343025"/>
          <p14:tracePt t="29937" x="5788025" y="1333500"/>
          <p14:tracePt t="30018" x="5795963" y="1325563"/>
          <p14:tracePt t="30033" x="5803900" y="1317625"/>
          <p14:tracePt t="30040" x="5813425" y="1308100"/>
          <p14:tracePt t="30047" x="5813425" y="1300163"/>
          <p14:tracePt t="30055" x="5829300" y="1292225"/>
          <p14:tracePt t="30063" x="5829300" y="1282700"/>
          <p14:tracePt t="30182" x="5838825" y="1282700"/>
          <p14:tracePt t="30711" x="5829300" y="1282700"/>
          <p14:tracePt t="30718" x="5821363" y="1282700"/>
          <p14:tracePt t="30726" x="5803900" y="1282700"/>
          <p14:tracePt t="30732" x="5795963" y="1282700"/>
          <p14:tracePt t="30739" x="5761038" y="1274763"/>
          <p14:tracePt t="30747" x="5735638" y="1266825"/>
          <p14:tracePt t="30755" x="5719763" y="1266825"/>
          <p14:tracePt t="30762" x="5694363" y="1266825"/>
          <p14:tracePt t="30769" x="5668963" y="1257300"/>
          <p14:tracePt t="30779" x="5651500" y="1257300"/>
          <p14:tracePt t="30788" x="5626100" y="1257300"/>
          <p14:tracePt t="30791" x="5608638" y="1257300"/>
          <p14:tracePt t="30800" x="5591175" y="1257300"/>
          <p14:tracePt t="30807" x="5583238" y="1257300"/>
          <p14:tracePt t="30814" x="5565775" y="1257300"/>
          <p14:tracePt t="30821" x="5557838" y="1257300"/>
          <p14:tracePt t="30829" x="5540375" y="1257300"/>
          <p14:tracePt t="30837" x="5524500" y="1257300"/>
          <p14:tracePt t="30846" x="5514975" y="1257300"/>
          <p14:tracePt t="30854" x="5507038" y="1257300"/>
          <p14:tracePt t="30859" x="5497513" y="1257300"/>
          <p14:tracePt t="30867" x="5472113" y="1257300"/>
          <p14:tracePt t="30872" x="5456238" y="1257300"/>
          <p14:tracePt t="30882" x="5438775" y="1257300"/>
          <p14:tracePt t="30888" x="5421313" y="1257300"/>
          <p14:tracePt t="30897" x="5380038" y="1249363"/>
          <p14:tracePt t="30904" x="5353050" y="1249363"/>
          <p14:tracePt t="30911" x="5319713" y="1241425"/>
          <p14:tracePt t="30919" x="5311775" y="1241425"/>
          <p14:tracePt t="30927" x="5286375" y="1241425"/>
          <p14:tracePt t="30933" x="5276850" y="1241425"/>
          <p14:tracePt t="30940" x="5251450" y="1241425"/>
          <p14:tracePt t="30949" x="5235575" y="1241425"/>
          <p14:tracePt t="30955" x="5226050" y="1241425"/>
          <p14:tracePt t="30963" x="5208588" y="1241425"/>
          <p14:tracePt t="30971" x="5200650" y="1241425"/>
          <p14:tracePt t="30986" x="5167313" y="1241425"/>
          <p14:tracePt t="30993" x="5157788" y="1241425"/>
          <p14:tracePt t="31009" x="5149850" y="1241425"/>
          <p14:tracePt t="31017" x="5141913" y="1241425"/>
          <p14:tracePt t="31053" x="5132388" y="1241425"/>
          <p14:tracePt t="31060" x="5124450" y="1241425"/>
          <p14:tracePt t="31069" x="5106988" y="1241425"/>
          <p14:tracePt t="31075" x="5099050" y="1241425"/>
          <p14:tracePt t="31083" x="5091113" y="1241425"/>
          <p14:tracePt t="31097" x="5081588" y="1241425"/>
          <p14:tracePt t="31634" x="5048250" y="1274763"/>
          <p14:tracePt t="31641" x="5013325" y="1333500"/>
          <p14:tracePt t="31648" x="4979988" y="1385888"/>
          <p14:tracePt t="31656" x="4946650" y="1462088"/>
          <p14:tracePt t="31663" x="4929188" y="1512888"/>
          <p14:tracePt t="31671" x="4903788" y="1571625"/>
          <p14:tracePt t="31678" x="4868863" y="1639888"/>
          <p14:tracePt t="31687" x="4868863" y="1657350"/>
          <p14:tracePt t="31692" x="4852988" y="1700213"/>
          <p14:tracePt t="31701" x="4852988" y="1733550"/>
          <p14:tracePt t="31707" x="4843463" y="1758950"/>
          <p14:tracePt t="31715" x="4835525" y="1776413"/>
          <p14:tracePt t="31722" x="4827588" y="1801813"/>
          <p14:tracePt t="31730" x="4827588" y="1809750"/>
          <p14:tracePt t="31738" x="4818063" y="1827213"/>
          <p14:tracePt t="31745" x="4802188" y="1844675"/>
          <p14:tracePt t="31753" x="4792663" y="1852613"/>
          <p14:tracePt t="31761" x="4784725" y="1878013"/>
          <p14:tracePt t="31767" x="4784725" y="1895475"/>
          <p14:tracePt t="31774" x="4784725" y="1903413"/>
          <p14:tracePt t="31782" x="4784725" y="1920875"/>
          <p14:tracePt t="31790" x="4784725" y="1928813"/>
          <p14:tracePt t="31797" x="4775200" y="1928813"/>
          <p14:tracePt t="31805" x="4775200" y="1946275"/>
          <p14:tracePt t="31811" x="4775200" y="1954213"/>
          <p14:tracePt t="31827" x="4775200" y="1963738"/>
          <p14:tracePt t="31838" x="4767263" y="1971675"/>
          <p14:tracePt t="31842" x="4759325" y="1971675"/>
          <p14:tracePt t="31849" x="4759325" y="1989138"/>
          <p14:tracePt t="31855" x="4759325" y="1997075"/>
          <p14:tracePt t="31865" x="4759325" y="2005013"/>
          <p14:tracePt t="31870" x="4759325" y="2014538"/>
          <p14:tracePt t="31879" x="4759325" y="2022475"/>
          <p14:tracePt t="31895" x="4759325" y="2030413"/>
          <p14:tracePt t="31909" x="4759325" y="2039938"/>
          <p14:tracePt t="31917" x="4749800" y="2039938"/>
          <p14:tracePt t="31938" x="4733925" y="2047875"/>
          <p14:tracePt t="31954" x="4733925" y="2055813"/>
          <p14:tracePt t="31961" x="4724400" y="2073275"/>
          <p14:tracePt t="31977" x="4716463" y="2082800"/>
          <p14:tracePt t="31983" x="4716463" y="2090738"/>
          <p14:tracePt t="31999" x="4716463" y="2098675"/>
          <p14:tracePt t="32004" x="4716463" y="2108200"/>
          <p14:tracePt t="32027" x="4716463" y="2116138"/>
          <p14:tracePt t="32038" x="4708525" y="2133600"/>
          <p14:tracePt t="32059" x="4708525" y="2141538"/>
          <p14:tracePt t="32065" x="4708525" y="2149475"/>
          <p14:tracePt t="32071" x="4708525" y="2159000"/>
          <p14:tracePt t="32080" x="4699000" y="2159000"/>
          <p14:tracePt t="32088" x="4699000" y="2166938"/>
          <p14:tracePt t="32095" x="4699000" y="2174875"/>
          <p14:tracePt t="32109" x="4699000" y="2184400"/>
          <p14:tracePt t="32736" x="4708525" y="2184400"/>
          <p14:tracePt t="32742" x="4716463" y="2184400"/>
          <p14:tracePt t="32750" x="4733925" y="2184400"/>
          <p14:tracePt t="32758" x="4741863" y="2184400"/>
          <p14:tracePt t="32765" x="4767263" y="2184400"/>
          <p14:tracePt t="32772" x="4802188" y="2184400"/>
          <p14:tracePt t="32780" x="4843463" y="2184400"/>
          <p14:tracePt t="32786" x="4868863" y="2192338"/>
          <p14:tracePt t="32798" x="4894263" y="2192338"/>
          <p14:tracePt t="32803" x="4929188" y="2192338"/>
          <p14:tracePt t="32811" x="4954588" y="2200275"/>
          <p14:tracePt t="32816" x="4979988" y="2200275"/>
          <p14:tracePt t="32824" x="5013325" y="2200275"/>
          <p14:tracePt t="32832" x="5038725" y="2200275"/>
          <p14:tracePt t="32841" x="5056188" y="2209800"/>
          <p14:tracePt t="32854" x="5073650" y="2209800"/>
          <p14:tracePt t="32865" x="5081588" y="2209800"/>
          <p14:tracePt t="32878" x="5091113" y="2209800"/>
          <p14:tracePt t="32907" x="5099050" y="2209800"/>
          <p14:tracePt t="32914" x="5106988" y="2209800"/>
          <p14:tracePt t="32921" x="5124450" y="2217738"/>
          <p14:tracePt t="32932" x="5157788" y="2217738"/>
          <p14:tracePt t="32935" x="5167313" y="2217738"/>
          <p14:tracePt t="32944" x="5183188" y="2217738"/>
          <p14:tracePt t="32951" x="5192713" y="2217738"/>
          <p14:tracePt t="32959" x="5218113" y="2217738"/>
          <p14:tracePt t="32966" x="5235575" y="2217738"/>
          <p14:tracePt t="32974" x="5243513" y="2217738"/>
          <p14:tracePt t="32982" x="5260975" y="2217738"/>
          <p14:tracePt t="32988" x="5286375" y="2217738"/>
          <p14:tracePt t="33003" x="5294313" y="2217738"/>
          <p14:tracePt t="33012" x="5302250" y="2217738"/>
          <p14:tracePt t="33017" x="5319713" y="2217738"/>
          <p14:tracePt t="33034" x="5362575" y="2217738"/>
          <p14:tracePt t="33040" x="5387975" y="2217738"/>
          <p14:tracePt t="33048" x="5430838" y="2217738"/>
          <p14:tracePt t="33055" x="5456238" y="2217738"/>
          <p14:tracePt t="33065" x="5472113" y="2217738"/>
          <p14:tracePt t="33070" x="5489575" y="2209800"/>
          <p14:tracePt t="33078" x="5514975" y="2200275"/>
          <p14:tracePt t="33085" x="5540375" y="2192338"/>
          <p14:tracePt t="33093" x="5557838" y="2184400"/>
          <p14:tracePt t="33099" x="5591175" y="2174875"/>
          <p14:tracePt t="33108" x="5626100" y="2166938"/>
          <p14:tracePt t="33115" x="5676900" y="2159000"/>
          <p14:tracePt t="33123" x="5710238" y="2141538"/>
          <p14:tracePt t="33132" x="5719763" y="2133600"/>
          <p14:tracePt t="33138" x="5770563" y="2124075"/>
          <p14:tracePt t="33147" x="5788025" y="2108200"/>
          <p14:tracePt t="33153" x="5813425" y="2098675"/>
          <p14:tracePt t="33160" x="5854700" y="2082800"/>
          <p14:tracePt t="33165" x="5889625" y="2073275"/>
          <p14:tracePt t="33174" x="5940425" y="2055813"/>
          <p14:tracePt t="33181" x="5957888" y="2047875"/>
          <p14:tracePt t="33190" x="5965825" y="2039938"/>
          <p14:tracePt t="33196" x="5983288" y="2022475"/>
          <p14:tracePt t="33206" x="5999163" y="2022475"/>
          <p14:tracePt t="33213" x="6008688" y="2022475"/>
          <p14:tracePt t="33221" x="6016625" y="2022475"/>
          <p14:tracePt t="33226" x="6024563" y="2022475"/>
          <p14:tracePt t="34198" x="5948363" y="2030413"/>
          <p14:tracePt t="34202" x="5854700" y="2065338"/>
          <p14:tracePt t="34209" x="5778500" y="2082800"/>
          <p14:tracePt t="34216" x="5719763" y="2116138"/>
          <p14:tracePt t="34225" x="5684838" y="2133600"/>
          <p14:tracePt t="34232" x="5659438" y="2141538"/>
          <p14:tracePt t="34241" x="5634038" y="2149475"/>
          <p14:tracePt t="34250" x="5626100" y="2159000"/>
          <p14:tracePt t="34255" x="5608638" y="2159000"/>
          <p14:tracePt t="34262" x="5591175" y="2166938"/>
          <p14:tracePt t="34267" x="5565775" y="2174875"/>
          <p14:tracePt t="34276" x="5549900" y="2192338"/>
          <p14:tracePt t="34283" x="5524500" y="2209800"/>
          <p14:tracePt t="34291" x="5472113" y="2227263"/>
          <p14:tracePt t="34299" x="5438775" y="2243138"/>
          <p14:tracePt t="34308" x="5395913" y="2252663"/>
          <p14:tracePt t="34316" x="5370513" y="2260600"/>
          <p14:tracePt t="34322" x="5345113" y="2286000"/>
          <p14:tracePt t="34329" x="5311775" y="2293938"/>
          <p14:tracePt t="34335" x="5294313" y="2303463"/>
          <p14:tracePt t="34342" x="5276850" y="2311400"/>
          <p14:tracePt t="34350" x="5251450" y="2319338"/>
          <p14:tracePt t="34358" x="5235575" y="2328863"/>
          <p14:tracePt t="34366" x="5218113" y="2328863"/>
          <p14:tracePt t="34375" x="5200650" y="2336800"/>
          <p14:tracePt t="34383" x="5183188" y="2354263"/>
          <p14:tracePt t="34389" x="5175250" y="2354263"/>
          <p14:tracePt t="34397" x="5149850" y="2362200"/>
          <p14:tracePt t="34402" x="5132388" y="2362200"/>
          <p14:tracePt t="34410" x="5124450" y="2371725"/>
          <p14:tracePt t="34417" x="5116513" y="2371725"/>
          <p14:tracePt t="34427" x="5106988" y="2371725"/>
          <p14:tracePt t="34432" x="5091113" y="2371725"/>
          <p14:tracePt t="34440" x="5081588" y="2371725"/>
          <p14:tracePt t="34449" x="5073650" y="2371725"/>
          <p14:tracePt t="34454" x="5056188" y="2371725"/>
          <p14:tracePt t="34465" x="5030788" y="2371725"/>
          <p14:tracePt t="34470" x="5005388" y="2371725"/>
          <p14:tracePt t="34479" x="4979988" y="2371725"/>
          <p14:tracePt t="34484" x="4954588" y="2371725"/>
          <p14:tracePt t="34493" x="4903788" y="2371725"/>
          <p14:tracePt t="34499" x="4843463" y="2362200"/>
          <p14:tracePt t="34516" x="4716463" y="2319338"/>
          <p14:tracePt t="34522" x="4673600" y="2311400"/>
          <p14:tracePt t="34531" x="4614863" y="2286000"/>
          <p14:tracePt t="34538" x="4564063" y="2268538"/>
          <p14:tracePt t="34545" x="4486275" y="2235200"/>
          <p14:tracePt t="34551" x="4384675" y="2200275"/>
          <p14:tracePt t="34559" x="4300538" y="2184400"/>
          <p14:tracePt t="34566" x="4249738" y="2159000"/>
          <p14:tracePt t="34574" x="4189413" y="2133600"/>
          <p14:tracePt t="34582" x="4156075" y="2124075"/>
          <p14:tracePt t="34589" x="4121150" y="2116138"/>
          <p14:tracePt t="34599" x="4087813" y="2108200"/>
          <p14:tracePt t="34605" x="4062413" y="2098675"/>
          <p14:tracePt t="34612" x="4037013" y="2090738"/>
          <p14:tracePt t="34618" x="4002088" y="2082800"/>
          <p14:tracePt t="34627" x="3951288" y="2073275"/>
          <p14:tracePt t="34633" x="3935413" y="2073275"/>
          <p14:tracePt t="34641" x="3908425" y="2073275"/>
          <p14:tracePt t="34649" x="3875088" y="2065338"/>
          <p14:tracePt t="34656" x="3849688" y="2065338"/>
          <p14:tracePt t="34666" x="3841750" y="2065338"/>
          <p14:tracePt t="34671" x="3816350" y="2047875"/>
          <p14:tracePt t="34679" x="3790950" y="2047875"/>
          <p14:tracePt t="34685" x="3781425" y="2047875"/>
          <p14:tracePt t="34694" x="3763963" y="2047875"/>
          <p14:tracePt t="34701" x="3756025" y="2047875"/>
          <p14:tracePt t="34707" x="3730625" y="2039938"/>
          <p14:tracePt t="34715" x="3713163" y="2039938"/>
          <p14:tracePt t="34723" x="3705225" y="2039938"/>
          <p14:tracePt t="34732" x="3697288" y="2039938"/>
          <p14:tracePt t="34738" x="3687763" y="2039938"/>
          <p14:tracePt t="34746" x="3679825" y="2039938"/>
          <p14:tracePt t="34761" x="3662363" y="2039938"/>
          <p14:tracePt t="35275" x="3662363" y="2030413"/>
          <p14:tracePt t="35281" x="3679825" y="2022475"/>
          <p14:tracePt t="35288" x="3697288" y="2022475"/>
          <p14:tracePt t="35297" x="3705225" y="2014538"/>
          <p14:tracePt t="35305" x="3722688" y="2005013"/>
          <p14:tracePt t="35312" x="3738563" y="1997075"/>
          <p14:tracePt t="35322" x="3738563" y="1989138"/>
          <p14:tracePt t="35326" x="3748088" y="1989138"/>
          <p14:tracePt t="35334" x="3763963" y="1971675"/>
          <p14:tracePt t="35341" x="3773488" y="1963738"/>
          <p14:tracePt t="35349" x="3798888" y="1954213"/>
          <p14:tracePt t="35355" x="3816350" y="1946275"/>
          <p14:tracePt t="35364" x="3832225" y="1938338"/>
          <p14:tracePt t="35380" x="3841750" y="1928813"/>
          <p14:tracePt t="35388" x="3849688" y="1928813"/>
          <p14:tracePt t="35394" x="3857625" y="1920875"/>
          <p14:tracePt t="35402" x="3867150" y="1920875"/>
          <p14:tracePt t="35415" x="3875088" y="1920875"/>
          <p14:tracePt t="35437" x="3883025" y="1903413"/>
          <p14:tracePt t="35455" x="3900488" y="1885950"/>
          <p14:tracePt t="35460" x="3908425" y="1878013"/>
          <p14:tracePt t="35476" x="3925888" y="1870075"/>
          <p14:tracePt t="35482" x="3935413" y="1870075"/>
          <p14:tracePt t="35595" x="3943350" y="1870075"/>
          <p14:tracePt t="35692" x="3951288" y="1870075"/>
          <p14:tracePt t="35743" x="3951288" y="1878013"/>
          <p14:tracePt t="35750" x="3951288" y="1885950"/>
          <p14:tracePt t="35758" x="3951288" y="1895475"/>
          <p14:tracePt t="35766" x="3951288" y="1903413"/>
          <p14:tracePt t="35772" x="3951288" y="1911350"/>
          <p14:tracePt t="35788" x="3951288" y="1920875"/>
          <p14:tracePt t="35795" x="3951288" y="1928813"/>
          <p14:tracePt t="35806" x="3951288" y="1938338"/>
          <p14:tracePt t="35826" x="3943350" y="1946275"/>
          <p14:tracePt t="35833" x="3943350" y="1954213"/>
          <p14:tracePt t="35839" x="3935413" y="1963738"/>
          <p14:tracePt t="35848" x="3917950" y="1971675"/>
          <p14:tracePt t="35856" x="3908425" y="1979613"/>
          <p14:tracePt t="35862" x="3908425" y="1989138"/>
          <p14:tracePt t="35870" x="3900488" y="1989138"/>
          <p14:tracePt t="35878" x="3892550" y="1989138"/>
          <p14:tracePt t="35907" x="3892550" y="1997075"/>
          <p14:tracePt t="35936" x="3892550" y="2005013"/>
          <p14:tracePt t="35960" x="3883025" y="2005013"/>
          <p14:tracePt t="35967" x="3875088" y="2014538"/>
          <p14:tracePt t="35974" x="3867150" y="2022475"/>
          <p14:tracePt t="35982" x="3857625" y="2030413"/>
          <p14:tracePt t="36019" x="3849688" y="2030413"/>
          <p14:tracePt t="36094" x="3841750" y="2030413"/>
          <p14:tracePt t="36101" x="3841750" y="2039938"/>
          <p14:tracePt t="36109" x="3841750" y="2047875"/>
          <p14:tracePt t="36115" x="3832225" y="2047875"/>
          <p14:tracePt t="36122" x="3824288" y="2055813"/>
          <p14:tracePt t="36131" x="3824288" y="2065338"/>
          <p14:tracePt t="36139" x="3816350" y="2065338"/>
          <p14:tracePt t="36146" x="3806825" y="2065338"/>
          <p14:tracePt t="36156" x="3798888" y="2065338"/>
          <p14:tracePt t="36175" x="3798888" y="2082800"/>
          <p14:tracePt t="36205" x="3790950" y="2082800"/>
          <p14:tracePt t="36228" x="3781425" y="2082800"/>
          <p14:tracePt t="36235" x="3781425" y="2090738"/>
          <p14:tracePt t="36242" x="3773488" y="2098675"/>
          <p14:tracePt t="36250" x="3763963" y="2098675"/>
          <p14:tracePt t="36255" x="3756025" y="2098675"/>
          <p14:tracePt t="36272" x="3748088" y="2098675"/>
          <p14:tracePt t="36324" x="3730625" y="2098675"/>
          <p14:tracePt t="36338" x="3730625" y="2108200"/>
          <p14:tracePt t="36346" x="3722688" y="2116138"/>
          <p14:tracePt t="36353" x="3713163" y="2116138"/>
          <p14:tracePt t="36361" x="3713163" y="2124075"/>
          <p14:tracePt t="36370" x="3705225" y="2141538"/>
          <p14:tracePt t="36376" x="3697288" y="2141538"/>
          <p14:tracePt t="36385" x="3687763" y="2149475"/>
          <p14:tracePt t="36391" x="3687763" y="2166938"/>
          <p14:tracePt t="36398" x="3679825" y="2174875"/>
          <p14:tracePt t="36405" x="3679825" y="2184400"/>
          <p14:tracePt t="36413" x="3679825" y="2192338"/>
          <p14:tracePt t="36421" x="3679825" y="2200275"/>
          <p14:tracePt t="36430" x="3679825" y="2209800"/>
          <p14:tracePt t="36488" x="3679825" y="2217738"/>
          <p14:tracePt t="36496" x="3671888" y="2227263"/>
          <p14:tracePt t="36502" x="3671888" y="2235200"/>
          <p14:tracePt t="36510" x="3671888" y="2243138"/>
          <p14:tracePt t="36525" x="3671888" y="2260600"/>
          <p14:tracePt t="36533" x="3671888" y="2278063"/>
          <p14:tracePt t="36548" x="3671888" y="2286000"/>
          <p14:tracePt t="36556" x="3671888" y="2293938"/>
          <p14:tracePt t="36571" x="3671888" y="2303463"/>
          <p14:tracePt t="36593" x="3671888" y="2311400"/>
          <p14:tracePt t="36600" x="3671888" y="2319338"/>
          <p14:tracePt t="36615" x="3671888" y="2336800"/>
          <p14:tracePt t="36629" x="3671888" y="2344738"/>
          <p14:tracePt t="36638" x="3671888" y="2354263"/>
          <p14:tracePt t="36644" x="3671888" y="2362200"/>
          <p14:tracePt t="36660" x="3671888" y="2371725"/>
          <p14:tracePt t="36667" x="3671888" y="2379663"/>
          <p14:tracePt t="36683" x="3671888" y="2397125"/>
          <p14:tracePt t="36689" x="3671888" y="2405063"/>
          <p14:tracePt t="36711" x="3671888" y="2413000"/>
          <p14:tracePt t="36721" x="3671888" y="2422525"/>
          <p14:tracePt t="36726" x="3671888" y="2430463"/>
          <p14:tracePt t="36742" x="3671888" y="2438400"/>
          <p14:tracePt t="36749" x="3671888" y="2447925"/>
          <p14:tracePt t="36755" x="3679825" y="2455863"/>
          <p14:tracePt t="36764" x="3679825" y="2463800"/>
          <p14:tracePt t="36772" x="3679825" y="2473325"/>
          <p14:tracePt t="36788" x="3679825" y="2481263"/>
          <p14:tracePt t="36794" x="3687763" y="2489200"/>
          <p14:tracePt t="36810" x="3697288" y="2498725"/>
          <p14:tracePt t="36815" x="3697288" y="2506663"/>
          <p14:tracePt t="36823" x="3697288" y="2516188"/>
          <p14:tracePt t="36831" x="3705225" y="2524125"/>
          <p14:tracePt t="36838" x="3705225" y="2532063"/>
          <p14:tracePt t="36845" x="3713163" y="2541588"/>
          <p14:tracePt t="36861" x="3722688" y="2549525"/>
          <p14:tracePt t="36868" x="3722688" y="2557463"/>
          <p14:tracePt t="36875" x="3738563" y="2566988"/>
          <p14:tracePt t="36889" x="3738563" y="2574925"/>
          <p14:tracePt t="36898" x="3738563" y="2582863"/>
          <p14:tracePt t="36905" x="3738563" y="2592388"/>
          <p14:tracePt t="36942" x="3748088" y="2600325"/>
          <p14:tracePt t="36950" x="3748088" y="2608263"/>
          <p14:tracePt t="36959" x="3756025" y="2608263"/>
          <p14:tracePt t="36965" x="3756025" y="2617788"/>
          <p14:tracePt t="37085" x="3763963" y="2625725"/>
          <p14:tracePt t="37129" x="3763963" y="2633663"/>
          <p14:tracePt t="37151" x="3763963" y="2651125"/>
          <p14:tracePt t="37166" x="3773488" y="2651125"/>
          <p14:tracePt t="37181" x="3773488" y="2660650"/>
          <p14:tracePt t="37405" x="3773488" y="2643188"/>
          <p14:tracePt t="37411" x="3773488" y="2625725"/>
          <p14:tracePt t="37426" x="3773488" y="2617788"/>
          <p14:tracePt t="37433" x="3773488" y="2608263"/>
          <p14:tracePt t="37442" x="3763963" y="2600325"/>
          <p14:tracePt t="37449" x="3763963" y="2592388"/>
          <p14:tracePt t="37455" x="3763963" y="2582863"/>
          <p14:tracePt t="37479" x="3763963" y="2574925"/>
          <p14:tracePt t="37485" x="3763963" y="2566988"/>
          <p14:tracePt t="37498" x="3756025" y="2549525"/>
          <p14:tracePt t="37501" x="3756025" y="2524125"/>
          <p14:tracePt t="37508" x="3756025" y="2516188"/>
          <p14:tracePt t="37514" x="3756025" y="2506663"/>
          <p14:tracePt t="37523" x="3756025" y="2489200"/>
          <p14:tracePt t="37538" x="3756025" y="2463800"/>
          <p14:tracePt t="37548" x="3756025" y="2455863"/>
          <p14:tracePt t="37561" x="3756025" y="2447925"/>
          <p14:tracePt t="37567" x="3756025" y="2438400"/>
          <p14:tracePt t="37582" x="3756025" y="2430463"/>
          <p14:tracePt t="37590" x="3756025" y="2422525"/>
          <p14:tracePt t="37598" x="3748088" y="2336800"/>
          <p14:tracePt t="37604" x="3748088" y="2311400"/>
          <p14:tracePt t="37615" x="3730625" y="2303463"/>
          <p14:tracePt t="37620" x="3730625" y="2293938"/>
          <p14:tracePt t="37628" x="3730625" y="2286000"/>
          <p14:tracePt t="37634" x="3730625" y="2278063"/>
          <p14:tracePt t="37664" x="3730625" y="2268538"/>
          <p14:tracePt t="37671" x="3730625" y="2260600"/>
          <p14:tracePt t="37716" x="3730625" y="2243138"/>
          <p14:tracePt t="37731" x="3730625" y="2227263"/>
          <p14:tracePt t="37746" x="3730625" y="2217738"/>
          <p14:tracePt t="37753" x="3730625" y="2209800"/>
          <p14:tracePt t="37866" x="3730625" y="2200275"/>
          <p14:tracePt t="37947" x="3730625" y="2192338"/>
          <p14:tracePt t="37977" x="3730625" y="2184400"/>
          <p14:tracePt t="38797" x="3756025" y="2174875"/>
          <p14:tracePt t="38802" x="3841750" y="2149475"/>
          <p14:tracePt t="38810" x="3892550" y="2141538"/>
          <p14:tracePt t="38819" x="3935413" y="2133600"/>
          <p14:tracePt t="38825" x="3968750" y="2124075"/>
          <p14:tracePt t="38833" x="4019550" y="2116138"/>
          <p14:tracePt t="38842" x="4044950" y="2108200"/>
          <p14:tracePt t="38848" x="4095750" y="2090738"/>
          <p14:tracePt t="38855" x="4121150" y="2090738"/>
          <p14:tracePt t="38864" x="4130675" y="2090738"/>
          <p14:tracePt t="38870" x="4138613" y="2090738"/>
          <p14:tracePt t="38878" x="4146550" y="2090738"/>
          <p14:tracePt t="38885" x="4156075" y="2090738"/>
          <p14:tracePt t="38893" x="4164013" y="2090738"/>
          <p14:tracePt t="38908" x="4171950" y="2090738"/>
          <p14:tracePt t="39027" x="4171950" y="2082800"/>
          <p14:tracePt t="39034" x="4171950" y="2073275"/>
          <p14:tracePt t="39079" x="4156075" y="2065338"/>
          <p14:tracePt t="39095" x="4130675" y="2047875"/>
          <p14:tracePt t="39101" x="4113213" y="2039938"/>
          <p14:tracePt t="39109" x="4079875" y="2030413"/>
          <p14:tracePt t="39116" x="4062413" y="2030413"/>
          <p14:tracePt t="39123" x="4052888" y="2030413"/>
          <p14:tracePt t="39139" x="4044950" y="2030413"/>
          <p14:tracePt t="39146" x="4037013" y="2030413"/>
          <p14:tracePt t="39161" x="4019550" y="2030413"/>
          <p14:tracePt t="39169" x="4011613" y="2030413"/>
          <p14:tracePt t="39184" x="3994150" y="2022475"/>
          <p14:tracePt t="39190" x="3986213" y="2022475"/>
          <p14:tracePt t="39206" x="3976688" y="2022475"/>
          <p14:tracePt t="39214" x="3968750" y="2022475"/>
          <p14:tracePt t="39220" x="3960813" y="2022475"/>
          <p14:tracePt t="39250" x="3951288" y="2014538"/>
          <p14:tracePt t="39273" x="3943350" y="2014538"/>
          <p14:tracePt t="39295" x="3943350" y="2005013"/>
          <p14:tracePt t="39318" x="3935413" y="1997075"/>
          <p14:tracePt t="39369" x="3935413" y="1989138"/>
          <p14:tracePt t="39422" x="3935413" y="1979613"/>
          <p14:tracePt t="39436" x="3925888" y="1979613"/>
          <p14:tracePt t="40978" x="3917950" y="1979613"/>
          <p14:tracePt t="40984" x="3908425" y="1989138"/>
          <p14:tracePt t="40992" x="3900488" y="1997075"/>
          <p14:tracePt t="40999" x="3892550" y="1997075"/>
          <p14:tracePt t="41008" x="3892550" y="2005013"/>
          <p14:tracePt t="41015" x="3883025" y="2014538"/>
          <p14:tracePt t="41025" x="3875088" y="2014538"/>
          <p14:tracePt t="41029" x="3867150" y="2022475"/>
          <p14:tracePt t="41037" x="3857625" y="2039938"/>
          <p14:tracePt t="41044" x="3849688" y="2039938"/>
          <p14:tracePt t="41052" x="3841750" y="2047875"/>
          <p14:tracePt t="41082" x="3832225" y="2055813"/>
          <p14:tracePt t="41089" x="3824288" y="2065338"/>
          <p14:tracePt t="41104" x="3816350" y="2073275"/>
          <p14:tracePt t="41111" x="3798888" y="2073275"/>
          <p14:tracePt t="41142" x="3798888" y="2082800"/>
          <p14:tracePt t="41178" x="3790950" y="2082800"/>
          <p14:tracePt t="41677" x="3798888" y="2082800"/>
          <p14:tracePt t="41692" x="3806825" y="2082800"/>
          <p14:tracePt t="41746" x="3816350" y="2082800"/>
          <p14:tracePt t="41804" x="3824288" y="2082800"/>
          <p14:tracePt t="41827" x="3832225" y="2082800"/>
          <p14:tracePt t="42215" x="3824288" y="2082800"/>
          <p14:tracePt t="42221" x="3816350" y="2082800"/>
          <p14:tracePt t="42251" x="3806825" y="2082800"/>
          <p14:tracePt t="42258" x="3798888" y="2082800"/>
          <p14:tracePt t="42571" x="3790950" y="2082800"/>
          <p14:tracePt t="42577" x="3790950" y="2090738"/>
          <p14:tracePt t="42585" x="3781425" y="2090738"/>
          <p14:tracePt t="42601" x="3781425" y="2108200"/>
          <p14:tracePt t="42615" x="3773488" y="2116138"/>
          <p14:tracePt t="42631" x="3773488" y="2124075"/>
          <p14:tracePt t="42654" x="3773488" y="2133600"/>
          <p14:tracePt t="42676" x="3773488" y="2141538"/>
          <p14:tracePt t="42691" x="3773488" y="2149475"/>
          <p14:tracePt t="42704" x="3763963" y="2149475"/>
          <p14:tracePt t="42713" x="3763963" y="2166938"/>
          <p14:tracePt t="42729" x="3763963" y="2174875"/>
          <p14:tracePt t="42749" x="3756025" y="2184400"/>
          <p14:tracePt t="42765" x="3756025" y="2192338"/>
          <p14:tracePt t="42780" x="3756025" y="2200275"/>
          <p14:tracePt t="42809" x="3756025" y="2209800"/>
          <p14:tracePt t="42877" x="3756025" y="2217738"/>
          <p14:tracePt t="43390" x="3756025" y="2227263"/>
          <p14:tracePt t="43397" x="3756025" y="2252663"/>
          <p14:tracePt t="43404" x="3756025" y="2260600"/>
          <p14:tracePt t="43412" x="3756025" y="2286000"/>
          <p14:tracePt t="43420" x="3756025" y="2303463"/>
          <p14:tracePt t="43427" x="3756025" y="2311400"/>
          <p14:tracePt t="43437" x="3756025" y="2319338"/>
          <p14:tracePt t="43443" x="3756025" y="2328863"/>
          <p14:tracePt t="43450" x="3756025" y="2336800"/>
          <p14:tracePt t="43456" x="3756025" y="2354263"/>
          <p14:tracePt t="43465" x="3756025" y="2362200"/>
          <p14:tracePt t="43479" x="3756025" y="2371725"/>
          <p14:tracePt t="43488" x="3756025" y="2379663"/>
          <p14:tracePt t="43504" x="3756025" y="2387600"/>
          <p14:tracePt t="43509" x="3756025" y="2397125"/>
          <p14:tracePt t="43517" x="3756025" y="2405063"/>
          <p14:tracePt t="43561" x="3756025" y="2413000"/>
          <p14:tracePt t="43591" x="3756025" y="2422525"/>
          <p14:tracePt t="43644" x="3756025" y="2430463"/>
          <p14:tracePt t="43732" x="3748088" y="2438400"/>
          <p14:tracePt t="43739" x="3748088" y="2447925"/>
          <p14:tracePt t="43755" x="3748088" y="2455863"/>
          <p14:tracePt t="43762" x="3748088" y="2463800"/>
          <p14:tracePt t="44380" x="3867150" y="2422525"/>
          <p14:tracePt t="44386" x="4079875" y="2344738"/>
          <p14:tracePt t="44395" x="4300538" y="2303463"/>
          <p14:tracePt t="44402" x="4445000" y="2278063"/>
          <p14:tracePt t="44409" x="4529138" y="2252663"/>
          <p14:tracePt t="44420" x="4699000" y="2217738"/>
          <p14:tracePt t="44424" x="4835525" y="2192338"/>
          <p14:tracePt t="44433" x="4972050" y="2166938"/>
          <p14:tracePt t="44439" x="5056188" y="2159000"/>
          <p14:tracePt t="44447" x="5141913" y="2149475"/>
          <p14:tracePt t="44454" x="5260975" y="2124075"/>
          <p14:tracePt t="44463" x="5387975" y="2090738"/>
          <p14:tracePt t="44469" x="5565775" y="2047875"/>
          <p14:tracePt t="44476" x="5753100" y="2039938"/>
          <p14:tracePt t="44487" x="5880100" y="2022475"/>
          <p14:tracePt t="44491" x="5991225" y="2014538"/>
          <p14:tracePt t="44500" x="6118225" y="2005013"/>
          <p14:tracePt t="44505" x="6280150" y="1989138"/>
          <p14:tracePt t="44513" x="6407150" y="1971675"/>
          <p14:tracePt t="44521" x="6518275" y="1954213"/>
          <p14:tracePt t="44531" x="6577013" y="1954213"/>
          <p14:tracePt t="44537" x="6662738" y="1954213"/>
          <p14:tracePt t="44545" x="6705600" y="1954213"/>
          <p14:tracePt t="44554" x="6824663" y="1946275"/>
          <p14:tracePt t="44559" x="6875463" y="1946275"/>
          <p14:tracePt t="44566" x="6934200" y="1946275"/>
          <p14:tracePt t="44574" x="6994525" y="1946275"/>
          <p14:tracePt t="44581" x="7027863" y="1946275"/>
          <p14:tracePt t="44588" x="7070725" y="1946275"/>
          <p14:tracePt t="44596" x="7096125" y="1946275"/>
          <p14:tracePt t="44603" x="7121525" y="1946275"/>
          <p14:tracePt t="44610" x="7138988" y="1954213"/>
          <p14:tracePt t="44620" x="7164388" y="1954213"/>
          <p14:tracePt t="44626" x="7180263" y="1963738"/>
          <p14:tracePt t="44634" x="7205663" y="1963738"/>
          <p14:tracePt t="44640" x="7232650" y="1971675"/>
          <p14:tracePt t="44648" x="7248525" y="1971675"/>
          <p14:tracePt t="44654" x="7258050" y="1971675"/>
          <p14:tracePt t="44663" x="7283450" y="1971675"/>
          <p14:tracePt t="44670" x="7291388" y="1971675"/>
          <p14:tracePt t="44677" x="7299325" y="1979613"/>
          <p14:tracePt t="44686" x="7316788" y="1979613"/>
          <p14:tracePt t="44692" x="7324725" y="1979613"/>
          <p14:tracePt t="44702" x="7342188" y="1979613"/>
          <p14:tracePt t="44709" x="7350125" y="1989138"/>
          <p14:tracePt t="44724" x="7359650" y="1989138"/>
          <p14:tracePt t="44730" x="7367588" y="1989138"/>
          <p14:tracePt t="45074" x="7402513" y="1989138"/>
          <p14:tracePt t="45079" x="7435850" y="1989138"/>
          <p14:tracePt t="45087" x="7478713" y="1997075"/>
          <p14:tracePt t="45095" x="7504113" y="1997075"/>
          <p14:tracePt t="45102" x="7554913" y="2005013"/>
          <p14:tracePt t="45110" x="7580313" y="2014538"/>
          <p14:tracePt t="45117" x="7597775" y="2014538"/>
          <p14:tracePt t="45127" x="7639050" y="2022475"/>
          <p14:tracePt t="45131" x="7673975" y="2030413"/>
          <p14:tracePt t="45143" x="7707313" y="2039938"/>
          <p14:tracePt t="45151" x="7732713" y="2039938"/>
          <p14:tracePt t="45154" x="7742238" y="2047875"/>
          <p14:tracePt t="45162" x="7783513" y="2055813"/>
          <p14:tracePt t="45169" x="7818438" y="2055813"/>
          <p14:tracePt t="45177" x="7843838" y="2073275"/>
          <p14:tracePt t="45183" x="7877175" y="2073275"/>
          <p14:tracePt t="45193" x="7886700" y="2073275"/>
          <p14:tracePt t="45200" x="7902575" y="2073275"/>
          <p14:tracePt t="45209" x="7920038" y="2073275"/>
          <p14:tracePt t="45213" x="7937500" y="2073275"/>
          <p14:tracePt t="45223" x="7954963" y="2073275"/>
          <p14:tracePt t="45229" x="7962900" y="2073275"/>
          <p14:tracePt t="45236" x="7980363" y="2073275"/>
          <p14:tracePt t="45243" x="8013700" y="2073275"/>
          <p14:tracePt t="45251" x="8021638" y="2073275"/>
          <p14:tracePt t="45260" x="8056563" y="2073275"/>
          <p14:tracePt t="45265" x="8099425" y="2073275"/>
          <p14:tracePt t="45276" x="8115300" y="2073275"/>
          <p14:tracePt t="45281" x="8132763" y="2073275"/>
          <p14:tracePt t="45289" x="8158163" y="2073275"/>
          <p14:tracePt t="45294" x="8175625" y="2073275"/>
          <p14:tracePt t="45304" x="8183563" y="2065338"/>
          <p14:tracePt t="45311" x="8201025" y="2065338"/>
          <p14:tracePt t="45318" x="8218488" y="2055813"/>
          <p14:tracePt t="45326" x="8226425" y="2055813"/>
          <p14:tracePt t="45333" x="8243888" y="2047875"/>
          <p14:tracePt t="45343" x="8259763" y="2047875"/>
          <p14:tracePt t="45349" x="8269288" y="2039938"/>
          <p14:tracePt t="45356" x="8285163" y="2030413"/>
          <p14:tracePt t="45362" x="8320088" y="2022475"/>
          <p14:tracePt t="45370" x="8335963" y="2022475"/>
          <p14:tracePt t="45377" x="8345488" y="2014538"/>
          <p14:tracePt t="45386" x="8362950" y="2005013"/>
          <p14:tracePt t="45393" x="8388350" y="1997075"/>
          <p14:tracePt t="45410" x="8396288" y="1997075"/>
          <p14:tracePt t="45414" x="8404225" y="1989138"/>
          <p14:tracePt t="45423" x="8413750" y="1989138"/>
          <p14:tracePt t="45429" x="8421688" y="1971675"/>
          <p14:tracePt t="45436" x="8439150" y="1946275"/>
          <p14:tracePt t="45445" x="8455025" y="1920875"/>
          <p14:tracePt t="45453" x="8464550" y="1895475"/>
          <p14:tracePt t="45460" x="8472488" y="1844675"/>
          <p14:tracePt t="45468" x="8480425" y="1801813"/>
          <p14:tracePt t="45477" x="8480425" y="1751013"/>
          <p14:tracePt t="45482" x="8480425" y="1708150"/>
          <p14:tracePt t="45490" x="8480425" y="1690688"/>
          <p14:tracePt t="45496" x="8472488" y="1657350"/>
          <p14:tracePt t="45504" x="8464550" y="1631950"/>
          <p14:tracePt t="45511" x="8447088" y="1614488"/>
          <p14:tracePt t="45520" x="8447088" y="1589088"/>
          <p14:tracePt t="45527" x="8439150" y="1581150"/>
          <p14:tracePt t="45534" x="8421688" y="1563688"/>
          <p14:tracePt t="45542" x="8404225" y="1546225"/>
          <p14:tracePt t="45550" x="8388350" y="1530350"/>
          <p14:tracePt t="45560" x="8362950" y="1512888"/>
          <p14:tracePt t="45564" x="8353425" y="1495425"/>
          <p14:tracePt t="45572" x="8328025" y="1477963"/>
          <p14:tracePt t="45578" x="8294688" y="1462088"/>
          <p14:tracePt t="45586" x="8269288" y="1444625"/>
          <p14:tracePt t="45593" x="8251825" y="1419225"/>
          <p14:tracePt t="45600" x="8226425" y="1401763"/>
          <p14:tracePt t="45608" x="8191500" y="1385888"/>
          <p14:tracePt t="45616" x="8183563" y="1376363"/>
          <p14:tracePt t="45625" x="8166100" y="1350963"/>
          <p14:tracePt t="45631" x="8150225" y="1343025"/>
          <p14:tracePt t="45638" x="8124825" y="1333500"/>
          <p14:tracePt t="45645" x="8099425" y="1317625"/>
          <p14:tracePt t="45654" x="8081963" y="1308100"/>
          <p14:tracePt t="45660" x="8039100" y="1300163"/>
          <p14:tracePt t="45669" x="7988300" y="1300163"/>
          <p14:tracePt t="45676" x="7937500" y="1300163"/>
          <p14:tracePt t="45684" x="7877175" y="1300163"/>
          <p14:tracePt t="45693" x="7818438" y="1317625"/>
          <p14:tracePt t="45698" x="7758113" y="1325563"/>
          <p14:tracePt t="45706" x="7724775" y="1343025"/>
          <p14:tracePt t="45712" x="7699375" y="1350963"/>
          <p14:tracePt t="45720" x="7666038" y="1368425"/>
          <p14:tracePt t="45727" x="7639050" y="1376363"/>
          <p14:tracePt t="45736" x="7623175" y="1376363"/>
          <p14:tracePt t="45743" x="7588250" y="1393825"/>
          <p14:tracePt t="45752" x="7572375" y="1401763"/>
          <p14:tracePt t="45760" x="7546975" y="1419225"/>
          <p14:tracePt t="45765" x="7494588" y="1444625"/>
          <p14:tracePt t="45773" x="7469188" y="1452563"/>
          <p14:tracePt t="45779" x="7418388" y="1477963"/>
          <p14:tracePt t="45788" x="7367588" y="1495425"/>
          <p14:tracePt t="45795" x="7342188" y="1504950"/>
          <p14:tracePt t="45801" x="7316788" y="1512888"/>
          <p14:tracePt t="45810" x="7299325" y="1520825"/>
          <p14:tracePt t="45818" x="7283450" y="1530350"/>
          <p14:tracePt t="45827" x="7273925" y="1530350"/>
          <p14:tracePt t="45831" x="7265988" y="1538288"/>
          <p14:tracePt t="45840" x="7248525" y="1546225"/>
          <p14:tracePt t="45846" x="7232650" y="1555750"/>
          <p14:tracePt t="45855" x="7223125" y="1571625"/>
          <p14:tracePt t="45862" x="7197725" y="1589088"/>
          <p14:tracePt t="45869" x="7172325" y="1622425"/>
          <p14:tracePt t="45877" x="7154863" y="1649413"/>
          <p14:tracePt t="45885" x="7138988" y="1665288"/>
          <p14:tracePt t="45892" x="7113588" y="1700213"/>
          <p14:tracePt t="45901" x="7096125" y="1716088"/>
          <p14:tracePt t="45906" x="7088188" y="1733550"/>
          <p14:tracePt t="45913" x="7078663" y="1751013"/>
          <p14:tracePt t="45922" x="7078663" y="1758950"/>
          <p14:tracePt t="45928" x="7070725" y="1784350"/>
          <p14:tracePt t="45936" x="7061200" y="1793875"/>
          <p14:tracePt t="45943" x="7061200" y="1801813"/>
          <p14:tracePt t="45951" x="7061200" y="1819275"/>
          <p14:tracePt t="45959" x="7061200" y="1827213"/>
          <p14:tracePt t="45967" x="7061200" y="1844675"/>
          <p14:tracePt t="45977" x="7061200" y="1860550"/>
          <p14:tracePt t="45990" x="7061200" y="1878013"/>
          <p14:tracePt t="45996" x="7061200" y="1885950"/>
          <p14:tracePt t="46004" x="7061200" y="1911350"/>
          <p14:tracePt t="46010" x="7061200" y="1928813"/>
          <p14:tracePt t="46018" x="7061200" y="1938338"/>
          <p14:tracePt t="46026" x="7070725" y="1954213"/>
          <p14:tracePt t="46033" x="7078663" y="1971675"/>
          <p14:tracePt t="46043" x="7088188" y="1997075"/>
          <p14:tracePt t="46048" x="7129463" y="2022475"/>
          <p14:tracePt t="46054" x="7180263" y="2073275"/>
          <p14:tracePt t="46062" x="7232650" y="2098675"/>
          <p14:tracePt t="46070" x="7265988" y="2133600"/>
          <p14:tracePt t="46078" x="7291388" y="2166938"/>
          <p14:tracePt t="46085" x="7308850" y="2184400"/>
          <p14:tracePt t="46093" x="7334250" y="2200275"/>
          <p14:tracePt t="46102" x="7350125" y="2209800"/>
          <p14:tracePt t="46110" x="7359650" y="2235200"/>
          <p14:tracePt t="46115" x="7385050" y="2243138"/>
          <p14:tracePt t="46123" x="7402513" y="2260600"/>
          <p14:tracePt t="46129" x="7418388" y="2278063"/>
          <p14:tracePt t="46136" x="7427913" y="2286000"/>
          <p14:tracePt t="46145" x="7469188" y="2319338"/>
          <p14:tracePt t="46153" x="7486650" y="2319338"/>
          <p14:tracePt t="46160" x="7546975" y="2344738"/>
          <p14:tracePt t="46168" x="7605713" y="2362200"/>
          <p14:tracePt t="46177" x="7681913" y="2371725"/>
          <p14:tracePt t="46181" x="7724775" y="2379663"/>
          <p14:tracePt t="46190" x="7800975" y="2379663"/>
          <p14:tracePt t="46196" x="7843838" y="2379663"/>
          <p14:tracePt t="46204" x="7869238" y="2379663"/>
          <p14:tracePt t="46211" x="7902575" y="2379663"/>
          <p14:tracePt t="46219" x="7945438" y="2379663"/>
          <p14:tracePt t="46227" x="7962900" y="2379663"/>
          <p14:tracePt t="46234" x="8005763" y="2379663"/>
          <p14:tracePt t="46244" x="8021638" y="2379663"/>
          <p14:tracePt t="46249" x="8047038" y="2379663"/>
          <p14:tracePt t="46259" x="8089900" y="2379663"/>
          <p14:tracePt t="46264" x="8115300" y="2371725"/>
          <p14:tracePt t="46272" x="8140700" y="2371725"/>
          <p14:tracePt t="46277" x="8175625" y="2362200"/>
          <p14:tracePt t="46287" x="8183563" y="2354263"/>
          <p14:tracePt t="46293" x="8201025" y="2344738"/>
          <p14:tracePt t="46301" x="8218488" y="2336800"/>
          <p14:tracePt t="46309" x="8226425" y="2319338"/>
          <p14:tracePt t="46317" x="8259763" y="2311400"/>
          <p14:tracePt t="46326" x="8277225" y="2303463"/>
          <p14:tracePt t="46330" x="8294688" y="2293938"/>
          <p14:tracePt t="46338" x="8335963" y="2252663"/>
          <p14:tracePt t="46345" x="8370888" y="2217738"/>
          <p14:tracePt t="46354" x="8396288" y="2184400"/>
          <p14:tracePt t="46360" x="8421688" y="2133600"/>
          <p14:tracePt t="46367" x="8439150" y="2098675"/>
          <p14:tracePt t="46376" x="8447088" y="2073275"/>
          <p14:tracePt t="46385" x="8455025" y="2039938"/>
          <p14:tracePt t="46393" x="8464550" y="2014538"/>
          <p14:tracePt t="46397" x="8472488" y="1979613"/>
          <p14:tracePt t="46406" x="8472488" y="1954213"/>
          <p14:tracePt t="46413" x="8472488" y="1911350"/>
          <p14:tracePt t="46421" x="8472488" y="1870075"/>
          <p14:tracePt t="46427" x="8472488" y="1809750"/>
          <p14:tracePt t="46434" x="8472488" y="1766888"/>
          <p14:tracePt t="46443" x="8472488" y="1708150"/>
          <p14:tracePt t="46450" x="8472488" y="1674813"/>
          <p14:tracePt t="46459" x="8464550" y="1631950"/>
          <p14:tracePt t="46465" x="8455025" y="1606550"/>
          <p14:tracePt t="46473" x="8455025" y="1589088"/>
          <p14:tracePt t="46479" x="8447088" y="1555750"/>
          <p14:tracePt t="46487" x="8439150" y="1546225"/>
          <p14:tracePt t="46494" x="8439150" y="1538288"/>
          <p14:tracePt t="46502" x="8421688" y="1520825"/>
          <p14:tracePt t="46511" x="8413750" y="1512888"/>
          <p14:tracePt t="46518" x="8396288" y="1495425"/>
          <p14:tracePt t="46535" x="8362950" y="1436688"/>
          <p14:tracePt t="46539" x="8345488" y="1419225"/>
          <p14:tracePt t="46547" x="8328025" y="1393825"/>
          <p14:tracePt t="46555" x="8302625" y="1376363"/>
          <p14:tracePt t="46561" x="8285163" y="1360488"/>
          <p14:tracePt t="46569" x="8251825" y="1343025"/>
          <p14:tracePt t="46577" x="8226425" y="1317625"/>
          <p14:tracePt t="46584" x="8201025" y="1300163"/>
          <p14:tracePt t="46594" x="8158163" y="1282700"/>
          <p14:tracePt t="46598" x="8124825" y="1274763"/>
          <p14:tracePt t="46610" x="8081963" y="1266825"/>
          <p14:tracePt t="46613" x="8056563" y="1257300"/>
          <p14:tracePt t="46621" x="8013700" y="1257300"/>
          <p14:tracePt t="46627" x="7954963" y="1257300"/>
          <p14:tracePt t="46636" x="7927975" y="1257300"/>
          <p14:tracePt t="46643" x="7886700" y="1257300"/>
          <p14:tracePt t="46651" x="7851775" y="1266825"/>
          <p14:tracePt t="46658" x="7800975" y="1274763"/>
          <p14:tracePt t="46666" x="7767638" y="1292225"/>
          <p14:tracePt t="46676" x="7732713" y="1308100"/>
          <p14:tracePt t="46680" x="7699375" y="1333500"/>
          <p14:tracePt t="46689" x="7673975" y="1350963"/>
          <p14:tracePt t="46694" x="7613650" y="1368425"/>
          <p14:tracePt t="46703" x="7580313" y="1393825"/>
          <p14:tracePt t="46710" x="7521575" y="1436688"/>
          <p14:tracePt t="46718" x="7478713" y="1452563"/>
          <p14:tracePt t="46726" x="7418388" y="1477963"/>
          <p14:tracePt t="46734" x="7392988" y="1495425"/>
          <p14:tracePt t="46743" x="7350125" y="1538288"/>
          <p14:tracePt t="46747" x="7324725" y="1546225"/>
          <p14:tracePt t="46756" x="7299325" y="1563688"/>
          <p14:tracePt t="46762" x="7283450" y="1589088"/>
          <p14:tracePt t="46770" x="7258050" y="1622425"/>
          <p14:tracePt t="46776" x="7240588" y="1657350"/>
          <p14:tracePt t="46785" x="7223125" y="1690688"/>
          <p14:tracePt t="46794" x="7197725" y="1716088"/>
          <p14:tracePt t="46802" x="7189788" y="1741488"/>
          <p14:tracePt t="46810" x="7180263" y="1758950"/>
          <p14:tracePt t="46816" x="7180263" y="1776413"/>
          <p14:tracePt t="46823" x="7180263" y="1793875"/>
          <p14:tracePt t="46829" x="7180263" y="1809750"/>
          <p14:tracePt t="46837" x="7180263" y="1819275"/>
          <p14:tracePt t="46844" x="7180263" y="1844675"/>
          <p14:tracePt t="46853" x="7197725" y="1870075"/>
          <p14:tracePt t="46860" x="7240588" y="1895475"/>
          <p14:tracePt t="46867" x="7258050" y="1911350"/>
          <p14:tracePt t="46877" x="7299325" y="1946275"/>
          <p14:tracePt t="46880" x="7324725" y="1963738"/>
          <p14:tracePt t="46889" x="7334250" y="1971675"/>
          <p14:tracePt t="46896" x="7367588" y="1989138"/>
          <p14:tracePt t="46905" x="7392988" y="2005013"/>
          <p14:tracePt t="46911" x="7418388" y="2022475"/>
          <p14:tracePt t="46918" x="7453313" y="2039938"/>
          <p14:tracePt t="46927" x="7486650" y="2055813"/>
          <p14:tracePt t="46936" x="7521575" y="2082800"/>
          <p14:tracePt t="46943" x="7572375" y="2098675"/>
          <p14:tracePt t="46948" x="7623175" y="2116138"/>
          <p14:tracePt t="46963" x="7681913" y="2133600"/>
          <p14:tracePt t="46971" x="7716838" y="2141538"/>
          <p14:tracePt t="46978" x="7732713" y="2149475"/>
          <p14:tracePt t="46986" x="7742238" y="2149475"/>
          <p14:tracePt t="46994" x="7758113" y="2149475"/>
          <p14:tracePt t="47001" x="7767638" y="2149475"/>
          <p14:tracePt t="47015" x="7783513" y="2149475"/>
          <p14:tracePt t="47083" x="7793038" y="2149475"/>
          <p14:tracePt t="48341" x="7758113" y="2174875"/>
          <p14:tracePt t="48348" x="7699375" y="2209800"/>
          <p14:tracePt t="48356" x="7639050" y="2260600"/>
          <p14:tracePt t="48363" x="7580313" y="2303463"/>
          <p14:tracePt t="48370" x="7486650" y="2379663"/>
          <p14:tracePt t="48378" x="7418388" y="2438400"/>
          <p14:tracePt t="48386" x="7359650" y="2506663"/>
          <p14:tracePt t="48392" x="7248525" y="2582863"/>
          <p14:tracePt t="48401" x="7129463" y="2668588"/>
          <p14:tracePt t="48410" x="7010400" y="2752725"/>
          <p14:tracePt t="48415" x="6891338" y="2813050"/>
          <p14:tracePt t="48423" x="6815138" y="2863850"/>
          <p14:tracePt t="48429" x="6721475" y="2922588"/>
          <p14:tracePt t="48437" x="6645275" y="2990850"/>
          <p14:tracePt t="48445" x="6518275" y="3101975"/>
          <p14:tracePt t="48453" x="6416675" y="3203575"/>
          <p14:tracePt t="48461" x="6288088" y="3297238"/>
          <p14:tracePt t="48467" x="6186488" y="3365500"/>
          <p14:tracePt t="48477" x="6092825" y="3441700"/>
          <p14:tracePt t="48485" x="6016625" y="3484563"/>
          <p14:tracePt t="48492" x="5922963" y="3527425"/>
          <p14:tracePt t="48496" x="5829300" y="3594100"/>
          <p14:tracePt t="48506" x="5710238" y="3697288"/>
          <p14:tracePt t="48511" x="5507038" y="3832225"/>
          <p14:tracePt t="48519" x="5413375" y="3892550"/>
          <p14:tracePt t="48526" x="5345113" y="3960813"/>
          <p14:tracePt t="48535" x="5260975" y="4019550"/>
          <p14:tracePt t="48542" x="5149850" y="4087813"/>
          <p14:tracePt t="48551" x="4972050" y="4181475"/>
          <p14:tracePt t="48559" x="4767263" y="4257675"/>
          <p14:tracePt t="48565" x="4605338" y="4325938"/>
          <p14:tracePt t="48573" x="4529138" y="4351338"/>
          <p14:tracePt t="48579" x="4452938" y="4402138"/>
          <p14:tracePt t="48587" x="4333875" y="4478338"/>
          <p14:tracePt t="48593" x="4214813" y="4579938"/>
          <p14:tracePt t="48602" x="4011613" y="4699000"/>
          <p14:tracePt t="48610" x="3935413" y="4749800"/>
          <p14:tracePt t="48618" x="3875088" y="4775200"/>
          <p14:tracePt t="48627" x="3824288" y="4818063"/>
          <p14:tracePt t="48631" x="3790950" y="4835525"/>
          <p14:tracePt t="48639" x="3738563" y="4868863"/>
          <p14:tracePt t="48647" x="3705225" y="4886325"/>
          <p14:tracePt t="48654" x="3679825" y="4911725"/>
          <p14:tracePt t="48661" x="3646488" y="4937125"/>
          <p14:tracePt t="48668" x="3619500" y="4954588"/>
          <p14:tracePt t="48676" x="3603625" y="4962525"/>
          <p14:tracePt t="48685" x="3586163" y="4987925"/>
          <p14:tracePt t="48693" x="3568700" y="4997450"/>
          <p14:tracePt t="49107" x="3535363" y="5022850"/>
          <p14:tracePt t="49114" x="3502025" y="5048250"/>
          <p14:tracePt t="49122" x="3467100" y="5073650"/>
          <p14:tracePt t="49130" x="3441700" y="5091113"/>
          <p14:tracePt t="49138" x="3416300" y="5106988"/>
          <p14:tracePt t="49146" x="3382963" y="5124450"/>
          <p14:tracePt t="49156" x="3340100" y="5175250"/>
          <p14:tracePt t="49160" x="3314700" y="5200650"/>
          <p14:tracePt t="49167" x="3279775" y="5226050"/>
          <p14:tracePt t="49174" x="3254375" y="5268913"/>
          <p14:tracePt t="49186" x="3228975" y="5302250"/>
          <p14:tracePt t="49190" x="3203575" y="5327650"/>
          <p14:tracePt t="49198" x="3186113" y="5353050"/>
          <p14:tracePt t="49205" x="3170238" y="5380038"/>
          <p14:tracePt t="49214" x="3152775" y="5387975"/>
          <p14:tracePt t="49222" x="3144838" y="5405438"/>
          <p14:tracePt t="49226" x="3119438" y="5438775"/>
          <p14:tracePt t="49235" x="3109913" y="5456238"/>
          <p14:tracePt t="49241" x="3101975" y="5472113"/>
          <p14:tracePt t="49249" x="3084513" y="5489575"/>
          <p14:tracePt t="49256" x="3051175" y="5524500"/>
          <p14:tracePt t="49264" x="3025775" y="5549900"/>
          <p14:tracePt t="49272" x="3000375" y="5575300"/>
          <p14:tracePt t="49281" x="2957513" y="5626100"/>
          <p14:tracePt t="49289" x="2940050" y="5641975"/>
          <p14:tracePt t="49295" x="2914650" y="5676900"/>
          <p14:tracePt t="49302" x="2889250" y="5727700"/>
          <p14:tracePt t="49308" x="2863850" y="5745163"/>
          <p14:tracePt t="49317" x="2846388" y="5778500"/>
          <p14:tracePt t="49323" x="2830513" y="5813425"/>
          <p14:tracePt t="49330" x="2820988" y="5829300"/>
          <p14:tracePt t="49338" x="2813050" y="5846763"/>
          <p14:tracePt t="49347" x="2805113" y="5854700"/>
          <p14:tracePt t="49356" x="2795588" y="5880100"/>
          <p14:tracePt t="49361" x="2787650" y="5889625"/>
          <p14:tracePt t="49369" x="2778125" y="5897563"/>
          <p14:tracePt t="49375" x="2770188" y="5897563"/>
          <p14:tracePt t="50628" x="2752725" y="5897563"/>
          <p14:tracePt t="50634" x="2727325" y="5905500"/>
          <p14:tracePt t="50641" x="2693988" y="5915025"/>
          <p14:tracePt t="50648" x="2668588" y="5922963"/>
          <p14:tracePt t="50658" x="2651125" y="5932488"/>
          <p14:tracePt t="50665" x="2617788" y="5940425"/>
          <p14:tracePt t="50674" x="2592388" y="5948363"/>
          <p14:tracePt t="50679" x="2566988" y="5957888"/>
          <p14:tracePt t="50687" x="2532063" y="5965825"/>
          <p14:tracePt t="50693" x="2516188" y="5983288"/>
          <p14:tracePt t="50701" x="2498725" y="5991225"/>
          <p14:tracePt t="50707" x="2481263" y="5991225"/>
          <p14:tracePt t="50716" x="2455863" y="5999163"/>
          <p14:tracePt t="50724" x="2447925" y="5999163"/>
          <p14:tracePt t="50733" x="2430463" y="6008688"/>
          <p14:tracePt t="50741" x="2422525" y="6008688"/>
          <p14:tracePt t="50745" x="2413000" y="6008688"/>
          <p14:tracePt t="50754" x="2405063" y="6008688"/>
          <p14:tracePt t="50759" x="2397125" y="6008688"/>
          <p14:tracePt t="50769" x="2387600" y="6016625"/>
          <p14:tracePt t="50775" x="2371725" y="6024563"/>
          <p14:tracePt t="50783" x="2354263" y="6034088"/>
          <p14:tracePt t="50791" x="2319338" y="6042025"/>
          <p14:tracePt t="50799" x="2286000" y="6059488"/>
          <p14:tracePt t="50808" x="2260600" y="6067425"/>
          <p14:tracePt t="50812" x="2235200" y="6067425"/>
          <p14:tracePt t="50821" x="2227263" y="6067425"/>
          <p14:tracePt t="50827" x="2217738" y="6067425"/>
          <p14:tracePt t="50836" x="2209800" y="6067425"/>
          <p14:tracePt t="50850" x="2200275" y="6067425"/>
          <p14:tracePt t="50873" x="2192338" y="6067425"/>
          <p14:tracePt t="50879" x="2159000" y="6076950"/>
          <p14:tracePt t="50892" x="2124075" y="6084888"/>
          <p14:tracePt t="50896" x="2098675" y="6084888"/>
          <p14:tracePt t="50902" x="2073275" y="6084888"/>
          <p14:tracePt t="50908" x="2039938" y="6084888"/>
          <p14:tracePt t="50917" x="2022475" y="6084888"/>
          <p14:tracePt t="50925" x="1997075" y="6084888"/>
          <p14:tracePt t="50932" x="1989138" y="6084888"/>
          <p14:tracePt t="50941" x="1971675" y="6084888"/>
          <p14:tracePt t="50947" x="1963738" y="6084888"/>
          <p14:tracePt t="50957" x="1938338" y="6084888"/>
          <p14:tracePt t="50964" x="1920875" y="6084888"/>
          <p14:tracePt t="50969" x="1911350" y="6084888"/>
          <p14:tracePt t="50976" x="1885950" y="6076950"/>
          <p14:tracePt t="50983" x="1860550" y="6067425"/>
          <p14:tracePt t="50991" x="1844675" y="6049963"/>
          <p14:tracePt t="50999" x="1827213" y="6034088"/>
          <p14:tracePt t="51007" x="1809750" y="6024563"/>
          <p14:tracePt t="51016" x="1784350" y="6008688"/>
          <p14:tracePt t="51025" x="1766888" y="5999163"/>
          <p14:tracePt t="51029" x="1758950" y="5991225"/>
          <p14:tracePt t="51038" x="1741488" y="5983288"/>
          <p14:tracePt t="51043" x="1725613" y="5973763"/>
          <p14:tracePt t="51051" x="1700213" y="5965825"/>
          <p14:tracePt t="51059" x="1700213" y="5957888"/>
          <p14:tracePt t="51067" x="1690688" y="5948363"/>
          <p14:tracePt t="51073" x="1682750" y="5948363"/>
          <p14:tracePt t="51081" x="1682750" y="5940425"/>
          <p14:tracePt t="51091" x="1674813" y="5932488"/>
          <p14:tracePt t="51097" x="1665288" y="5932488"/>
          <p14:tracePt t="51104" x="1657350" y="5932488"/>
          <p14:tracePt t="51109" x="1657350" y="5922963"/>
          <p14:tracePt t="51119" x="1639888" y="5915025"/>
          <p14:tracePt t="51125" x="1631950" y="5905500"/>
          <p14:tracePt t="51133" x="1622425" y="5905500"/>
          <p14:tracePt t="51142" x="1614488" y="5897563"/>
          <p14:tracePt t="51149" x="1606550" y="5889625"/>
          <p14:tracePt t="51162" x="1597025" y="5889625"/>
          <p14:tracePt t="51171" x="1589088" y="5889625"/>
          <p14:tracePt t="51177" x="1581150" y="5889625"/>
          <p14:tracePt t="51185" x="1571625" y="5889625"/>
          <p14:tracePt t="51200" x="1563688" y="5889625"/>
          <p14:tracePt t="51230" x="1563688" y="5880100"/>
          <p14:tracePt t="51239" x="1538288" y="5880100"/>
          <p14:tracePt t="51245" x="1530350" y="5880100"/>
          <p14:tracePt t="51252" x="1504950" y="5872163"/>
          <p14:tracePt t="51259" x="1477963" y="5854700"/>
          <p14:tracePt t="51267" x="1462088" y="5846763"/>
          <p14:tracePt t="51275" x="1452563" y="5838825"/>
          <p14:tracePt t="51284" x="1427163" y="5829300"/>
          <p14:tracePt t="51290" x="1401763" y="5821363"/>
          <p14:tracePt t="51299" x="1393825" y="5821363"/>
          <p14:tracePt t="51304" x="1376363" y="5821363"/>
          <p14:tracePt t="51312" x="1350963" y="5821363"/>
          <p14:tracePt t="51320" x="1343025" y="5813425"/>
          <p14:tracePt t="51325" x="1333500" y="5813425"/>
          <p14:tracePt t="51335" x="1317625" y="5813425"/>
          <p14:tracePt t="51341" x="1308100" y="5803900"/>
          <p14:tracePt t="51349" x="1292225" y="5795963"/>
          <p14:tracePt t="51356" x="1274763" y="5788025"/>
          <p14:tracePt t="51364" x="1257300" y="5761038"/>
          <p14:tracePt t="51374" x="1249363" y="5745163"/>
          <p14:tracePt t="51378" x="1231900" y="5735638"/>
          <p14:tracePt t="51388" x="1216025" y="5719763"/>
          <p14:tracePt t="51393" x="1206500" y="5710238"/>
          <p14:tracePt t="51403" x="1198563" y="5694363"/>
          <p14:tracePt t="51409" x="1181100" y="5676900"/>
          <p14:tracePt t="51418" x="1173163" y="5659438"/>
          <p14:tracePt t="51424" x="1155700" y="5616575"/>
          <p14:tracePt t="51433" x="1138238" y="5608638"/>
          <p14:tracePt t="51441" x="1130300" y="5591175"/>
          <p14:tracePt t="51446" x="1122363" y="5583238"/>
          <p14:tracePt t="51454" x="1122363" y="5565775"/>
          <p14:tracePt t="51461" x="1122363" y="5540375"/>
          <p14:tracePt t="51475" x="1122363" y="5532438"/>
          <p14:tracePt t="51491" x="1112838" y="5524500"/>
          <p14:tracePt t="51497" x="1104900" y="5514975"/>
          <p14:tracePt t="51514" x="1096963" y="5507038"/>
          <p14:tracePt t="51530" x="1096963" y="5497513"/>
          <p14:tracePt t="51535" x="1087438" y="5497513"/>
          <p14:tracePt t="51541" x="1087438" y="5489575"/>
          <p14:tracePt t="51550" x="1069975" y="5472113"/>
          <p14:tracePt t="51573" x="1069975" y="5464175"/>
          <p14:tracePt t="51579" x="1069975" y="5456238"/>
          <p14:tracePt t="51655" x="1069975" y="5446713"/>
          <p14:tracePt t="51751" x="1069975" y="5456238"/>
          <p14:tracePt t="51758" x="1069975" y="5464175"/>
          <p14:tracePt t="51774" x="1069975" y="5489575"/>
          <p14:tracePt t="51780" x="1079500" y="5507038"/>
          <p14:tracePt t="51790" x="1087438" y="5514975"/>
          <p14:tracePt t="51796" x="1096963" y="5532438"/>
          <p14:tracePt t="51804" x="1104900" y="5549900"/>
          <p14:tracePt t="51810" x="1112838" y="5565775"/>
          <p14:tracePt t="51818" x="1122363" y="5591175"/>
          <p14:tracePt t="51825" x="1130300" y="5608638"/>
          <p14:tracePt t="51832" x="1130300" y="5616575"/>
          <p14:tracePt t="51841" x="1130300" y="5641975"/>
          <p14:tracePt t="51848" x="1130300" y="5651500"/>
          <p14:tracePt t="51858" x="1130300" y="5659438"/>
          <p14:tracePt t="51863" x="1130300" y="5668963"/>
          <p14:tracePt t="51871" x="1130300" y="5676900"/>
          <p14:tracePt t="51877" x="1130300" y="5684838"/>
          <p14:tracePt t="51893" x="1130300" y="5702300"/>
          <p14:tracePt t="51938" x="1138238" y="5702300"/>
          <p14:tracePt t="51944" x="1155700" y="5710238"/>
          <p14:tracePt t="51952" x="1155700" y="5719763"/>
          <p14:tracePt t="51960" x="1163638" y="5727700"/>
          <p14:tracePt t="51977" x="1173163" y="5735638"/>
          <p14:tracePt t="51982" x="1181100" y="5745163"/>
          <p14:tracePt t="51991" x="1189038" y="5753100"/>
          <p14:tracePt t="51996" x="1206500" y="5770563"/>
          <p14:tracePt t="52008" x="1223963" y="5788025"/>
          <p14:tracePt t="52012" x="1241425" y="5803900"/>
          <p14:tracePt t="52019" x="1257300" y="5813425"/>
          <p14:tracePt t="52027" x="1282700" y="5829300"/>
          <p14:tracePt t="52034" x="1308100" y="5846763"/>
          <p14:tracePt t="52041" x="1317625" y="5854700"/>
          <p14:tracePt t="52051" x="1325563" y="5864225"/>
          <p14:tracePt t="52057" x="1333500" y="5864225"/>
          <p14:tracePt t="52066" x="1333500" y="5872163"/>
          <p14:tracePt t="52071" x="1343025" y="5880100"/>
          <p14:tracePt t="52077" x="1350963" y="5889625"/>
          <p14:tracePt t="52087" x="1360488" y="5889625"/>
          <p14:tracePt t="52092" x="1368425" y="5897563"/>
          <p14:tracePt t="52101" x="1376363" y="5905500"/>
          <p14:tracePt t="52116" x="1393825" y="5915025"/>
          <p14:tracePt t="52124" x="1401763" y="5922963"/>
          <p14:tracePt t="52131" x="1411288" y="5932488"/>
          <p14:tracePt t="52140" x="1427163" y="5940425"/>
          <p14:tracePt t="52147" x="1444625" y="5940425"/>
          <p14:tracePt t="52153" x="1444625" y="5948363"/>
          <p14:tracePt t="52160" x="1462088" y="5965825"/>
          <p14:tracePt t="52169" x="1470025" y="5965825"/>
          <p14:tracePt t="52175" x="1470025" y="5973763"/>
          <p14:tracePt t="52183" x="1477963" y="5973763"/>
          <p14:tracePt t="52191" x="1495425" y="5973763"/>
          <p14:tracePt t="52243" x="1520825" y="5983288"/>
          <p14:tracePt t="52249" x="1538288" y="5991225"/>
          <p14:tracePt t="52257" x="1581150" y="6008688"/>
          <p14:tracePt t="52265" x="1606550" y="6016625"/>
          <p14:tracePt t="52276" x="1631950" y="6024563"/>
          <p14:tracePt t="52279" x="1674813" y="6042025"/>
          <p14:tracePt t="52288" x="1700213" y="6049963"/>
          <p14:tracePt t="52293" x="1751013" y="6059488"/>
          <p14:tracePt t="52302" x="1758950" y="6059488"/>
          <p14:tracePt t="52308" x="1776413" y="6067425"/>
          <p14:tracePt t="52319" x="1793875" y="6067425"/>
          <p14:tracePt t="52332" x="1801813" y="6067425"/>
          <p14:tracePt t="52385" x="1819275" y="6067425"/>
          <p14:tracePt t="52406" x="1835150" y="6076950"/>
          <p14:tracePt t="52413" x="1844675" y="6076950"/>
          <p14:tracePt t="52421" x="1860550" y="6076950"/>
          <p14:tracePt t="52436" x="1870075" y="6076950"/>
          <p14:tracePt t="52443" x="1885950" y="6076950"/>
          <p14:tracePt t="52459" x="1895475" y="6076950"/>
          <p14:tracePt t="52683" x="1885950" y="6076950"/>
          <p14:tracePt t="52689" x="1870075" y="6067425"/>
          <p14:tracePt t="52696" x="1852613" y="6049963"/>
          <p14:tracePt t="52704" x="1827213" y="6034088"/>
          <p14:tracePt t="52711" x="1809750" y="6024563"/>
          <p14:tracePt t="52719" x="1776413" y="5983288"/>
          <p14:tracePt t="52726" x="1725613" y="5957888"/>
          <p14:tracePt t="52734" x="1690688" y="5932488"/>
          <p14:tracePt t="52741" x="1639888" y="5864225"/>
          <p14:tracePt t="52750" x="1597025" y="5813425"/>
          <p14:tracePt t="52758" x="1563688" y="5761038"/>
          <p14:tracePt t="52763" x="1530350" y="5727700"/>
          <p14:tracePt t="52772" x="1495425" y="5676900"/>
          <p14:tracePt t="52779" x="1487488" y="5659438"/>
          <p14:tracePt t="52786" x="1470025" y="5634038"/>
          <p14:tracePt t="52793" x="1444625" y="5616575"/>
          <p14:tracePt t="52801" x="1436688" y="5591175"/>
          <p14:tracePt t="52808" x="1427163" y="5591175"/>
          <p14:tracePt t="52817" x="1427163" y="5583238"/>
          <p14:tracePt t="52826" x="1411288" y="5575300"/>
          <p14:tracePt t="52832" x="1401763" y="5575300"/>
          <p14:tracePt t="52837" x="1385888" y="5565775"/>
          <p14:tracePt t="52845" x="1376363" y="5557838"/>
          <p14:tracePt t="52853" x="1368425" y="5549900"/>
          <p14:tracePt t="52868" x="1360488" y="5540375"/>
          <p14:tracePt t="52876" x="1350963" y="5524500"/>
          <p14:tracePt t="52884" x="1343025" y="5524500"/>
          <p14:tracePt t="52893" x="1343025" y="5514975"/>
          <p14:tracePt t="52898" x="1333500" y="5514975"/>
          <p14:tracePt t="52907" x="1317625" y="5507038"/>
          <p14:tracePt t="52920" x="1308100" y="5507038"/>
          <p14:tracePt t="52927" x="1300163" y="5507038"/>
          <p14:tracePt t="52966" x="1292225" y="5497513"/>
          <p14:tracePt t="52973" x="1274763" y="5497513"/>
          <p14:tracePt t="52980" x="1257300" y="5497513"/>
          <p14:tracePt t="52986" x="1249363" y="5497513"/>
          <p14:tracePt t="52994" x="1241425" y="5497513"/>
          <p14:tracePt t="53009" x="1231900" y="5497513"/>
          <p14:tracePt t="53019" x="1223963" y="5497513"/>
          <p14:tracePt t="53026" x="1216025" y="5497513"/>
          <p14:tracePt t="53042" x="1206500" y="5497513"/>
          <p14:tracePt t="53062" x="1198563" y="5497513"/>
          <p14:tracePt t="53069" x="1189038" y="5497513"/>
          <p14:tracePt t="53085" x="1181100" y="5497513"/>
          <p14:tracePt t="53093" x="1173163" y="5497513"/>
          <p14:tracePt t="53109" x="1163638" y="5497513"/>
          <p14:tracePt t="53113" x="1155700" y="5497513"/>
          <p14:tracePt t="53150" x="1147763" y="5497513"/>
          <p14:tracePt t="53248" x="1130300" y="5497513"/>
          <p14:tracePt t="53271" x="1122363" y="5489575"/>
          <p14:tracePt t="53859" x="1130300" y="5497513"/>
          <p14:tracePt t="53865" x="1155700" y="5540375"/>
          <p14:tracePt t="53873" x="1163638" y="5557838"/>
          <p14:tracePt t="53881" x="1189038" y="5583238"/>
          <p14:tracePt t="53889" x="1206500" y="5608638"/>
          <p14:tracePt t="53897" x="1223963" y="5634038"/>
          <p14:tracePt t="53906" x="1241425" y="5668963"/>
          <p14:tracePt t="53910" x="1282700" y="5702300"/>
          <p14:tracePt t="53919" x="1292225" y="5719763"/>
          <p14:tracePt t="53924" x="1317625" y="5753100"/>
          <p14:tracePt t="53932" x="1343025" y="5778500"/>
          <p14:tracePt t="53939" x="1368425" y="5795963"/>
          <p14:tracePt t="53947" x="1401763" y="5829300"/>
          <p14:tracePt t="53957" x="1419225" y="5846763"/>
          <p14:tracePt t="53963" x="1444625" y="5864225"/>
          <p14:tracePt t="53972" x="1462088" y="5872163"/>
          <p14:tracePt t="53986" x="1477963" y="5880100"/>
          <p14:tracePt t="53992" x="1495425" y="5897563"/>
          <p14:tracePt t="53999" x="1512888" y="5905500"/>
          <p14:tracePt t="54007" x="1530350" y="5922963"/>
          <p14:tracePt t="54015" x="1555750" y="5940425"/>
          <p14:tracePt t="54023" x="1581150" y="5940425"/>
          <p14:tracePt t="54031" x="1614488" y="5957888"/>
          <p14:tracePt t="54039" x="1631950" y="5965825"/>
          <p14:tracePt t="54046" x="1649413" y="5983288"/>
          <p14:tracePt t="54053" x="1674813" y="5991225"/>
          <p14:tracePt t="54059" x="1690688" y="5999163"/>
          <p14:tracePt t="54066" x="1690688" y="6008688"/>
          <p14:tracePt t="54073" x="1700213" y="6008688"/>
          <p14:tracePt t="54081" x="1700213" y="6016625"/>
          <p14:tracePt t="54133" x="1708150" y="6016625"/>
          <p14:tracePt t="54140" x="1716088" y="6024563"/>
          <p14:tracePt t="54148" x="1725613" y="6034088"/>
          <p14:tracePt t="54155" x="1741488" y="6034088"/>
          <p14:tracePt t="54173" x="1751013" y="6034088"/>
          <p14:tracePt t="54908" x="1844675" y="5999163"/>
          <p14:tracePt t="54915" x="1903413" y="5983288"/>
          <p14:tracePt t="54923" x="1979613" y="5948363"/>
          <p14:tracePt t="54933" x="2108200" y="5897563"/>
          <p14:tracePt t="54937" x="2278063" y="5846763"/>
          <p14:tracePt t="54946" x="2455863" y="5795963"/>
          <p14:tracePt t="54952" x="2566988" y="5770563"/>
          <p14:tracePt t="54960" x="2660650" y="5735638"/>
          <p14:tracePt t="54967" x="2805113" y="5684838"/>
          <p14:tracePt t="54975" x="2932113" y="5641975"/>
          <p14:tracePt t="54983" x="3101975" y="5575300"/>
          <p14:tracePt t="54992" x="3238500" y="5540375"/>
          <p14:tracePt t="54999" x="3322638" y="5514975"/>
          <p14:tracePt t="55006" x="3424238" y="5481638"/>
          <p14:tracePt t="55012" x="3527425" y="5446713"/>
          <p14:tracePt t="55019" x="3654425" y="5413375"/>
          <p14:tracePt t="55027" x="3748088" y="5405438"/>
          <p14:tracePt t="55034" x="3841750" y="5395913"/>
          <p14:tracePt t="55042" x="3917950" y="5380038"/>
          <p14:tracePt t="55050" x="3976688" y="5370513"/>
          <p14:tracePt t="55058" x="4027488" y="5362575"/>
          <p14:tracePt t="55067" x="4070350" y="5345113"/>
          <p14:tracePt t="55071" x="4121150" y="5337175"/>
          <p14:tracePt t="55079" x="4164013" y="5327650"/>
          <p14:tracePt t="55088" x="4206875" y="5319713"/>
          <p14:tracePt t="55094" x="4265613" y="5302250"/>
          <p14:tracePt t="55101" x="4316413" y="5294313"/>
          <p14:tracePt t="55109" x="4359275" y="5286375"/>
          <p14:tracePt t="55116" x="4394200" y="5276850"/>
          <p14:tracePt t="55125" x="4445000" y="5268913"/>
          <p14:tracePt t="55134" x="4478338" y="5251450"/>
          <p14:tracePt t="55141" x="4495800" y="5243513"/>
          <p14:tracePt t="55148" x="4521200" y="5243513"/>
          <p14:tracePt t="55153" x="4546600" y="5235575"/>
          <p14:tracePt t="55161" x="4572000" y="5235575"/>
          <p14:tracePt t="55168" x="4597400" y="5226050"/>
          <p14:tracePt t="55176" x="4622800" y="5218113"/>
          <p14:tracePt t="55183" x="4657725" y="5208588"/>
          <p14:tracePt t="55191" x="4699000" y="5200650"/>
          <p14:tracePt t="55199" x="4749800" y="5192713"/>
          <p14:tracePt t="55207" x="4810125" y="5192713"/>
          <p14:tracePt t="55217" x="4852988" y="5192713"/>
          <p14:tracePt t="55221" x="4894263" y="5192713"/>
          <p14:tracePt t="55229" x="4929188" y="5192713"/>
          <p14:tracePt t="55235" x="4972050" y="5192713"/>
          <p14:tracePt t="55243" x="4987925" y="5192713"/>
          <p14:tracePt t="55250" x="5005388" y="5192713"/>
          <p14:tracePt t="55257" x="5013325" y="5192713"/>
          <p14:tracePt t="55266" x="5022850" y="5192713"/>
          <p14:tracePt t="55272" x="5030788" y="5192713"/>
          <p14:tracePt t="55283" x="5038725" y="5192713"/>
          <p14:tracePt t="55489" x="5022850" y="5175250"/>
          <p14:tracePt t="55496" x="5005388" y="5149850"/>
          <p14:tracePt t="55503" x="4972050" y="5124450"/>
          <p14:tracePt t="55511" x="4954588" y="5106988"/>
          <p14:tracePt t="55518" x="4929188" y="5091113"/>
          <p14:tracePt t="55525" x="4894263" y="5064125"/>
          <p14:tracePt t="55533" x="4878388" y="5048250"/>
          <p14:tracePt t="55541" x="4843463" y="5030788"/>
          <p14:tracePt t="55549" x="4802188" y="5013325"/>
          <p14:tracePt t="55556" x="4784725" y="5005388"/>
          <p14:tracePt t="55565" x="4724400" y="4979988"/>
          <p14:tracePt t="55571" x="4699000" y="4972050"/>
          <p14:tracePt t="55578" x="4683125" y="4962525"/>
          <p14:tracePt t="55585" x="4648200" y="4954588"/>
          <p14:tracePt t="55594" x="4622800" y="4946650"/>
          <p14:tracePt t="55600" x="4605338" y="4946650"/>
          <p14:tracePt t="55607" x="4589463" y="4937125"/>
          <p14:tracePt t="55616" x="4554538" y="4929188"/>
          <p14:tracePt t="55624" x="4529138" y="4919663"/>
          <p14:tracePt t="55630" x="4513263" y="4919663"/>
          <p14:tracePt t="55639" x="4495800" y="4919663"/>
          <p14:tracePt t="55648" x="4478338" y="4919663"/>
          <p14:tracePt t="55653" x="4470400" y="4919663"/>
          <p14:tracePt t="55660" x="4460875" y="4919663"/>
          <p14:tracePt t="55667" x="4452938" y="4919663"/>
          <p14:tracePt t="55675" x="4445000" y="4919663"/>
          <p14:tracePt t="55735" x="4427538" y="4911725"/>
          <p14:tracePt t="55742" x="4419600" y="4903788"/>
          <p14:tracePt t="55749" x="4419600" y="4894263"/>
          <p14:tracePt t="55756" x="4410075" y="4894263"/>
          <p14:tracePt t="55771" x="4419600" y="4886325"/>
          <p14:tracePt t="55782" x="4495800" y="4886325"/>
          <p14:tracePt t="55786" x="4579938" y="4886325"/>
          <p14:tracePt t="55794" x="4648200" y="4886325"/>
          <p14:tracePt t="55801" x="4708525" y="4911725"/>
          <p14:tracePt t="55810" x="4759325" y="4937125"/>
          <p14:tracePt t="55815" x="4792663" y="4954588"/>
          <p14:tracePt t="55824" x="4818063" y="4962525"/>
          <p14:tracePt t="55832" x="4852988" y="4972050"/>
          <p14:tracePt t="55841" x="4868863" y="4979988"/>
          <p14:tracePt t="55849" x="4878388" y="4987925"/>
          <p14:tracePt t="55855" x="4894263" y="4997450"/>
          <p14:tracePt t="55862" x="4919663" y="5013325"/>
          <p14:tracePt t="55867" x="4937125" y="5022850"/>
          <p14:tracePt t="55875" x="4954588" y="5030788"/>
          <p14:tracePt t="55883" x="4987925" y="5038725"/>
          <p14:tracePt t="55891" x="5005388" y="5048250"/>
          <p14:tracePt t="55899" x="5022850" y="5056188"/>
          <p14:tracePt t="55907" x="5030788" y="5064125"/>
          <p14:tracePt t="55915" x="5048250" y="5073650"/>
          <p14:tracePt t="55922" x="5073650" y="5073650"/>
          <p14:tracePt t="55929" x="5091113" y="5091113"/>
          <p14:tracePt t="55935" x="5091113" y="5099050"/>
          <p14:tracePt t="55943" x="5106988" y="5116513"/>
          <p14:tracePt t="55949" x="5124450" y="5124450"/>
          <p14:tracePt t="55957" x="5141913" y="5141913"/>
          <p14:tracePt t="55965" x="5149850" y="5149850"/>
          <p14:tracePt t="55974" x="5157788" y="5157788"/>
          <p14:tracePt t="55983" x="5167313" y="5167313"/>
          <p14:tracePt t="55988" x="5167313" y="5175250"/>
          <p14:tracePt t="55995" x="5167313" y="5183188"/>
          <p14:tracePt t="56010" x="5167313" y="5192713"/>
          <p14:tracePt t="56016" x="5175250" y="5200650"/>
          <p14:tracePt t="56032" x="5175250" y="5208588"/>
          <p14:tracePt t="56040" x="5175250" y="5226050"/>
          <p14:tracePt t="56048" x="5149850" y="5235575"/>
          <p14:tracePt t="56055" x="5099050" y="5235575"/>
          <p14:tracePt t="56065" x="5048250" y="5235575"/>
          <p14:tracePt t="56070" x="4979988" y="5208588"/>
          <p14:tracePt t="56078" x="4894263" y="5183188"/>
          <p14:tracePt t="56085" x="4802188" y="5149850"/>
          <p14:tracePt t="56092" x="4724400" y="5099050"/>
          <p14:tracePt t="56099" x="4665663" y="5081588"/>
          <p14:tracePt t="56107" x="4614863" y="5048250"/>
          <p14:tracePt t="56115" x="4554538" y="5030788"/>
          <p14:tracePt t="56123" x="4529138" y="5005388"/>
          <p14:tracePt t="56132" x="4495800" y="4997450"/>
          <p14:tracePt t="56136" x="4470400" y="4987925"/>
          <p14:tracePt t="56145" x="4452938" y="4972050"/>
          <p14:tracePt t="56151" x="4427538" y="4962525"/>
          <p14:tracePt t="56158" x="4410075" y="4954588"/>
          <p14:tracePt t="56165" x="4394200" y="4946650"/>
          <p14:tracePt t="56182" x="4384675" y="4929188"/>
          <p14:tracePt t="56190" x="4376738" y="4929188"/>
          <p14:tracePt t="56198" x="4376738" y="4919663"/>
          <p14:tracePt t="56203" x="4359275" y="4919663"/>
          <p14:tracePt t="56211" x="4351338" y="4919663"/>
          <p14:tracePt t="56256" x="4351338" y="4911725"/>
          <p14:tracePt t="56263" x="4351338" y="4903788"/>
          <p14:tracePt t="56270" x="4384675" y="4903788"/>
          <p14:tracePt t="56278" x="4435475" y="4903788"/>
          <p14:tracePt t="56285" x="4478338" y="4903788"/>
          <p14:tracePt t="56293" x="4513263" y="4903788"/>
          <p14:tracePt t="56299" x="4538663" y="4911725"/>
          <p14:tracePt t="56308" x="4554538" y="4919663"/>
          <p14:tracePt t="56316" x="4554538" y="4929188"/>
          <p14:tracePt t="56324" x="4564063" y="4929188"/>
          <p14:tracePt t="56332" x="4572000" y="4929188"/>
          <p14:tracePt t="56367" x="4579938" y="4929188"/>
          <p14:tracePt t="56435" x="4579938" y="4937125"/>
          <p14:tracePt t="56441" x="4579938" y="4946650"/>
          <p14:tracePt t="56934" x="4605338" y="4946650"/>
          <p14:tracePt t="56941" x="4614863" y="4946650"/>
          <p14:tracePt t="56948" x="4630738" y="4946650"/>
          <p14:tracePt t="56956" x="4657725" y="4946650"/>
          <p14:tracePt t="56970" x="4665663" y="4946650"/>
          <p14:tracePt t="56977" x="4673600" y="4946650"/>
          <p14:tracePt t="56994" x="4683125" y="4946650"/>
          <p14:tracePt t="57000" x="4691063" y="4946650"/>
          <p14:tracePt t="57010" x="4699000" y="4946650"/>
          <p14:tracePt t="57024" x="4724400" y="4954588"/>
          <p14:tracePt t="57029" x="4733925" y="4962525"/>
          <p14:tracePt t="57036" x="4749800" y="4962525"/>
          <p14:tracePt t="57044" x="4775200" y="4972050"/>
          <p14:tracePt t="57053" x="4810125" y="4979988"/>
          <p14:tracePt t="57060" x="4827588" y="4987925"/>
          <p14:tracePt t="57067" x="4852988" y="5005388"/>
          <p14:tracePt t="57078" x="4886325" y="5030788"/>
          <p14:tracePt t="57081" x="4903788" y="5038725"/>
          <p14:tracePt t="57090" x="4937125" y="5056188"/>
          <p14:tracePt t="57096" x="4972050" y="5064125"/>
          <p14:tracePt t="57104" x="4997450" y="5081588"/>
          <p14:tracePt t="57111" x="5013325" y="5091113"/>
          <p14:tracePt t="57119" x="5038725" y="5116513"/>
          <p14:tracePt t="57127" x="5056188" y="5116513"/>
          <p14:tracePt t="57136" x="5064125" y="5124450"/>
          <p14:tracePt t="57150" x="5064125" y="5132388"/>
          <p14:tracePt t="57164" x="5073650" y="5141913"/>
          <p14:tracePt t="57172" x="5081588" y="5141913"/>
          <p14:tracePt t="57187" x="5091113" y="5149850"/>
          <p14:tracePt t="57194" x="5099050" y="5157788"/>
          <p14:tracePt t="57202" x="5099050" y="5167313"/>
          <p14:tracePt t="57239" x="5099050" y="5175250"/>
          <p14:tracePt t="57245" x="5073650" y="5175250"/>
          <p14:tracePt t="57254" x="5048250" y="5167313"/>
          <p14:tracePt t="57260" x="4997450" y="5149850"/>
          <p14:tracePt t="57268" x="4972050" y="5141913"/>
          <p14:tracePt t="57276" x="4946650" y="5124450"/>
          <p14:tracePt t="57284" x="4911725" y="5106988"/>
          <p14:tracePt t="57293" x="4886325" y="5081588"/>
          <p14:tracePt t="57298" x="4860925" y="5073650"/>
          <p14:tracePt t="57306" x="4835525" y="5056188"/>
          <p14:tracePt t="57313" x="4827588" y="5038725"/>
          <p14:tracePt t="57321" x="4810125" y="5022850"/>
          <p14:tracePt t="57328" x="4792663" y="4997450"/>
          <p14:tracePt t="57336" x="4759325" y="4972050"/>
          <p14:tracePt t="57343" x="4733925" y="4937125"/>
          <p14:tracePt t="57352" x="4724400" y="4919663"/>
          <p14:tracePt t="57360" x="4708525" y="4894263"/>
          <p14:tracePt t="57366" x="4699000" y="4886325"/>
          <p14:tracePt t="57373" x="4673600" y="4835525"/>
          <p14:tracePt t="57380" x="4665663" y="4827588"/>
          <p14:tracePt t="57387" x="4657725" y="4810125"/>
          <p14:tracePt t="57394" x="4648200" y="4802188"/>
          <p14:tracePt t="57402" x="4648200" y="4792663"/>
          <p14:tracePt t="57417" x="4640263" y="4775200"/>
          <p14:tracePt t="57427" x="4640263" y="4767263"/>
          <p14:tracePt t="57433" x="4630738" y="4767263"/>
          <p14:tracePt t="57440" x="4630738" y="4759325"/>
          <p14:tracePt t="57461" x="4614863" y="4749800"/>
          <p14:tracePt t="57470" x="4605338" y="4749800"/>
          <p14:tracePt t="57478" x="4605338" y="4741863"/>
          <p14:tracePt t="57484" x="4597400" y="4724400"/>
          <p14:tracePt t="57493" x="4589463" y="4716463"/>
          <p14:tracePt t="57500" x="4589463" y="4708525"/>
          <p14:tracePt t="57509" x="4589463" y="4699000"/>
          <p14:tracePt t="57536" x="4640263" y="4724400"/>
          <p14:tracePt t="57543" x="4665663" y="4741863"/>
          <p14:tracePt t="57552" x="4699000" y="4767263"/>
          <p14:tracePt t="57559" x="4749800" y="4802188"/>
          <p14:tracePt t="57567" x="4802188" y="4835525"/>
          <p14:tracePt t="57576" x="4878388" y="4868863"/>
          <p14:tracePt t="57581" x="4946650" y="4903788"/>
          <p14:tracePt t="57587" x="5013325" y="4946650"/>
          <p14:tracePt t="57595" x="5099050" y="4972050"/>
          <p14:tracePt t="57603" x="5192713" y="4987925"/>
          <p14:tracePt t="57611" x="5251450" y="4997450"/>
          <p14:tracePt t="57619" x="5294313" y="5005388"/>
          <p14:tracePt t="57626" x="5353050" y="5022850"/>
          <p14:tracePt t="57636" x="5413375" y="5030788"/>
          <p14:tracePt t="57643" x="5497513" y="5030788"/>
          <p14:tracePt t="57648" x="5600700" y="5038725"/>
          <p14:tracePt t="57656" x="5710238" y="5048250"/>
          <p14:tracePt t="57661" x="5803900" y="5064125"/>
          <p14:tracePt t="57670" x="5864225" y="5073650"/>
          <p14:tracePt t="57678" x="5905500" y="5081588"/>
          <p14:tracePt t="57685" x="5932488" y="5091113"/>
          <p14:tracePt t="57694" x="5973763" y="5099050"/>
          <p14:tracePt t="57700" x="5999163" y="5116513"/>
          <p14:tracePt t="57710" x="6008688" y="5116513"/>
          <p14:tracePt t="57716" x="6024563" y="5124450"/>
          <p14:tracePt t="57722" x="6049963" y="5124450"/>
          <p14:tracePt t="57729" x="6059488" y="5124450"/>
          <p14:tracePt t="57738" x="6067425" y="5124450"/>
          <p14:tracePt t="57744" x="6076950" y="5124450"/>
          <p14:tracePt t="57760" x="6084888" y="5124450"/>
          <p14:tracePt t="57805" x="6092825" y="5124450"/>
          <p14:tracePt t="57811" x="6127750" y="5124450"/>
          <p14:tracePt t="57819" x="6143625" y="5124450"/>
          <p14:tracePt t="57827" x="6153150" y="5124450"/>
          <p14:tracePt t="57845" x="6161088" y="5124450"/>
          <p14:tracePt t="57848" x="6169025" y="5124450"/>
          <p14:tracePt t="58676" x="6135688" y="5124450"/>
          <p14:tracePt t="58683" x="6084888" y="5124450"/>
          <p14:tracePt t="58690" x="6024563" y="5124450"/>
          <p14:tracePt t="58700" x="5965825" y="5124450"/>
          <p14:tracePt t="58705" x="5922963" y="5124450"/>
          <p14:tracePt t="58712" x="5872163" y="5124450"/>
          <p14:tracePt t="58720" x="5846763" y="5124450"/>
          <p14:tracePt t="58729" x="5813425" y="5124450"/>
          <p14:tracePt t="58734" x="5770563" y="5116513"/>
          <p14:tracePt t="58745" x="5727700" y="5116513"/>
          <p14:tracePt t="58749" x="5676900" y="5106988"/>
          <p14:tracePt t="58757" x="5608638" y="5099050"/>
          <p14:tracePt t="58764" x="5532438" y="5099050"/>
          <p14:tracePt t="58773" x="5464175" y="5099050"/>
          <p14:tracePt t="58780" x="5387975" y="5099050"/>
          <p14:tracePt t="58787" x="5327650" y="5091113"/>
          <p14:tracePt t="58795" x="5286375" y="5091113"/>
          <p14:tracePt t="58802" x="5243513" y="5091113"/>
          <p14:tracePt t="58812" x="5208588" y="5091113"/>
          <p14:tracePt t="58817" x="5157788" y="5081588"/>
          <p14:tracePt t="58825" x="5099050" y="5073650"/>
          <p14:tracePt t="58831" x="5038725" y="5056188"/>
          <p14:tracePt t="58840" x="4979988" y="5038725"/>
          <p14:tracePt t="58847" x="4903788" y="5030788"/>
          <p14:tracePt t="58854" x="4843463" y="5022850"/>
          <p14:tracePt t="58862" x="4784725" y="5005388"/>
          <p14:tracePt t="58871" x="4724400" y="5005388"/>
          <p14:tracePt t="58879" x="4708525" y="5005388"/>
          <p14:tracePt t="58883" x="4683125" y="5005388"/>
          <p14:tracePt t="58892" x="4657725" y="5005388"/>
          <p14:tracePt t="58898" x="4648200" y="5005388"/>
          <p14:tracePt t="58906" x="4640263" y="5005388"/>
          <p14:tracePt t="58913" x="4622800" y="5005388"/>
          <p14:tracePt t="58929" x="4614863" y="5005388"/>
          <p14:tracePt t="58936" x="4597400" y="5005388"/>
          <p14:tracePt t="58946" x="4579938" y="4997450"/>
          <p14:tracePt t="58951" x="4572000" y="4987925"/>
          <p14:tracePt t="58965" x="4564063" y="4979988"/>
          <p14:tracePt t="58973" x="4554538" y="4972050"/>
          <p14:tracePt t="58980" x="4546600" y="4972050"/>
          <p14:tracePt t="58988" x="4538663" y="4972050"/>
          <p14:tracePt t="59010" x="4538663" y="4954588"/>
          <p14:tracePt t="59017" x="4529138" y="4954588"/>
          <p14:tracePt t="59028" x="4521200" y="4954588"/>
          <p14:tracePt t="59063" x="4521200" y="4946650"/>
          <p14:tracePt t="59070" x="4521200" y="4937125"/>
          <p14:tracePt t="59078" x="4564063" y="4919663"/>
          <p14:tracePt t="59084" x="4622800" y="4903788"/>
          <p14:tracePt t="59095" x="4724400" y="4894263"/>
          <p14:tracePt t="59101" x="4852988" y="4894263"/>
          <p14:tracePt t="59107" x="4946650" y="4894263"/>
          <p14:tracePt t="59114" x="5038725" y="4903788"/>
          <p14:tracePt t="59123" x="5106988" y="4929188"/>
          <p14:tracePt t="59129" x="5208588" y="4946650"/>
          <p14:tracePt t="59136" x="5302250" y="4972050"/>
          <p14:tracePt t="59144" x="5413375" y="5013325"/>
          <p14:tracePt t="59152" x="5514975" y="5038725"/>
          <p14:tracePt t="59162" x="5608638" y="5064125"/>
          <p14:tracePt t="59169" x="5668963" y="5073650"/>
          <p14:tracePt t="59174" x="5735638" y="5081588"/>
          <p14:tracePt t="59182" x="5813425" y="5091113"/>
          <p14:tracePt t="59190" x="5915025" y="5116513"/>
          <p14:tracePt t="59196" x="5983288" y="5116513"/>
          <p14:tracePt t="59204" x="6034088" y="5116513"/>
          <p14:tracePt t="59213" x="6076950" y="5116513"/>
          <p14:tracePt t="59219" x="6102350" y="5116513"/>
          <p14:tracePt t="59229" x="6118225" y="5116513"/>
          <p14:tracePt t="59234" x="6127750" y="5116513"/>
          <p14:tracePt t="59242" x="6135688" y="5116513"/>
          <p14:tracePt t="59247" x="6143625" y="5116513"/>
          <p14:tracePt t="59257" x="6153150" y="5116513"/>
          <p14:tracePt t="59368" x="6153150" y="5124450"/>
          <p14:tracePt t="59375" x="6143625" y="5132388"/>
          <p14:tracePt t="59382" x="6092825" y="5132388"/>
          <p14:tracePt t="59390" x="6016625" y="5132388"/>
          <p14:tracePt t="59397" x="5957888" y="5132388"/>
          <p14:tracePt t="59405" x="5897563" y="5124450"/>
          <p14:tracePt t="59412" x="5803900" y="5116513"/>
          <p14:tracePt t="59419" x="5745163" y="5116513"/>
          <p14:tracePt t="59428" x="5641975" y="5091113"/>
          <p14:tracePt t="59434" x="5600700" y="5091113"/>
          <p14:tracePt t="59444" x="5549900" y="5081588"/>
          <p14:tracePt t="59451" x="5514975" y="5073650"/>
          <p14:tracePt t="59456" x="5497513" y="5073650"/>
          <p14:tracePt t="59464" x="5464175" y="5064125"/>
          <p14:tracePt t="59472" x="5430838" y="5056188"/>
          <p14:tracePt t="59480" x="5405438" y="5048250"/>
          <p14:tracePt t="59488" x="5395913" y="5048250"/>
          <p14:tracePt t="59494" x="5362575" y="5038725"/>
          <p14:tracePt t="59501" x="5337175" y="5030788"/>
          <p14:tracePt t="59512" x="5311775" y="5022850"/>
          <p14:tracePt t="59520" x="5294313" y="5022850"/>
          <p14:tracePt t="59524" x="5276850" y="5022850"/>
          <p14:tracePt t="59531" x="5268913" y="5022850"/>
          <p14:tracePt t="59546" x="5260975" y="5022850"/>
          <p14:tracePt t="59554" x="5251450" y="5022850"/>
          <p14:tracePt t="59606" x="5243513" y="5005388"/>
          <p14:tracePt t="59621" x="5226050" y="4997450"/>
          <p14:tracePt t="59643" x="5235575" y="4987925"/>
          <p14:tracePt t="59650" x="5251450" y="4987925"/>
          <p14:tracePt t="59659" x="5337175" y="4987925"/>
          <p14:tracePt t="59666" x="5430838" y="4987925"/>
          <p14:tracePt t="59673" x="5575300" y="5005388"/>
          <p14:tracePt t="59679" x="5676900" y="5013325"/>
          <p14:tracePt t="59687" x="5753100" y="5038725"/>
          <p14:tracePt t="59696" x="5838825" y="5048250"/>
          <p14:tracePt t="59704" x="5897563" y="5056188"/>
          <p14:tracePt t="59712" x="5957888" y="5064125"/>
          <p14:tracePt t="59717" x="6042025" y="5073650"/>
          <p14:tracePt t="59726" x="6127750" y="5091113"/>
          <p14:tracePt t="59732" x="6203950" y="5091113"/>
          <p14:tracePt t="59739" x="6246813" y="5099050"/>
          <p14:tracePt t="59747" x="6288088" y="5099050"/>
          <p14:tracePt t="59755" x="6323013" y="5099050"/>
          <p14:tracePt t="59763" x="6330950" y="5099050"/>
          <p14:tracePt t="59769" x="6356350" y="5099050"/>
          <p14:tracePt t="59777" x="6365875" y="5099050"/>
          <p14:tracePt t="59784" x="6373813" y="5099050"/>
          <p14:tracePt t="59837" x="6381750" y="5099050"/>
          <p14:tracePt t="59843" x="6391275" y="5099050"/>
          <p14:tracePt t="59859" x="6399213" y="5099050"/>
          <p14:tracePt t="59866" x="6407150" y="5099050"/>
          <p14:tracePt t="61505" x="6399213" y="5099050"/>
          <p14:tracePt t="61513" x="6381750" y="5099050"/>
          <p14:tracePt t="61519" x="6365875" y="5099050"/>
          <p14:tracePt t="61527" x="6338888" y="5099050"/>
          <p14:tracePt t="61535" x="6323013" y="5091113"/>
          <p14:tracePt t="61541" x="6297613" y="5081588"/>
          <p14:tracePt t="61551" x="6280150" y="5081588"/>
          <p14:tracePt t="61557" x="6262688" y="5081588"/>
          <p14:tracePt t="61565" x="6246813" y="5081588"/>
          <p14:tracePt t="61571" x="6229350" y="5081588"/>
          <p14:tracePt t="61579" x="6211888" y="5073650"/>
          <p14:tracePt t="61586" x="6186488" y="5073650"/>
          <p14:tracePt t="61594" x="6161088" y="5073650"/>
          <p14:tracePt t="61602" x="6153150" y="5073650"/>
          <p14:tracePt t="61608" x="6127750" y="5073650"/>
          <p14:tracePt t="61616" x="6092825" y="5073650"/>
          <p14:tracePt t="61623" x="6076950" y="5073650"/>
          <p14:tracePt t="61631" x="6059488" y="5073650"/>
          <p14:tracePt t="61638" x="6034088" y="5073650"/>
          <p14:tracePt t="61645" x="6024563" y="5073650"/>
          <p14:tracePt t="61654" x="6008688" y="5073650"/>
          <p14:tracePt t="61661" x="5999163" y="5073650"/>
          <p14:tracePt t="61667" x="5965825" y="5073650"/>
          <p14:tracePt t="61676" x="5940425" y="5073650"/>
          <p14:tracePt t="61684" x="5915025" y="5073650"/>
          <p14:tracePt t="61691" x="5889625" y="5073650"/>
          <p14:tracePt t="61701" x="5864225" y="5073650"/>
          <p14:tracePt t="61706" x="5829300" y="5073650"/>
          <p14:tracePt t="61713" x="5778500" y="5073650"/>
          <p14:tracePt t="61720" x="5753100" y="5073650"/>
          <p14:tracePt t="61729" x="5735638" y="5073650"/>
          <p14:tracePt t="61734" x="5702300" y="5073650"/>
          <p14:tracePt t="61743" x="5684838" y="5073650"/>
          <p14:tracePt t="61751" x="5676900" y="5073650"/>
          <p14:tracePt t="61758" x="5659438" y="5073650"/>
          <p14:tracePt t="61768" x="5634038" y="5073650"/>
          <p14:tracePt t="61773" x="5626100" y="5073650"/>
          <p14:tracePt t="61781" x="5608638" y="5073650"/>
          <p14:tracePt t="61787" x="5600700" y="5073650"/>
          <p14:tracePt t="61795" x="5575300" y="5073650"/>
          <p14:tracePt t="61802" x="5557838" y="5073650"/>
          <p14:tracePt t="61810" x="5540375" y="5073650"/>
          <p14:tracePt t="61818" x="5514975" y="5073650"/>
          <p14:tracePt t="61824" x="5481638" y="5073650"/>
          <p14:tracePt t="61835" x="5464175" y="5073650"/>
          <p14:tracePt t="61840" x="5421313" y="5073650"/>
          <p14:tracePt t="61850" x="5370513" y="5073650"/>
          <p14:tracePt t="61855" x="5353050" y="5073650"/>
          <p14:tracePt t="61862" x="5319713" y="5073650"/>
          <p14:tracePt t="61869" x="5294313" y="5073650"/>
          <p14:tracePt t="61877" x="5276850" y="5073650"/>
          <p14:tracePt t="61884" x="5243513" y="5073650"/>
          <p14:tracePt t="61892" x="5226050" y="5073650"/>
          <p14:tracePt t="61901" x="5208588" y="5073650"/>
          <p14:tracePt t="61907" x="5175250" y="5073650"/>
          <p14:tracePt t="61916" x="5149850" y="5073650"/>
          <p14:tracePt t="61922" x="5132388" y="5073650"/>
          <p14:tracePt t="61929" x="5099050" y="5073650"/>
          <p14:tracePt t="61935" x="5073650" y="5073650"/>
          <p14:tracePt t="61945" x="5064125" y="5073650"/>
          <p14:tracePt t="61952" x="5048250" y="5073650"/>
          <p14:tracePt t="61959" x="5022850" y="5073650"/>
          <p14:tracePt t="61974" x="5013325" y="5073650"/>
          <p14:tracePt t="61984" x="5005388" y="5073650"/>
          <p14:tracePt t="61988" x="4997450" y="5073650"/>
          <p14:tracePt t="61997" x="4987925" y="5073650"/>
          <p14:tracePt t="63613" x="4954588" y="5048250"/>
          <p14:tracePt t="63618" x="4919663" y="5013325"/>
          <p14:tracePt t="63630" x="4878388" y="4962525"/>
          <p14:tracePt t="63634" x="4852988" y="4929188"/>
          <p14:tracePt t="63641" x="4818063" y="4886325"/>
          <p14:tracePt t="63649" x="4767263" y="4843463"/>
          <p14:tracePt t="63659" x="4749800" y="4835525"/>
          <p14:tracePt t="63665" x="4733925" y="4810125"/>
          <p14:tracePt t="63672" x="4708525" y="4792663"/>
          <p14:tracePt t="63678" x="4691063" y="4784725"/>
          <p14:tracePt t="63686" x="4673600" y="4767263"/>
          <p14:tracePt t="63693" x="4665663" y="4759325"/>
          <p14:tracePt t="63701" x="4640263" y="4749800"/>
          <p14:tracePt t="63709" x="4622800" y="4749800"/>
          <p14:tracePt t="63717" x="4605338" y="4733925"/>
          <p14:tracePt t="63726" x="4597400" y="4724400"/>
          <p14:tracePt t="63731" x="4579938" y="4716463"/>
          <p14:tracePt t="63739" x="4554538" y="4699000"/>
          <p14:tracePt t="63745" x="4546600" y="4691063"/>
          <p14:tracePt t="63754" x="4529138" y="4683125"/>
          <p14:tracePt t="63760" x="4513263" y="4673600"/>
          <p14:tracePt t="63768" x="4486275" y="4657725"/>
          <p14:tracePt t="63776" x="4470400" y="4640263"/>
          <p14:tracePt t="63785" x="4460875" y="4630738"/>
          <p14:tracePt t="63799" x="4435475" y="4614863"/>
          <p14:tracePt t="63807" x="4435475" y="4605338"/>
          <p14:tracePt t="63813" x="4410075" y="4597400"/>
          <p14:tracePt t="63822" x="4402138" y="4589463"/>
          <p14:tracePt t="63827" x="4402138" y="4579938"/>
          <p14:tracePt t="63835" x="4394200" y="4579938"/>
          <p14:tracePt t="63887" x="4394200" y="4572000"/>
          <p14:tracePt t="63894" x="4384675" y="4572000"/>
          <p14:tracePt t="63903" x="4376738" y="4564063"/>
          <p14:tracePt t="63969" x="4376738" y="4572000"/>
          <p14:tracePt t="63979" x="4376738" y="4579938"/>
          <p14:tracePt t="64045" x="4376738" y="4589463"/>
          <p14:tracePt t="64051" x="4384675" y="4597400"/>
          <p14:tracePt t="64058" x="4402138" y="4605338"/>
          <p14:tracePt t="64065" x="4410075" y="4622800"/>
          <p14:tracePt t="64077" x="4445000" y="4640263"/>
          <p14:tracePt t="64081" x="4470400" y="4665663"/>
          <p14:tracePt t="64089" x="4495800" y="4673600"/>
          <p14:tracePt t="64095" x="4529138" y="4683125"/>
          <p14:tracePt t="64104" x="4564063" y="4691063"/>
          <p14:tracePt t="64111" x="4572000" y="4699000"/>
          <p14:tracePt t="64118" x="4597400" y="4708525"/>
          <p14:tracePt t="64126" x="4622800" y="4716463"/>
          <p14:tracePt t="64133" x="4640263" y="4716463"/>
          <p14:tracePt t="64142" x="4665663" y="4716463"/>
          <p14:tracePt t="64149" x="4683125" y="4724400"/>
          <p14:tracePt t="64155" x="4716463" y="4741863"/>
          <p14:tracePt t="64162" x="4733925" y="4749800"/>
          <p14:tracePt t="64170" x="4759325" y="4759325"/>
          <p14:tracePt t="64177" x="4784725" y="4767263"/>
          <p14:tracePt t="64186" x="4810125" y="4775200"/>
          <p14:tracePt t="64194" x="4843463" y="4784725"/>
          <p14:tracePt t="64202" x="4878388" y="4792663"/>
          <p14:tracePt t="64210" x="4919663" y="4802188"/>
          <p14:tracePt t="64215" x="4972050" y="4810125"/>
          <p14:tracePt t="64222" x="5013325" y="4827588"/>
          <p14:tracePt t="64230" x="5048250" y="4835525"/>
          <p14:tracePt t="64238" x="5091113" y="4843463"/>
          <p14:tracePt t="64244" x="5124450" y="4852988"/>
          <p14:tracePt t="64253" x="5175250" y="4860925"/>
          <p14:tracePt t="64259" x="5208588" y="4868863"/>
          <p14:tracePt t="64267" x="5235575" y="4868863"/>
          <p14:tracePt t="64275" x="5260975" y="4868863"/>
          <p14:tracePt t="64283" x="5286375" y="4868863"/>
          <p14:tracePt t="64292" x="5294313" y="4868863"/>
          <p14:tracePt t="64297" x="5311775" y="4868863"/>
          <p14:tracePt t="64304" x="5337175" y="4868863"/>
          <p14:tracePt t="64312" x="5345113" y="4868863"/>
          <p14:tracePt t="64320" x="5362575" y="4868863"/>
          <p14:tracePt t="64334" x="5380038" y="4868863"/>
          <p14:tracePt t="64342" x="5395913" y="4868863"/>
          <p14:tracePt t="64349" x="5405438" y="4868863"/>
          <p14:tracePt t="64359" x="5421313" y="4868863"/>
          <p14:tracePt t="64364" x="5430838" y="4868863"/>
          <p14:tracePt t="64372" x="5464175" y="4868863"/>
          <p14:tracePt t="64378" x="5481638" y="4868863"/>
          <p14:tracePt t="64387" x="5524500" y="4868863"/>
          <p14:tracePt t="64392" x="5549900" y="4868863"/>
          <p14:tracePt t="64401" x="5575300" y="4868863"/>
          <p14:tracePt t="64408" x="5634038" y="4868863"/>
          <p14:tracePt t="64417" x="5641975" y="4868863"/>
          <p14:tracePt t="64427" x="5676900" y="4868863"/>
          <p14:tracePt t="64431" x="5727700" y="4868863"/>
          <p14:tracePt t="64439" x="5778500" y="4860925"/>
          <p14:tracePt t="64446" x="5788025" y="4860925"/>
          <p14:tracePt t="64454" x="5821363" y="4860925"/>
          <p14:tracePt t="64461" x="5838825" y="4860925"/>
          <p14:tracePt t="64476" x="5846763" y="4860925"/>
          <p14:tracePt t="64483" x="5854700" y="4860925"/>
          <p14:tracePt t="64983" x="5821363" y="4860925"/>
          <p14:tracePt t="64989" x="5761038" y="4868863"/>
          <p14:tracePt t="64996" x="5719763" y="4878388"/>
          <p14:tracePt t="65006" x="5641975" y="4894263"/>
          <p14:tracePt t="65012" x="5575300" y="4903788"/>
          <p14:tracePt t="65019" x="5524500" y="4903788"/>
          <p14:tracePt t="65027" x="5464175" y="4911725"/>
          <p14:tracePt t="65035" x="5421313" y="4911725"/>
          <p14:tracePt t="65043" x="5405438" y="4911725"/>
          <p14:tracePt t="65050" x="5370513" y="4911725"/>
          <p14:tracePt t="65060" x="5345113" y="4911725"/>
          <p14:tracePt t="65063" x="5327650" y="4911725"/>
          <p14:tracePt t="65073" x="5294313" y="4911725"/>
          <p14:tracePt t="65079" x="5251450" y="4911725"/>
          <p14:tracePt t="65086" x="5218113" y="4911725"/>
          <p14:tracePt t="65094" x="5183188" y="4911725"/>
          <p14:tracePt t="65102" x="5167313" y="4903788"/>
          <p14:tracePt t="65109" x="5124450" y="4903788"/>
          <p14:tracePt t="65116" x="5099050" y="4894263"/>
          <p14:tracePt t="65126" x="5064125" y="4886325"/>
          <p14:tracePt t="65132" x="5038725" y="4878388"/>
          <p14:tracePt t="65140" x="5022850" y="4878388"/>
          <p14:tracePt t="65144" x="5005388" y="4878388"/>
          <p14:tracePt t="65154" x="4979988" y="4878388"/>
          <p14:tracePt t="65160" x="4972050" y="4878388"/>
          <p14:tracePt t="65169" x="4946650" y="4868863"/>
          <p14:tracePt t="65177" x="4929188" y="4868863"/>
          <p14:tracePt t="65183" x="4911725" y="4868863"/>
          <p14:tracePt t="65193" x="4894263" y="4868863"/>
          <p14:tracePt t="65198" x="4878388" y="4868863"/>
          <p14:tracePt t="65205" x="4868863" y="4868863"/>
          <p14:tracePt t="65212" x="4835525" y="4860925"/>
          <p14:tracePt t="65222" x="4810125" y="4860925"/>
          <p14:tracePt t="65227" x="4792663" y="4860925"/>
          <p14:tracePt t="65236" x="4759325" y="4860925"/>
          <p14:tracePt t="65243" x="4733925" y="4860925"/>
          <p14:tracePt t="65250" x="4724400" y="4860925"/>
          <p14:tracePt t="65259" x="4716463" y="4860925"/>
          <p14:tracePt t="65265" x="4708525" y="4860925"/>
          <p14:tracePt t="65276" x="4699000" y="4860925"/>
          <p14:tracePt t="65280" x="4691063" y="4860925"/>
          <p14:tracePt t="65288" x="4683125" y="4860925"/>
          <p14:tracePt t="65303" x="4673600" y="4860925"/>
          <p14:tracePt t="65309" x="4665663" y="4860925"/>
          <p14:tracePt t="65362" x="4673600" y="4860925"/>
          <p14:tracePt t="65370" x="4724400" y="4878388"/>
          <p14:tracePt t="65376" x="4784725" y="4894263"/>
          <p14:tracePt t="65384" x="4894263" y="4929188"/>
          <p14:tracePt t="65392" x="5005388" y="4954588"/>
          <p14:tracePt t="65400" x="5132388" y="4997450"/>
          <p14:tracePt t="65410" x="5226050" y="5022850"/>
          <p14:tracePt t="65413" x="5311775" y="5048250"/>
          <p14:tracePt t="65422" x="5387975" y="5056188"/>
          <p14:tracePt t="65429" x="5446713" y="5064125"/>
          <p14:tracePt t="65436" x="5514975" y="5073650"/>
          <p14:tracePt t="65446" x="5591175" y="5099050"/>
          <p14:tracePt t="65453" x="5626100" y="5099050"/>
          <p14:tracePt t="65458" x="5659438" y="5099050"/>
          <p14:tracePt t="65466" x="5702300" y="5106988"/>
          <p14:tracePt t="65477" x="5735638" y="5106988"/>
          <p14:tracePt t="65480" x="5745163" y="5106988"/>
          <p14:tracePt t="65489" x="5778500" y="5106988"/>
          <p14:tracePt t="65496" x="5803900" y="5106988"/>
          <p14:tracePt t="65504" x="5813425" y="5106988"/>
          <p14:tracePt t="65511" x="5821363" y="5106988"/>
          <p14:tracePt t="65518" x="5829300" y="5106988"/>
          <p14:tracePt t="65526" x="5838825" y="5106988"/>
          <p14:tracePt t="65533" x="5846763" y="5106988"/>
          <p14:tracePt t="65563" x="5864225" y="5106988"/>
          <p14:tracePt t="65571" x="5880100" y="5106988"/>
          <p14:tracePt t="65578" x="5897563" y="5106988"/>
          <p14:tracePt t="65586" x="5915025" y="5091113"/>
          <p14:tracePt t="65593" x="5922963" y="5091113"/>
          <p14:tracePt t="65601" x="5932488" y="5091113"/>
          <p14:tracePt t="65610" x="5940425" y="5081588"/>
          <p14:tracePt t="65616" x="5948363" y="5081588"/>
          <p14:tracePt t="65626" x="5957888" y="5081588"/>
          <p14:tracePt t="65674" x="5965825" y="5081588"/>
          <p14:tracePt t="66740" x="5905500" y="5081588"/>
          <p14:tracePt t="66746" x="5795963" y="5081588"/>
          <p14:tracePt t="66755" x="5735638" y="5091113"/>
          <p14:tracePt t="66762" x="5676900" y="5106988"/>
          <p14:tracePt t="66769" x="5616575" y="5106988"/>
          <p14:tracePt t="66777" x="5549900" y="5116513"/>
          <p14:tracePt t="66784" x="5472113" y="5116513"/>
          <p14:tracePt t="66792" x="5362575" y="5124450"/>
          <p14:tracePt t="66800" x="5183188" y="5141913"/>
          <p14:tracePt t="66806" x="5073650" y="5149850"/>
          <p14:tracePt t="66815" x="4954588" y="5157788"/>
          <p14:tracePt t="66823" x="4843463" y="5183188"/>
          <p14:tracePt t="66829" x="4683125" y="5208588"/>
          <p14:tracePt t="66835" x="4564063" y="5218113"/>
          <p14:tracePt t="66844" x="4470400" y="5235575"/>
          <p14:tracePt t="66850" x="4384675" y="5235575"/>
          <p14:tracePt t="66858" x="4333875" y="5235575"/>
          <p14:tracePt t="66865" x="4291013" y="5243513"/>
          <p14:tracePt t="66874" x="4257675" y="5251450"/>
          <p14:tracePt t="66880" x="4197350" y="5260975"/>
          <p14:tracePt t="66888" x="4146550" y="5286375"/>
          <p14:tracePt t="66898" x="4087813" y="5311775"/>
          <p14:tracePt t="66902" x="4062413" y="5319713"/>
          <p14:tracePt t="67365" x="4052888" y="5327650"/>
          <p14:tracePt t="67371" x="4037013" y="5327650"/>
          <p14:tracePt t="67380" x="4027488" y="5337175"/>
          <p14:tracePt t="67386" x="4027488" y="5345113"/>
          <p14:tracePt t="67395" x="4019550" y="5345113"/>
          <p14:tracePt t="67403" x="4011613" y="5345113"/>
          <p14:tracePt t="67412" x="4002088" y="5353050"/>
          <p14:tracePt t="67418" x="3986213" y="5353050"/>
          <p14:tracePt t="67423" x="3976688" y="5362575"/>
          <p14:tracePt t="67431" x="3968750" y="5370513"/>
          <p14:tracePt t="67439" x="3951288" y="5387975"/>
          <p14:tracePt t="67446" x="3925888" y="5395913"/>
          <p14:tracePt t="67454" x="3917950" y="5395913"/>
          <p14:tracePt t="67462" x="3917950" y="5405438"/>
          <p14:tracePt t="67469" x="3908425" y="5413375"/>
          <p14:tracePt t="67479" x="3900488" y="5413375"/>
          <p14:tracePt t="67559" x="3892550" y="5413375"/>
          <p14:tracePt t="67581" x="3883025" y="5421313"/>
          <p14:tracePt t="67588" x="3875088" y="5430838"/>
          <p14:tracePt t="67596" x="3867150" y="5430838"/>
          <p14:tracePt t="67603" x="3857625" y="5430838"/>
          <p14:tracePt t="67613" x="3849688" y="5438775"/>
          <p14:tracePt t="67617" x="3832225" y="5446713"/>
          <p14:tracePt t="67626" x="3816350" y="5446713"/>
          <p14:tracePt t="67632" x="3806825" y="5446713"/>
          <p14:tracePt t="67641" x="3798888" y="5446713"/>
          <p14:tracePt t="67647" x="3790950" y="5446713"/>
          <p14:tracePt t="67662" x="3781425" y="5456238"/>
          <p14:tracePt t="67670" x="3773488" y="5456238"/>
          <p14:tracePt t="67679" x="3763963" y="5456238"/>
          <p14:tracePt t="67695" x="3756025" y="5456238"/>
          <p14:tracePt t="67701" x="3748088" y="5456238"/>
          <p14:tracePt t="67708" x="3738563" y="5456238"/>
          <p14:tracePt t="67729" x="3730625" y="5464175"/>
          <p14:tracePt t="67782" x="3722688" y="5464175"/>
          <p14:tracePt t="67789" x="3713163" y="5464175"/>
          <p14:tracePt t="67795" x="3687763" y="5464175"/>
          <p14:tracePt t="67805" x="3662363" y="5464175"/>
          <p14:tracePt t="67812" x="3654425" y="5464175"/>
          <p14:tracePt t="67819" x="3629025" y="5472113"/>
          <p14:tracePt t="67829" x="3619500" y="5472113"/>
          <p14:tracePt t="67835" x="3611563" y="5472113"/>
          <p14:tracePt t="67842" x="3594100" y="5472113"/>
          <p14:tracePt t="67857" x="3586163" y="5472113"/>
          <p14:tracePt t="67863" x="3578225" y="5472113"/>
          <p14:tracePt t="67931" x="3568700" y="5472113"/>
          <p14:tracePt t="67961" x="3560763" y="5472113"/>
          <p14:tracePt t="67968" x="3552825" y="5481638"/>
          <p14:tracePt t="67983" x="3535363" y="5481638"/>
          <p14:tracePt t="67991" x="3527425" y="5481638"/>
          <p14:tracePt t="68192" x="3535363" y="5481638"/>
          <p14:tracePt t="68296" x="3543300" y="5481638"/>
          <p14:tracePt t="68311" x="3552825" y="5481638"/>
          <p14:tracePt t="68317" x="3560763" y="5489575"/>
          <p14:tracePt t="68324" x="3560763" y="5497513"/>
          <p14:tracePt t="68336" x="3568700" y="5497513"/>
          <p14:tracePt t="68340" x="3578225" y="5524500"/>
          <p14:tracePt t="68348" x="3586163" y="5540375"/>
          <p14:tracePt t="68355" x="3603625" y="5549900"/>
          <p14:tracePt t="68363" x="3603625" y="5565775"/>
          <p14:tracePt t="68369" x="3611563" y="5575300"/>
          <p14:tracePt t="68377" x="3619500" y="5591175"/>
          <p14:tracePt t="68385" x="3629025" y="5600700"/>
          <p14:tracePt t="68393" x="3629025" y="5608638"/>
          <p14:tracePt t="68400" x="3636963" y="5616575"/>
          <p14:tracePt t="68409" x="3646488" y="5626100"/>
          <p14:tracePt t="68415" x="3654425" y="5634038"/>
          <p14:tracePt t="68422" x="3662363" y="5634038"/>
          <p14:tracePt t="68430" x="3662363" y="5651500"/>
          <p14:tracePt t="68436" x="3662363" y="5659438"/>
          <p14:tracePt t="68466" x="3671888" y="5659438"/>
          <p14:tracePt t="68474" x="3679825" y="5668963"/>
          <p14:tracePt t="68486" x="3679825" y="5676900"/>
          <p14:tracePt t="68498" x="3679825" y="5684838"/>
          <p14:tracePt t="68503" x="3679825" y="5694363"/>
          <p14:tracePt t="68518" x="3679825" y="5702300"/>
          <p14:tracePt t="68587" x="3679825" y="5710238"/>
          <p14:tracePt t="68592" x="3687763" y="5719763"/>
          <p14:tracePt t="68600" x="3687763" y="5727700"/>
          <p14:tracePt t="68616" x="3687763" y="5735638"/>
          <p14:tracePt t="68623" x="3687763" y="5745163"/>
          <p14:tracePt t="68646" x="3687763" y="5753100"/>
          <p14:tracePt t="68652" x="3687763" y="5761038"/>
          <p14:tracePt t="68691" x="3687763" y="5770563"/>
          <p14:tracePt t="68706" x="3687763" y="5778500"/>
          <p14:tracePt t="69420" x="3679825" y="5735638"/>
          <p14:tracePt t="69427" x="3671888" y="5727700"/>
          <p14:tracePt t="69435" x="3671888" y="5710238"/>
          <p14:tracePt t="69444" x="3671888" y="5702300"/>
          <p14:tracePt t="69465" x="3671888" y="5694363"/>
          <p14:tracePt t="69488" x="3671888" y="5684838"/>
          <p14:tracePt t="69494" x="3662363" y="5659438"/>
          <p14:tracePt t="69502" x="3654425" y="5641975"/>
          <p14:tracePt t="69510" x="3654425" y="5634038"/>
          <p14:tracePt t="69764" x="3646488" y="5626100"/>
          <p14:tracePt t="69777" x="3636963" y="5616575"/>
          <p14:tracePt t="69792" x="3636963" y="5608638"/>
          <p14:tracePt t="69799" x="3629025" y="5600700"/>
          <p14:tracePt t="69814" x="3619500" y="5591175"/>
          <p14:tracePt t="69844" x="3611563" y="5583238"/>
          <p14:tracePt t="69897" x="3603625" y="5583238"/>
          <p14:tracePt t="69911" x="3594100" y="5575300"/>
          <p14:tracePt t="69979" x="3594100" y="5565775"/>
          <p14:tracePt t="70843" x="3603625" y="5557838"/>
          <p14:tracePt t="70954" x="3611563" y="5549900"/>
          <p14:tracePt t="70977" x="3619500" y="5549900"/>
          <p14:tracePt t="70992" x="3629025" y="5549900"/>
          <p14:tracePt t="71014" x="3646488" y="5549900"/>
          <p14:tracePt t="71029" x="3654425" y="5540375"/>
          <p14:tracePt t="71043" x="3662363" y="5540375"/>
          <p14:tracePt t="71050" x="3671888" y="5540375"/>
          <p14:tracePt t="71066" x="3671888" y="5532438"/>
          <p14:tracePt t="71081" x="3679825" y="5532438"/>
          <p14:tracePt t="71088" x="3687763" y="5532438"/>
          <p14:tracePt t="71110" x="3705225" y="5532438"/>
          <p14:tracePt t="71125" x="3713163" y="5532438"/>
          <p14:tracePt t="71163" x="3722688" y="5532438"/>
          <p14:tracePt t="72004" x="3722688" y="5540375"/>
          <p14:tracePt t="72011" x="3722688" y="5549900"/>
          <p14:tracePt t="72018" x="3722688" y="5565775"/>
          <p14:tracePt t="72027" x="3722688" y="5591175"/>
          <p14:tracePt t="72033" x="3722688" y="5608638"/>
          <p14:tracePt t="72042" x="3722688" y="5626100"/>
          <p14:tracePt t="72048" x="3722688" y="5634038"/>
          <p14:tracePt t="72056" x="3722688" y="5641975"/>
          <p14:tracePt t="72064" x="3722688" y="5651500"/>
          <p14:tracePt t="72071" x="3722688" y="5659438"/>
          <p14:tracePt t="72081" x="3722688" y="5668963"/>
          <p14:tracePt t="72087" x="3722688" y="5676900"/>
          <p14:tracePt t="72101" x="3722688" y="5684838"/>
          <p14:tracePt t="72109" x="3722688" y="5694363"/>
          <p14:tracePt t="72771" x="3722688" y="5710238"/>
          <p14:tracePt t="72777" x="3713163" y="5727700"/>
          <p14:tracePt t="72785" x="3713163" y="5735638"/>
          <p14:tracePt t="72794" x="3705225" y="5753100"/>
          <p14:tracePt t="72801" x="3705225" y="5778500"/>
          <p14:tracePt t="72808" x="3705225" y="5788025"/>
          <p14:tracePt t="72814" x="3697288" y="5795963"/>
          <p14:tracePt t="72823" x="3697288" y="5803900"/>
          <p14:tracePt t="72838" x="3697288" y="5813425"/>
          <p14:tracePt t="72846" x="3697288" y="5821363"/>
          <p14:tracePt t="72852" x="3697288" y="5829300"/>
          <p14:tracePt t="72862" x="3697288" y="5838825"/>
          <p14:tracePt t="72890" x="3697288" y="5846763"/>
          <p14:tracePt t="72897" x="3687763" y="5846763"/>
          <p14:tracePt t="72979" x="3687763" y="5854700"/>
          <p14:tracePt t="72994" x="3687763" y="5864225"/>
          <p14:tracePt t="73001" x="3687763" y="5872163"/>
          <p14:tracePt t="73530" x="3679825" y="5872163"/>
          <p14:tracePt t="73537" x="3671888" y="5872163"/>
          <p14:tracePt t="73544" x="3654425" y="5864225"/>
          <p14:tracePt t="73552" x="3636963" y="5854700"/>
          <p14:tracePt t="73560" x="3611563" y="5846763"/>
          <p14:tracePt t="73574" x="3603625" y="5846763"/>
          <p14:tracePt t="73584" x="3594100" y="5846763"/>
          <p14:tracePt t="73590" x="3586163" y="5846763"/>
          <p14:tracePt t="73605" x="3578225" y="5838825"/>
          <p14:tracePt t="73616" x="3535363" y="5803900"/>
          <p14:tracePt t="73618" x="3517900" y="5788025"/>
          <p14:tracePt t="73628" x="3509963" y="5778500"/>
          <p14:tracePt t="73633" x="3492500" y="5770563"/>
          <p14:tracePt t="73642" x="3459163" y="5761038"/>
          <p14:tracePt t="73650" x="3340100" y="5684838"/>
          <p14:tracePt t="73658" x="3314700" y="5676900"/>
          <p14:tracePt t="73664" x="3263900" y="5659438"/>
          <p14:tracePt t="73674" x="3238500" y="5651500"/>
          <p14:tracePt t="73680" x="3211513" y="5641975"/>
          <p14:tracePt t="73686" x="3178175" y="5634038"/>
          <p14:tracePt t="73694" x="3160713" y="5616575"/>
          <p14:tracePt t="73701" x="3144838" y="5616575"/>
          <p14:tracePt t="73709" x="3119438" y="5591175"/>
          <p14:tracePt t="73715" x="3084513" y="5575300"/>
          <p14:tracePt t="73723" x="3051175" y="5524500"/>
          <p14:tracePt t="73732" x="3025775" y="5497513"/>
          <p14:tracePt t="73740" x="3008313" y="5481638"/>
          <p14:tracePt t="73749" x="2990850" y="5446713"/>
          <p14:tracePt t="73753" x="2974975" y="5430838"/>
          <p14:tracePt t="73762" x="2965450" y="5413375"/>
          <p14:tracePt t="73767" x="2957513" y="5413375"/>
          <p14:tracePt t="73776" x="2957513" y="5395913"/>
          <p14:tracePt t="73783" x="2940050" y="5387975"/>
          <p14:tracePt t="73791" x="2932113" y="5380038"/>
          <p14:tracePt t="73798" x="2922588" y="5380038"/>
          <p14:tracePt t="73844" x="2922588" y="5370513"/>
          <p14:tracePt t="73858" x="2914650" y="5362575"/>
          <p14:tracePt t="73881" x="2906713" y="5362575"/>
          <p14:tracePt t="73977" x="2897188" y="5362575"/>
          <p14:tracePt t="74983" x="3025775" y="5345113"/>
          <p14:tracePt t="74989" x="3152775" y="5311775"/>
          <p14:tracePt t="74997" x="3322638" y="5260975"/>
          <p14:tracePt t="75005" x="3679825" y="5106988"/>
          <p14:tracePt t="75012" x="4181475" y="4903788"/>
          <p14:tracePt t="75019" x="4341813" y="4818063"/>
          <p14:tracePt t="75027" x="4716463" y="4708525"/>
          <p14:tracePt t="75033" x="5149850" y="4589463"/>
          <p14:tracePt t="75042" x="5268913" y="4572000"/>
          <p14:tracePt t="75049" x="5549900" y="4521200"/>
          <p14:tracePt t="75056" x="6229350" y="4435475"/>
          <p14:tracePt t="75068" x="6365875" y="4427538"/>
          <p14:tracePt t="75071" x="6670675" y="4394200"/>
          <p14:tracePt t="75080" x="7189788" y="4376738"/>
          <p14:tracePt t="75086" x="7324725" y="4359275"/>
          <p14:tracePt t="75093" x="7478713" y="4351338"/>
          <p14:tracePt t="75102" x="7750175" y="4351338"/>
          <p14:tracePt t="75109" x="7877175" y="4351338"/>
          <p14:tracePt t="75116" x="7980363" y="4351338"/>
          <p14:tracePt t="75123" x="8064500" y="4351338"/>
          <p14:tracePt t="75135" x="8107363" y="4351338"/>
          <p14:tracePt t="75138" x="8158163" y="4351338"/>
          <p14:tracePt t="75147" x="8166100" y="4351338"/>
          <p14:tracePt t="75153" x="8183563" y="4351338"/>
          <p14:tracePt t="75168" x="8191500" y="4351338"/>
          <p14:tracePt t="75176" x="8208963" y="4351338"/>
          <p14:tracePt t="75675" x="8081963" y="4351338"/>
          <p14:tracePt t="75681" x="7937500" y="4368800"/>
          <p14:tracePt t="75689" x="7783513" y="4368800"/>
          <p14:tracePt t="75697" x="7673975" y="4368800"/>
          <p14:tracePt t="75704" x="7521575" y="4376738"/>
          <p14:tracePt t="75711" x="7240588" y="4376738"/>
          <p14:tracePt t="75719" x="7088188" y="4376738"/>
          <p14:tracePt t="75727" x="6969125" y="4376738"/>
          <p14:tracePt t="75733" x="6916738" y="4376738"/>
          <p14:tracePt t="75742" x="6815138" y="4384675"/>
          <p14:tracePt t="75748" x="6662738" y="4402138"/>
          <p14:tracePt t="75759" x="6518275" y="4427538"/>
          <p14:tracePt t="75765" x="6399213" y="4435475"/>
          <p14:tracePt t="75772" x="6338888" y="4470400"/>
          <p14:tracePt t="75779" x="6254750" y="4495800"/>
          <p14:tracePt t="75788" x="6143625" y="4538663"/>
          <p14:tracePt t="75794" x="6024563" y="4605338"/>
          <p14:tracePt t="75801" x="5872163" y="4683125"/>
          <p14:tracePt t="75809" x="5753100" y="4749800"/>
          <p14:tracePt t="75815" x="5634038" y="4827588"/>
          <p14:tracePt t="75826" x="5557838" y="4868863"/>
          <p14:tracePt t="75830" x="5507038" y="4894263"/>
          <p14:tracePt t="75840" x="5421313" y="4946650"/>
          <p14:tracePt t="75845" x="5327650" y="4979988"/>
          <p14:tracePt t="75853" x="5218113" y="5022850"/>
          <p14:tracePt t="75861" x="5106988" y="5073650"/>
          <p14:tracePt t="75868" x="5038725" y="5091113"/>
          <p14:tracePt t="75876" x="4987925" y="5124450"/>
          <p14:tracePt t="75885" x="4937125" y="5157788"/>
          <p14:tracePt t="75893" x="4911725" y="5175250"/>
          <p14:tracePt t="75898" x="4860925" y="5218113"/>
          <p14:tracePt t="75906" x="4802188" y="5268913"/>
          <p14:tracePt t="75912" x="4733925" y="5311775"/>
          <p14:tracePt t="75920" x="4657725" y="5380038"/>
          <p14:tracePt t="75928" x="4589463" y="5421313"/>
          <p14:tracePt t="75935" x="4486275" y="5489575"/>
          <p14:tracePt t="75942" x="4435475" y="5524500"/>
          <p14:tracePt t="75950" x="4376738" y="5557838"/>
          <p14:tracePt t="75958" x="4341813" y="5583238"/>
          <p14:tracePt t="75967" x="4291013" y="5600700"/>
          <p14:tracePt t="75972" x="4240213" y="5634038"/>
          <p14:tracePt t="75980" x="4164013" y="5659438"/>
          <p14:tracePt t="75987" x="4087813" y="5694363"/>
          <p14:tracePt t="75994" x="4011613" y="5727700"/>
          <p14:tracePt t="76003" x="3925888" y="5761038"/>
          <p14:tracePt t="76010" x="3849688" y="5803900"/>
          <p14:tracePt t="76016" x="3798888" y="5838825"/>
          <p14:tracePt t="76025" x="3730625" y="5864225"/>
          <p14:tracePt t="76034" x="3697288" y="5905500"/>
          <p14:tracePt t="76043" x="3662363" y="5932488"/>
          <p14:tracePt t="76047" x="3636963" y="5957888"/>
          <p14:tracePt t="76055" x="3611563" y="5973763"/>
          <p14:tracePt t="76060" x="3578225" y="5999163"/>
          <p14:tracePt t="76069" x="3560763" y="6008688"/>
          <p14:tracePt t="76076" x="3543300" y="6016625"/>
          <p14:tracePt t="76084" x="3535363" y="6024563"/>
          <p14:tracePt t="76092" x="3527425" y="6024563"/>
          <p14:tracePt t="76101" x="3509963" y="6024563"/>
          <p14:tracePt t="76109" x="3502025" y="6024563"/>
          <p14:tracePt t="76113" x="3484563" y="6024563"/>
          <p14:tracePt t="76123" x="3475038" y="6024563"/>
          <p14:tracePt t="76524" x="3492500" y="5965825"/>
          <p14:tracePt t="76530" x="3517900" y="5915025"/>
          <p14:tracePt t="76540" x="3527425" y="5872163"/>
          <p14:tracePt t="76547" x="3535363" y="5821363"/>
          <p14:tracePt t="76557" x="3543300" y="5788025"/>
          <p14:tracePt t="76560" x="3543300" y="5770563"/>
          <p14:tracePt t="76569" x="3543300" y="5745163"/>
          <p14:tracePt t="76574" x="3543300" y="5727700"/>
          <p14:tracePt t="76584" x="3543300" y="5719763"/>
          <p14:tracePt t="76589" x="3543300" y="5702300"/>
          <p14:tracePt t="76599" x="3543300" y="5684838"/>
          <p14:tracePt t="76606" x="3543300" y="5668963"/>
          <p14:tracePt t="76613" x="3560763" y="5634038"/>
          <p14:tracePt t="76623" x="3560763" y="5616575"/>
          <p14:tracePt t="76628" x="3568700" y="5575300"/>
          <p14:tracePt t="76636" x="3578225" y="5540375"/>
          <p14:tracePt t="76642" x="3586163" y="5481638"/>
          <p14:tracePt t="76650" x="3586163" y="5464175"/>
          <p14:tracePt t="76656" x="3594100" y="5421313"/>
          <p14:tracePt t="76665" x="3603625" y="5387975"/>
          <p14:tracePt t="76673" x="3603625" y="5362575"/>
          <p14:tracePt t="76682" x="3611563" y="5327650"/>
          <p14:tracePt t="76689" x="3611563" y="5319713"/>
          <p14:tracePt t="76697" x="3611563" y="5294313"/>
          <p14:tracePt t="76703" x="3619500" y="5276850"/>
          <p14:tracePt t="76708" x="3629025" y="5251450"/>
          <p14:tracePt t="76717" x="3629025" y="5243513"/>
          <p14:tracePt t="76724" x="3646488" y="5218113"/>
          <p14:tracePt t="76731" x="3646488" y="5208588"/>
          <p14:tracePt t="76740" x="3646488" y="5192713"/>
          <p14:tracePt t="76746" x="3654425" y="5175250"/>
          <p14:tracePt t="76756" x="3662363" y="5157788"/>
          <p14:tracePt t="76771" x="3662363" y="5149850"/>
          <p14:tracePt t="76777" x="3662363" y="5141913"/>
          <p14:tracePt t="76799" x="3679825" y="5099050"/>
          <p14:tracePt t="76806" x="3697288" y="5064125"/>
          <p14:tracePt t="76813" x="3722688" y="5013325"/>
          <p14:tracePt t="76821" x="3738563" y="4987925"/>
          <p14:tracePt t="76828" x="3756025" y="4962525"/>
          <p14:tracePt t="76839" x="3773488" y="4919663"/>
          <p14:tracePt t="76844" x="3781425" y="4903788"/>
          <p14:tracePt t="76852" x="3790950" y="4894263"/>
          <p14:tracePt t="76858" x="3806825" y="4886325"/>
          <p14:tracePt t="76866" x="3806825" y="4868863"/>
          <p14:tracePt t="76986" x="3798888" y="4894263"/>
          <p14:tracePt t="76992" x="3790950" y="4929188"/>
          <p14:tracePt t="76999" x="3781425" y="4962525"/>
          <p14:tracePt t="77008" x="3773488" y="4979988"/>
          <p14:tracePt t="77016" x="3763963" y="5005388"/>
          <p14:tracePt t="77023" x="3756025" y="5038725"/>
          <p14:tracePt t="77031" x="3748088" y="5064125"/>
          <p14:tracePt t="77039" x="3738563" y="5091113"/>
          <p14:tracePt t="77045" x="3730625" y="5149850"/>
          <p14:tracePt t="77052" x="3713163" y="5175250"/>
          <p14:tracePt t="77059" x="3705225" y="5235575"/>
          <p14:tracePt t="77067" x="3705225" y="5276850"/>
          <p14:tracePt t="77074" x="3705225" y="5345113"/>
          <p14:tracePt t="77082" x="3705225" y="5405438"/>
          <p14:tracePt t="77089" x="3705225" y="5446713"/>
          <p14:tracePt t="77096" x="3705225" y="5472113"/>
          <p14:tracePt t="77104" x="3705225" y="5507038"/>
          <p14:tracePt t="77111" x="3705225" y="5514975"/>
          <p14:tracePt t="77121" x="3705225" y="5532438"/>
          <p14:tracePt t="77126" x="3705225" y="5540375"/>
          <p14:tracePt t="77134" x="3705225" y="5565775"/>
          <p14:tracePt t="77141" x="3705225" y="5591175"/>
          <p14:tracePt t="77149" x="3705225" y="5600700"/>
          <p14:tracePt t="77155" x="3705225" y="5634038"/>
          <p14:tracePt t="77164" x="3705225" y="5659438"/>
          <p14:tracePt t="77172" x="3705225" y="5676900"/>
          <p14:tracePt t="77179" x="3705225" y="5702300"/>
          <p14:tracePt t="77189" x="3705225" y="5735638"/>
          <p14:tracePt t="77193" x="3705225" y="5745163"/>
          <p14:tracePt t="77201" x="3705225" y="5770563"/>
          <p14:tracePt t="77209" x="3705225" y="5803900"/>
          <p14:tracePt t="77216" x="3705225" y="5821363"/>
          <p14:tracePt t="77223" x="3705225" y="5838825"/>
          <p14:tracePt t="77230" x="3705225" y="5872163"/>
          <p14:tracePt t="77239" x="3705225" y="5889625"/>
          <p14:tracePt t="77245" x="3722688" y="5905500"/>
          <p14:tracePt t="77257" x="3722688" y="5922963"/>
          <p14:tracePt t="77261" x="3730625" y="5957888"/>
          <p14:tracePt t="77269" x="3730625" y="5965825"/>
          <p14:tracePt t="77274" x="3738563" y="5983288"/>
          <p14:tracePt t="77282" x="3738563" y="5999163"/>
          <p14:tracePt t="77289" x="3738563" y="6008688"/>
          <p14:tracePt t="77297" x="3748088" y="6024563"/>
          <p14:tracePt t="77305" x="3748088" y="6042025"/>
          <p14:tracePt t="77322" x="3748088" y="6049963"/>
          <p14:tracePt t="77327" x="3748088" y="6059488"/>
          <p14:tracePt t="77343" x="3748088" y="6076950"/>
          <p14:tracePt t="77432" x="3756025" y="6076950"/>
          <p14:tracePt t="77439" x="3756025" y="6059488"/>
          <p14:tracePt t="77446" x="3763963" y="6016625"/>
          <p14:tracePt t="77455" x="3763963" y="5948363"/>
          <p14:tracePt t="77461" x="3763963" y="5864225"/>
          <p14:tracePt t="77469" x="3763963" y="5778500"/>
          <p14:tracePt t="77476" x="3763963" y="5735638"/>
          <p14:tracePt t="77484" x="3763963" y="5684838"/>
          <p14:tracePt t="77491" x="3763963" y="5659438"/>
          <p14:tracePt t="77499" x="3756025" y="5634038"/>
          <p14:tracePt t="77507" x="3756025" y="5600700"/>
          <p14:tracePt t="77513" x="3756025" y="5565775"/>
          <p14:tracePt t="77521" x="3748088" y="5481638"/>
          <p14:tracePt t="77528" x="3748088" y="5370513"/>
          <p14:tracePt t="77540" x="3748088" y="5286375"/>
          <p14:tracePt t="77543" x="3738563" y="5226050"/>
          <p14:tracePt t="77552" x="3738563" y="5175250"/>
          <p14:tracePt t="77559" x="3738563" y="5149850"/>
          <p14:tracePt t="77566" x="3738563" y="5132388"/>
          <p14:tracePt t="77572" x="3738563" y="5099050"/>
          <p14:tracePt t="77580" x="3738563" y="5081588"/>
          <p14:tracePt t="77588" x="3738563" y="5056188"/>
          <p14:tracePt t="77595" x="3738563" y="5022850"/>
          <p14:tracePt t="77605" x="3738563" y="4979988"/>
          <p14:tracePt t="77610" x="3748088" y="4937125"/>
          <p14:tracePt t="77619" x="3756025" y="4886325"/>
          <p14:tracePt t="77624" x="3763963" y="4843463"/>
          <p14:tracePt t="77633" x="3763963" y="4818063"/>
          <p14:tracePt t="77640" x="3763963" y="4810125"/>
          <p14:tracePt t="77648" x="3763963" y="4802188"/>
          <p14:tracePt t="77655" x="3763963" y="4784725"/>
          <p14:tracePt t="77879" x="3763963" y="4852988"/>
          <p14:tracePt t="77886" x="3748088" y="4946650"/>
          <p14:tracePt t="77892" x="3730625" y="5005388"/>
          <p14:tracePt t="77901" x="3730625" y="5064125"/>
          <p14:tracePt t="77908" x="3730625" y="5081588"/>
          <p14:tracePt t="77917" x="3730625" y="5106988"/>
          <p14:tracePt t="77923" x="3730625" y="5141913"/>
          <p14:tracePt t="77931" x="3730625" y="5167313"/>
          <p14:tracePt t="77939" x="3730625" y="5200650"/>
          <p14:tracePt t="77945" x="3730625" y="5243513"/>
          <p14:tracePt t="77956" x="3730625" y="5276850"/>
          <p14:tracePt t="77960" x="3730625" y="5327650"/>
          <p14:tracePt t="77971" x="3756025" y="5405438"/>
          <p14:tracePt t="77977" x="3756025" y="5446713"/>
          <p14:tracePt t="77983" x="3756025" y="5489575"/>
          <p14:tracePt t="77990" x="3763963" y="5540375"/>
          <p14:tracePt t="77999" x="3763963" y="5565775"/>
          <p14:tracePt t="78005" x="3763963" y="5583238"/>
          <p14:tracePt t="78012" x="3763963" y="5608638"/>
          <p14:tracePt t="78023" x="3763963" y="5616575"/>
          <p14:tracePt t="78030" x="3763963" y="5634038"/>
          <p14:tracePt t="78036" x="3763963" y="5641975"/>
          <p14:tracePt t="78051" x="3763963" y="5651500"/>
          <p14:tracePt t="78057" x="3763963" y="5659438"/>
          <p14:tracePt t="78065" x="3763963" y="5668963"/>
          <p14:tracePt t="78080" x="3763963" y="5676900"/>
          <p14:tracePt t="78288" x="3763963" y="5694363"/>
          <p14:tracePt t="78303" x="3763963" y="5702300"/>
          <p14:tracePt t="78310" x="3763963" y="5710238"/>
          <p14:tracePt t="78317" x="3763963" y="5719763"/>
          <p14:tracePt t="78325" x="3763963" y="5727700"/>
          <p14:tracePt t="78332" x="3763963" y="5735638"/>
          <p14:tracePt t="78937" x="3883025" y="5684838"/>
          <p14:tracePt t="78943" x="3943350" y="5641975"/>
          <p14:tracePt t="78951" x="4121150" y="5565775"/>
          <p14:tracePt t="78959" x="4419600" y="5438775"/>
          <p14:tracePt t="78965" x="4614863" y="5395913"/>
          <p14:tracePt t="78977" x="4716463" y="5387975"/>
          <p14:tracePt t="78981" x="4843463" y="5353050"/>
          <p14:tracePt t="78989" x="5030788" y="5311775"/>
          <p14:tracePt t="78997" x="5362575" y="5276850"/>
          <p14:tracePt t="79004" x="5489575" y="5260975"/>
          <p14:tracePt t="79013" x="5600700" y="5243513"/>
          <p14:tracePt t="79017" x="5745163" y="5208588"/>
          <p14:tracePt t="79028" x="5922963" y="5183188"/>
          <p14:tracePt t="79032" x="6084888" y="5175250"/>
          <p14:tracePt t="79040" x="6169025" y="5175250"/>
          <p14:tracePt t="79047" x="6229350" y="5157788"/>
          <p14:tracePt t="79055" x="6323013" y="5149850"/>
          <p14:tracePt t="79062" x="6424613" y="5149850"/>
          <p14:tracePt t="79072" x="6543675" y="5141913"/>
          <p14:tracePt t="79078" x="6627813" y="5141913"/>
          <p14:tracePt t="79086" x="6721475" y="5141913"/>
          <p14:tracePt t="79095" x="6772275" y="5141913"/>
          <p14:tracePt t="79101" x="6832600" y="5149850"/>
          <p14:tracePt t="79108" x="6865938" y="5157788"/>
          <p14:tracePt t="79113" x="6916738" y="5157788"/>
          <p14:tracePt t="79121" x="6951663" y="5167313"/>
          <p14:tracePt t="79129" x="7002463" y="5175250"/>
          <p14:tracePt t="79136" x="7061200" y="5183188"/>
          <p14:tracePt t="79145" x="7121525" y="5192713"/>
          <p14:tracePt t="79153" x="7189788" y="5218113"/>
          <p14:tracePt t="79160" x="7248525" y="5218113"/>
          <p14:tracePt t="79168" x="7299325" y="5226050"/>
          <p14:tracePt t="79174" x="7342188" y="5235575"/>
          <p14:tracePt t="79182" x="7402513" y="5235575"/>
          <p14:tracePt t="79189" x="7435850" y="5243513"/>
          <p14:tracePt t="79196" x="7478713" y="5251450"/>
          <p14:tracePt t="79203" x="7521575" y="5251450"/>
          <p14:tracePt t="79212" x="7580313" y="5260975"/>
          <p14:tracePt t="79219" x="7631113" y="5268913"/>
          <p14:tracePt t="79229" x="7691438" y="5276850"/>
          <p14:tracePt t="79233" x="7724775" y="5286375"/>
          <p14:tracePt t="79242" x="7767638" y="5286375"/>
          <p14:tracePt t="79248" x="7800975" y="5311775"/>
          <p14:tracePt t="79255" x="7835900" y="5311775"/>
          <p14:tracePt t="79263" x="7843838" y="5311775"/>
          <p14:tracePt t="79271" x="7861300" y="5311775"/>
          <p14:tracePt t="79278" x="7869238" y="5311775"/>
          <p14:tracePt t="79296" x="7877175" y="5311775"/>
          <p14:tracePt t="79309" x="7886700" y="5311775"/>
          <p14:tracePt t="79314" x="7902575" y="5311775"/>
          <p14:tracePt t="79323" x="7912100" y="5311775"/>
          <p14:tracePt t="80321" x="7954963" y="5319713"/>
          <p14:tracePt t="80328" x="8039100" y="5327650"/>
          <p14:tracePt t="80335" x="8140700" y="5327650"/>
          <p14:tracePt t="80343" x="8251825" y="5327650"/>
          <p14:tracePt t="80351" x="8328025" y="5327650"/>
          <p14:tracePt t="80357" x="8413750" y="5327650"/>
          <p14:tracePt t="80368" x="8464550" y="5327650"/>
          <p14:tracePt t="80372" x="8497888" y="5319713"/>
          <p14:tracePt t="80381" x="8540750" y="5319713"/>
          <p14:tracePt t="80386" x="8574088" y="5311775"/>
          <p14:tracePt t="80396" x="8616950" y="5311775"/>
          <p14:tracePt t="80401" x="8651875" y="5311775"/>
          <p14:tracePt t="80410" x="8685213" y="5302250"/>
          <p14:tracePt t="80418" x="8718550" y="5302250"/>
          <p14:tracePt t="80426" x="8753475" y="5294313"/>
          <p14:tracePt t="80435" x="8778875" y="5294313"/>
          <p14:tracePt t="80439" x="8804275" y="5286375"/>
          <p14:tracePt t="80447" x="8829675" y="5276850"/>
          <p14:tracePt t="80454" x="8855075" y="5268913"/>
          <p14:tracePt t="80462" x="8872538" y="5268913"/>
          <p14:tracePt t="80469" x="8913813" y="5226050"/>
          <p14:tracePt t="80477" x="8940800" y="5192713"/>
          <p14:tracePt t="80486" x="8982075" y="5141913"/>
          <p14:tracePt t="80494" x="8999538" y="5106988"/>
          <p14:tracePt t="80501" x="9017000" y="5073650"/>
          <p14:tracePt t="80506" x="9024938" y="5022850"/>
          <p14:tracePt t="80514" x="9032875" y="4987925"/>
          <p14:tracePt t="80521" x="9032875" y="4962525"/>
          <p14:tracePt t="80529" x="9032875" y="4946650"/>
          <p14:tracePt t="80536" x="9024938" y="4929188"/>
          <p14:tracePt t="80544" x="8999538" y="4903788"/>
          <p14:tracePt t="80552" x="8974138" y="4886325"/>
          <p14:tracePt t="80559" x="8940800" y="4860925"/>
          <p14:tracePt t="80568" x="8905875" y="4843463"/>
          <p14:tracePt t="80575" x="8855075" y="4827588"/>
          <p14:tracePt t="80582" x="8837613" y="4818063"/>
          <p14:tracePt t="80588" x="8812213" y="4802188"/>
          <p14:tracePt t="80597" x="8778875" y="4792663"/>
          <p14:tracePt t="80603" x="8753475" y="4784725"/>
          <p14:tracePt t="80611" x="8718550" y="4767263"/>
          <p14:tracePt t="80619" x="8677275" y="4749800"/>
          <p14:tracePt t="80627" x="8624888" y="4733925"/>
          <p14:tracePt t="80635" x="8574088" y="4716463"/>
          <p14:tracePt t="80642" x="8532813" y="4699000"/>
          <p14:tracePt t="80648" x="8455025" y="4683125"/>
          <p14:tracePt t="80655" x="8396288" y="4673600"/>
          <p14:tracePt t="80663" x="8353425" y="4665663"/>
          <p14:tracePt t="80670" x="8294688" y="4657725"/>
          <p14:tracePt t="80678" x="8269288" y="4657725"/>
          <p14:tracePt t="80685" x="8234363" y="4657725"/>
          <p14:tracePt t="80693" x="8191500" y="4657725"/>
          <p14:tracePt t="80700" x="8175625" y="4657725"/>
          <p14:tracePt t="80707" x="8124825" y="4665663"/>
          <p14:tracePt t="80717" x="8081963" y="4683125"/>
          <p14:tracePt t="80723" x="8056563" y="4691063"/>
          <p14:tracePt t="80730" x="7996238" y="4724400"/>
          <p14:tracePt t="80736" x="7970838" y="4724400"/>
          <p14:tracePt t="80744" x="7920038" y="4741863"/>
          <p14:tracePt t="80751" x="7861300" y="4759325"/>
          <p14:tracePt t="80759" x="7835900" y="4767263"/>
          <p14:tracePt t="80768" x="7800975" y="4775200"/>
          <p14:tracePt t="80774" x="7767638" y="4784725"/>
          <p14:tracePt t="80785" x="7750175" y="4792663"/>
          <p14:tracePt t="80789" x="7724775" y="4810125"/>
          <p14:tracePt t="80798" x="7691438" y="4827588"/>
          <p14:tracePt t="80803" x="7666038" y="4827588"/>
          <p14:tracePt t="80811" x="7648575" y="4835525"/>
          <p14:tracePt t="80820" x="7648575" y="4843463"/>
          <p14:tracePt t="80827" x="7631113" y="4852988"/>
          <p14:tracePt t="80834" x="7623175" y="4852988"/>
          <p14:tracePt t="80841" x="7623175" y="4860925"/>
          <p14:tracePt t="80851" x="7597775" y="4860925"/>
          <p14:tracePt t="80857" x="7554913" y="4894263"/>
          <p14:tracePt t="80865" x="7529513" y="4903788"/>
          <p14:tracePt t="80871" x="7504113" y="4919663"/>
          <p14:tracePt t="80879" x="7469188" y="4937125"/>
          <p14:tracePt t="80886" x="7443788" y="4979988"/>
          <p14:tracePt t="80892" x="7427913" y="4997450"/>
          <p14:tracePt t="80902" x="7410450" y="5022850"/>
          <p14:tracePt t="80910" x="7385050" y="5048250"/>
          <p14:tracePt t="80918" x="7377113" y="5064125"/>
          <p14:tracePt t="80925" x="7367588" y="5081588"/>
          <p14:tracePt t="80932" x="7350125" y="5091113"/>
          <p14:tracePt t="80938" x="7342188" y="5106988"/>
          <p14:tracePt t="80947" x="7334250" y="5132388"/>
          <p14:tracePt t="80952" x="7324725" y="5149850"/>
          <p14:tracePt t="80960" x="7316788" y="5157788"/>
          <p14:tracePt t="80969" x="7308850" y="5183188"/>
          <p14:tracePt t="80975" x="7299325" y="5218113"/>
          <p14:tracePt t="80984" x="7283450" y="5243513"/>
          <p14:tracePt t="80993" x="7265988" y="5286375"/>
          <p14:tracePt t="80999" x="7258050" y="5319713"/>
          <p14:tracePt t="81005" x="7258050" y="5380038"/>
          <p14:tracePt t="81013" x="7258050" y="5387975"/>
          <p14:tracePt t="81020" x="7258050" y="5413375"/>
          <p14:tracePt t="81028" x="7258050" y="5438775"/>
          <p14:tracePt t="81035" x="7258050" y="5446713"/>
          <p14:tracePt t="81043" x="7258050" y="5464175"/>
          <p14:tracePt t="81050" x="7258050" y="5472113"/>
          <p14:tracePt t="81057" x="7258050" y="5489575"/>
          <p14:tracePt t="81067" x="7265988" y="5514975"/>
          <p14:tracePt t="81073" x="7265988" y="5532438"/>
          <p14:tracePt t="81080" x="7308850" y="5565775"/>
          <p14:tracePt t="81086" x="7359650" y="5608638"/>
          <p14:tracePt t="81095" x="7392988" y="5634038"/>
          <p14:tracePt t="81102" x="7443788" y="5659438"/>
          <p14:tracePt t="81109" x="7478713" y="5676900"/>
          <p14:tracePt t="81118" x="7512050" y="5710238"/>
          <p14:tracePt t="81127" x="7537450" y="5727700"/>
          <p14:tracePt t="81135" x="7554913" y="5727700"/>
          <p14:tracePt t="81139" x="7572375" y="5745163"/>
          <p14:tracePt t="81147" x="7597775" y="5753100"/>
          <p14:tracePt t="81155" x="7639050" y="5778500"/>
          <p14:tracePt t="81162" x="7681913" y="5788025"/>
          <p14:tracePt t="81168" x="7732713" y="5803900"/>
          <p14:tracePt t="81177" x="7818438" y="5803900"/>
          <p14:tracePt t="81185" x="7912100" y="5803900"/>
          <p14:tracePt t="81193" x="7996238" y="5803900"/>
          <p14:tracePt t="81201" x="8056563" y="5803900"/>
          <p14:tracePt t="81207" x="8099425" y="5803900"/>
          <p14:tracePt t="81215" x="8175625" y="5795963"/>
          <p14:tracePt t="81220" x="8218488" y="5788025"/>
          <p14:tracePt t="81229" x="8285163" y="5770563"/>
          <p14:tracePt t="81236" x="8345488" y="5745163"/>
          <p14:tracePt t="81244" x="8388350" y="5735638"/>
          <p14:tracePt t="81252" x="8421688" y="5727700"/>
          <p14:tracePt t="81261" x="8472488" y="5710238"/>
          <p14:tracePt t="81269" x="8489950" y="5702300"/>
          <p14:tracePt t="81274" x="8532813" y="5676900"/>
          <p14:tracePt t="81282" x="8574088" y="5659438"/>
          <p14:tracePt t="81287" x="8591550" y="5641975"/>
          <p14:tracePt t="81296" x="8624888" y="5616575"/>
          <p14:tracePt t="81303" x="8667750" y="5565775"/>
          <p14:tracePt t="81311" x="8710613" y="5514975"/>
          <p14:tracePt t="81319" x="8753475" y="5446713"/>
          <p14:tracePt t="81327" x="8769350" y="5405438"/>
          <p14:tracePt t="81336" x="8778875" y="5353050"/>
          <p14:tracePt t="81340" x="8786813" y="5327650"/>
          <p14:tracePt t="81349" x="8796338" y="5311775"/>
          <p14:tracePt t="81355" x="8796338" y="5268913"/>
          <p14:tracePt t="81364" x="8796338" y="5243513"/>
          <p14:tracePt t="81370" x="8796338" y="5235575"/>
          <p14:tracePt t="81379" x="8796338" y="5200650"/>
          <p14:tracePt t="81384" x="8786813" y="5167313"/>
          <p14:tracePt t="81393" x="8769350" y="5116513"/>
          <p14:tracePt t="81400" x="8743950" y="5091113"/>
          <p14:tracePt t="81408" x="8728075" y="5048250"/>
          <p14:tracePt t="81418" x="8693150" y="5005388"/>
          <p14:tracePt t="81422" x="8667750" y="4954588"/>
          <p14:tracePt t="81430" x="8624888" y="4929188"/>
          <p14:tracePt t="81440" x="8591550" y="4894263"/>
          <p14:tracePt t="81444" x="8540750" y="4852988"/>
          <p14:tracePt t="81452" x="8515350" y="4835525"/>
          <p14:tracePt t="81459" x="8480425" y="4810125"/>
          <p14:tracePt t="81467" x="8429625" y="4792663"/>
          <p14:tracePt t="81476" x="8404225" y="4767263"/>
          <p14:tracePt t="81485" x="8362950" y="4759325"/>
          <p14:tracePt t="81489" x="8310563" y="4733925"/>
          <p14:tracePt t="81497" x="8251825" y="4724400"/>
          <p14:tracePt t="81504" x="8208963" y="4716463"/>
          <p14:tracePt t="81512" x="8150225" y="4708525"/>
          <p14:tracePt t="81519" x="8107363" y="4699000"/>
          <p14:tracePt t="81527" x="8056563" y="4699000"/>
          <p14:tracePt t="81535" x="8039100" y="4699000"/>
          <p14:tracePt t="81544" x="7980363" y="4683125"/>
          <p14:tracePt t="81553" x="7954963" y="4683125"/>
          <p14:tracePt t="81556" x="7927975" y="4683125"/>
          <p14:tracePt t="81565" x="7912100" y="4683125"/>
          <p14:tracePt t="81570" x="7886700" y="4683125"/>
          <p14:tracePt t="81580" x="7869238" y="4683125"/>
          <p14:tracePt t="81586" x="7810500" y="4691063"/>
          <p14:tracePt t="81595" x="7750175" y="4699000"/>
          <p14:tracePt t="81602" x="7691438" y="4724400"/>
          <p14:tracePt t="81610" x="7613650" y="4733925"/>
          <p14:tracePt t="81619" x="7546975" y="4749800"/>
          <p14:tracePt t="81624" x="7494588" y="4775200"/>
          <p14:tracePt t="81631" x="7443788" y="4792663"/>
          <p14:tracePt t="81638" x="7418388" y="4810125"/>
          <p14:tracePt t="81647" x="7402513" y="4818063"/>
          <p14:tracePt t="81653" x="7385050" y="4827588"/>
          <p14:tracePt t="81661" x="7359650" y="4843463"/>
          <p14:tracePt t="81668" x="7342188" y="4868863"/>
          <p14:tracePt t="81677" x="7316788" y="4886325"/>
          <p14:tracePt t="81686" x="7308850" y="4903788"/>
          <p14:tracePt t="81689" x="7283450" y="4919663"/>
          <p14:tracePt t="81703" x="7265988" y="4929188"/>
          <p14:tracePt t="81705" x="7248525" y="4954588"/>
          <p14:tracePt t="81712" x="7232650" y="4972050"/>
          <p14:tracePt t="81720" x="7232650" y="4987925"/>
          <p14:tracePt t="81730" x="7205663" y="4997450"/>
          <p14:tracePt t="81735" x="7197725" y="5022850"/>
          <p14:tracePt t="81744" x="7189788" y="5030788"/>
          <p14:tracePt t="81753" x="7180263" y="5048250"/>
          <p14:tracePt t="81757" x="7180263" y="5056188"/>
          <p14:tracePt t="81765" x="7164388" y="5073650"/>
          <p14:tracePt t="81773" x="7154863" y="5099050"/>
          <p14:tracePt t="81780" x="7138988" y="5116513"/>
          <p14:tracePt t="81786" x="7129463" y="5124450"/>
          <p14:tracePt t="81795" x="7113588" y="5149850"/>
          <p14:tracePt t="81802" x="7104063" y="5167313"/>
          <p14:tracePt t="81809" x="7104063" y="5175250"/>
          <p14:tracePt t="81818" x="7096125" y="5192713"/>
          <p14:tracePt t="81826" x="7088188" y="5200650"/>
          <p14:tracePt t="81835" x="7088188" y="5208588"/>
          <p14:tracePt t="81839" x="7088188" y="5226050"/>
          <p14:tracePt t="81847" x="7088188" y="5235575"/>
          <p14:tracePt t="81854" x="7088188" y="5243513"/>
          <p14:tracePt t="81863" x="7088188" y="5260975"/>
          <p14:tracePt t="81869" x="7088188" y="5276850"/>
          <p14:tracePt t="81879" x="7104063" y="5302250"/>
          <p14:tracePt t="81884" x="7121525" y="5327650"/>
          <p14:tracePt t="81892" x="7154863" y="5387975"/>
          <p14:tracePt t="81902" x="7172325" y="5413375"/>
          <p14:tracePt t="81906" x="7197725" y="5446713"/>
          <p14:tracePt t="81915" x="7215188" y="5481638"/>
          <p14:tracePt t="81922" x="7265988" y="5524500"/>
          <p14:tracePt t="81932" x="7283450" y="5540375"/>
          <p14:tracePt t="81936" x="7299325" y="5549900"/>
          <p14:tracePt t="81944" x="7308850" y="5565775"/>
          <p14:tracePt t="81952" x="7308850" y="5575300"/>
          <p14:tracePt t="81959" x="7334250" y="5591175"/>
          <p14:tracePt t="81969" x="7359650" y="5591175"/>
          <p14:tracePt t="81973" x="7392988" y="5608638"/>
          <p14:tracePt t="81980" x="7435850" y="5626100"/>
          <p14:tracePt t="81987" x="7512050" y="5634038"/>
          <p14:tracePt t="81996" x="7546975" y="5651500"/>
          <p14:tracePt t="82002" x="7605713" y="5651500"/>
          <p14:tracePt t="82010" x="7631113" y="5651500"/>
          <p14:tracePt t="82018" x="7699375" y="5651500"/>
          <p14:tracePt t="82026" x="7767638" y="5651500"/>
          <p14:tracePt t="82036" x="7843838" y="5634038"/>
          <p14:tracePt t="82041" x="7945438" y="5626100"/>
          <p14:tracePt t="82048" x="8031163" y="5616575"/>
          <p14:tracePt t="82055" x="8074025" y="5616575"/>
          <p14:tracePt t="82064" x="8132763" y="5608638"/>
          <p14:tracePt t="82070" x="8166100" y="5600700"/>
          <p14:tracePt t="82078" x="8201025" y="5591175"/>
          <p14:tracePt t="82086" x="8234363" y="5583238"/>
          <p14:tracePt t="82094" x="8269288" y="5575300"/>
          <p14:tracePt t="82102" x="8302625" y="5565775"/>
          <p14:tracePt t="82111" x="8320088" y="5549900"/>
          <p14:tracePt t="82115" x="8345488" y="5540375"/>
          <p14:tracePt t="82121" x="8353425" y="5540375"/>
          <p14:tracePt t="82130" x="8362950" y="5540375"/>
          <p14:tracePt t="82197" x="8421688" y="5421313"/>
          <p14:tracePt t="82204" x="8421688" y="5286375"/>
          <p14:tracePt t="82211" x="8421688" y="5268913"/>
          <p14:tracePt t="82218" x="8413750" y="5208588"/>
          <p14:tracePt t="82227" x="8404225" y="5200650"/>
          <p14:tracePt t="82234" x="8396288" y="5175250"/>
          <p14:tracePt t="82242" x="8388350" y="5149850"/>
          <p14:tracePt t="82252" x="8388350" y="5132388"/>
          <p14:tracePt t="82256" x="8378825" y="5132388"/>
          <p14:tracePt t="82265" x="8370888" y="5116513"/>
          <p14:tracePt t="82271" x="8362950" y="5091113"/>
          <p14:tracePt t="82278" x="8335963" y="5081588"/>
          <p14:tracePt t="82286" x="8310563" y="5038725"/>
          <p14:tracePt t="82293" x="8285163" y="4997450"/>
          <p14:tracePt t="82302" x="8234363" y="4954588"/>
          <p14:tracePt t="82310" x="8191500" y="4903788"/>
          <p14:tracePt t="82319" x="8150225" y="4860925"/>
          <p14:tracePt t="82324" x="8099425" y="4818063"/>
          <p14:tracePt t="82331" x="8039100" y="4775200"/>
          <p14:tracePt t="82338" x="8013700" y="4767263"/>
          <p14:tracePt t="82347" x="7988300" y="4749800"/>
          <p14:tracePt t="82354" x="7954963" y="4741863"/>
          <p14:tracePt t="82361" x="7945438" y="4733925"/>
          <p14:tracePt t="82368" x="7927975" y="4716463"/>
          <p14:tracePt t="82378" x="7920038" y="4716463"/>
          <p14:tracePt t="82392" x="7902575" y="4716463"/>
          <p14:tracePt t="82401" x="7894638" y="4716463"/>
          <p14:tracePt t="83806" x="7597775" y="4614863"/>
          <p14:tracePt t="83812" x="6526213" y="4146550"/>
          <p14:tracePt t="83820" x="5973763" y="3730625"/>
          <p14:tracePt t="83829" x="4929188" y="3246438"/>
          <p14:tracePt t="83835" x="4291013" y="3051175"/>
          <p14:tracePt t="83846" x="3646488" y="2711450"/>
          <p14:tracePt t="83850" x="3127375" y="2387600"/>
          <p14:tracePt t="83859" x="2625725" y="2159000"/>
          <p14:tracePt t="83864" x="2582863" y="2141538"/>
          <p14:tracePt t="83872" x="2278063" y="2014538"/>
          <p14:tracePt t="83879" x="2174875" y="1997075"/>
          <p14:tracePt t="83887" x="2090738" y="1971675"/>
          <p14:tracePt t="83895" x="2065338" y="1954213"/>
          <p14:tracePt t="83902" x="2047875" y="1946275"/>
          <p14:tracePt t="83912" x="2030413" y="1946275"/>
          <p14:tracePt t="83920" x="2005013" y="1946275"/>
          <p14:tracePt t="83924" x="1997075" y="1946275"/>
          <p14:tracePt t="84194" x="1733550" y="1700213"/>
          <p14:tracePt t="84199" x="1257300" y="1266825"/>
          <p14:tracePt t="84208" x="823913" y="960438"/>
          <p14:tracePt t="84216" x="195263" y="50958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Obrázek 9">
            <a:extLst>
              <a:ext uri="{FF2B5EF4-FFF2-40B4-BE49-F238E27FC236}">
                <a16:creationId xmlns:a16="http://schemas.microsoft.com/office/drawing/2014/main" id="{C8F5A02B-5CB7-4773-B6BD-AA6950726B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6985" r="21478" b="21315"/>
          <a:stretch>
            <a:fillRect/>
          </a:stretch>
        </p:blipFill>
        <p:spPr bwMode="auto">
          <a:xfrm>
            <a:off x="6296025" y="4575175"/>
            <a:ext cx="25908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Obrázek 11">
            <a:extLst>
              <a:ext uri="{FF2B5EF4-FFF2-40B4-BE49-F238E27FC236}">
                <a16:creationId xmlns:a16="http://schemas.microsoft.com/office/drawing/2014/main" id="{3DB6867D-772A-4897-8BFE-0E0BBF666A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3" t="28191" r="16194" b="17830"/>
          <a:stretch>
            <a:fillRect/>
          </a:stretch>
        </p:blipFill>
        <p:spPr bwMode="auto">
          <a:xfrm>
            <a:off x="6296025" y="1094100"/>
            <a:ext cx="2686050" cy="19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Obrázek 13">
            <a:extLst>
              <a:ext uri="{FF2B5EF4-FFF2-40B4-BE49-F238E27FC236}">
                <a16:creationId xmlns:a16="http://schemas.microsoft.com/office/drawing/2014/main" id="{E2187668-CE1B-4CF1-9C40-60F8FD010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9" t="21501" r="18794" b="4636"/>
          <a:stretch>
            <a:fillRect/>
          </a:stretch>
        </p:blipFill>
        <p:spPr bwMode="auto">
          <a:xfrm>
            <a:off x="3967163" y="4076700"/>
            <a:ext cx="2217737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Obrázek 15">
            <a:extLst>
              <a:ext uri="{FF2B5EF4-FFF2-40B4-BE49-F238E27FC236}">
                <a16:creationId xmlns:a16="http://schemas.microsoft.com/office/drawing/2014/main" id="{27A72267-49D6-4C53-A350-88B7A886EF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0" r="22079" b="1852"/>
          <a:stretch>
            <a:fillRect/>
          </a:stretch>
        </p:blipFill>
        <p:spPr bwMode="auto">
          <a:xfrm>
            <a:off x="3967163" y="692151"/>
            <a:ext cx="2264107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bdélník 19">
            <a:extLst>
              <a:ext uri="{FF2B5EF4-FFF2-40B4-BE49-F238E27FC236}">
                <a16:creationId xmlns:a16="http://schemas.microsoft.com/office/drawing/2014/main" id="{F46B9C89-90F3-4F20-B5AE-7F84C237D65D}"/>
              </a:ext>
            </a:extLst>
          </p:cNvPr>
          <p:cNvSpPr/>
          <p:nvPr/>
        </p:nvSpPr>
        <p:spPr>
          <a:xfrm>
            <a:off x="2855913" y="4575175"/>
            <a:ext cx="530225" cy="334963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60423" name="Zástupný symbol pro obsah 7">
            <a:extLst>
              <a:ext uri="{FF2B5EF4-FFF2-40B4-BE49-F238E27FC236}">
                <a16:creationId xmlns:a16="http://schemas.microsoft.com/office/drawing/2014/main" id="{69E7EC4E-06E6-409A-B462-A54237569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3" t="7439" r="11453" b="4443"/>
          <a:stretch>
            <a:fillRect/>
          </a:stretch>
        </p:blipFill>
        <p:spPr bwMode="auto">
          <a:xfrm>
            <a:off x="1778000" y="4076700"/>
            <a:ext cx="2106613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Zástupný symbol pro obsah 5">
            <a:extLst>
              <a:ext uri="{FF2B5EF4-FFF2-40B4-BE49-F238E27FC236}">
                <a16:creationId xmlns:a16="http://schemas.microsoft.com/office/drawing/2014/main" id="{947A8C9D-3611-4298-A181-0FFEABFFB6F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6" r="14230"/>
          <a:stretch>
            <a:fillRect/>
          </a:stretch>
        </p:blipFill>
        <p:spPr bwMode="auto">
          <a:xfrm>
            <a:off x="1811338" y="692150"/>
            <a:ext cx="2089150" cy="2524125"/>
          </a:xfrm>
        </p:spPr>
      </p:pic>
      <p:sp>
        <p:nvSpPr>
          <p:cNvPr id="60426" name="TextovéPole 24">
            <a:extLst>
              <a:ext uri="{FF2B5EF4-FFF2-40B4-BE49-F238E27FC236}">
                <a16:creationId xmlns:a16="http://schemas.microsoft.com/office/drawing/2014/main" id="{9E3F9591-EF05-408A-842F-45F354A22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" y="1732166"/>
            <a:ext cx="1685926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Before</a:t>
            </a:r>
            <a:r>
              <a:rPr lang="cs-CZ" altLang="cs-CZ" sz="18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treatment</a:t>
            </a:r>
            <a:endParaRPr lang="cs-CZ" altLang="cs-CZ" sz="18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0427" name="TextovéPole 25">
            <a:extLst>
              <a:ext uri="{FF2B5EF4-FFF2-40B4-BE49-F238E27FC236}">
                <a16:creationId xmlns:a16="http://schemas.microsoft.com/office/drawing/2014/main" id="{935F0F42-0179-474C-B106-77904A8A2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4832350"/>
            <a:ext cx="216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After</a:t>
            </a:r>
            <a:r>
              <a:rPr lang="cs-CZ" altLang="cs-CZ" sz="18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treatment</a:t>
            </a:r>
            <a:endParaRPr lang="cs-CZ" altLang="cs-CZ" sz="18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651D21D8-B652-47FE-9C35-421179EF81D2}"/>
              </a:ext>
            </a:extLst>
          </p:cNvPr>
          <p:cNvSpPr/>
          <p:nvPr/>
        </p:nvSpPr>
        <p:spPr>
          <a:xfrm>
            <a:off x="3275856" y="1800225"/>
            <a:ext cx="216024" cy="116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4EAF7DA-4C94-4EFA-B8A4-5BD93E98002F}"/>
              </a:ext>
            </a:extLst>
          </p:cNvPr>
          <p:cNvSpPr/>
          <p:nvPr/>
        </p:nvSpPr>
        <p:spPr>
          <a:xfrm>
            <a:off x="3208744" y="5040707"/>
            <a:ext cx="216024" cy="99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DC2349E-4CBF-4CEA-AD0D-50510557A0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94"/>
    </mc:Choice>
    <mc:Fallback>
      <p:transition spd="slow" advTm="36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22" x="3441700" y="6311900"/>
          <p14:tracePt t="5396" x="2855913" y="6186488"/>
          <p14:tracePt t="5400" x="2838450" y="6042025"/>
          <p14:tracePt t="5410" x="2830513" y="5889625"/>
          <p14:tracePt t="5418" x="2830513" y="5608638"/>
          <p14:tracePt t="5422" x="2830513" y="5294313"/>
          <p14:tracePt t="5431" x="2830513" y="5192713"/>
          <p14:tracePt t="5439" x="2820988" y="5048250"/>
          <p14:tracePt t="5446" x="2805113" y="4792663"/>
          <p14:tracePt t="5454" x="2805113" y="4640263"/>
          <p14:tracePt t="5461" x="2787650" y="4521200"/>
          <p14:tracePt t="5467" x="2770188" y="4419600"/>
          <p14:tracePt t="5475" x="2752725" y="4291013"/>
          <p14:tracePt t="5485" x="2744788" y="4146550"/>
          <p14:tracePt t="5490" x="2744788" y="3960813"/>
          <p14:tracePt t="5498" x="2736850" y="3832225"/>
          <p14:tracePt t="5507" x="2719388" y="3756025"/>
          <p14:tracePt t="5512" x="2711450" y="3713163"/>
          <p14:tracePt t="5521" x="2701925" y="3629025"/>
          <p14:tracePt t="5527" x="2686050" y="3535363"/>
          <p14:tracePt t="5536" x="2660650" y="3449638"/>
          <p14:tracePt t="5541" x="2651125" y="3348038"/>
          <p14:tracePt t="5550" x="2633663" y="3263900"/>
          <p14:tracePt t="5557" x="2625725" y="3211513"/>
          <p14:tracePt t="5566" x="2617788" y="3186113"/>
          <p14:tracePt t="5572" x="2608263" y="3152775"/>
          <p14:tracePt t="5578" x="2600325" y="3101975"/>
          <p14:tracePt t="5586" x="2592388" y="3000375"/>
          <p14:tracePt t="5595" x="2582863" y="2932113"/>
          <p14:tracePt t="5604" x="2582863" y="2830513"/>
          <p14:tracePt t="5609" x="2557463" y="2727325"/>
          <p14:tracePt t="5618" x="2557463" y="2660650"/>
          <p14:tracePt t="5624" x="2557463" y="2617788"/>
          <p14:tracePt t="5634" x="2557463" y="2566988"/>
          <p14:tracePt t="5638" x="2557463" y="2541588"/>
          <p14:tracePt t="5647" x="2557463" y="2498725"/>
          <p14:tracePt t="5653" x="2549525" y="2473325"/>
          <p14:tracePt t="5661" x="2549525" y="2463800"/>
          <p14:tracePt t="5677" x="2549525" y="2455863"/>
          <p14:tracePt t="5685" x="2549525" y="2438400"/>
          <p14:tracePt t="5767" x="2549525" y="2430463"/>
          <p14:tracePt t="5773" x="2549525" y="2413000"/>
          <p14:tracePt t="5787" x="2549525" y="2387600"/>
          <p14:tracePt t="5796" x="2549525" y="2371725"/>
          <p14:tracePt t="5803" x="2566988" y="2344738"/>
          <p14:tracePt t="5810" x="2582863" y="2311400"/>
          <p14:tracePt t="5818" x="2600325" y="2235200"/>
          <p14:tracePt t="5825" x="2608263" y="2192338"/>
          <p14:tracePt t="5834" x="2617788" y="2166938"/>
          <p14:tracePt t="5840" x="2625725" y="2141538"/>
          <p14:tracePt t="5848" x="2633663" y="2124075"/>
          <p14:tracePt t="5856" x="2651125" y="2108200"/>
          <p14:tracePt t="5863" x="2660650" y="2098675"/>
          <p14:tracePt t="5872" x="2660650" y="2090738"/>
          <p14:tracePt t="5878" x="2660650" y="2082800"/>
          <p14:tracePt t="5959" x="2668588" y="2082800"/>
          <p14:tracePt t="5975" x="2668588" y="2073275"/>
          <p14:tracePt t="6012" x="2676525" y="2073275"/>
          <p14:tracePt t="6033" x="2686050" y="2065338"/>
          <p14:tracePt t="6042" x="2719388" y="2039938"/>
          <p14:tracePt t="6050" x="2736850" y="2030413"/>
          <p14:tracePt t="6057" x="2744788" y="2030413"/>
          <p14:tracePt t="6065" x="2752725" y="2030413"/>
          <p14:tracePt t="6146" x="2770188" y="2030413"/>
          <p14:tracePt t="6153" x="2778125" y="2030413"/>
          <p14:tracePt t="6161" x="2813050" y="2030413"/>
          <p14:tracePt t="6168" x="2846388" y="2030413"/>
          <p14:tracePt t="6175" x="2863850" y="2030413"/>
          <p14:tracePt t="6185" x="2881313" y="2047875"/>
          <p14:tracePt t="6190" x="2889250" y="2055813"/>
          <p14:tracePt t="6198" x="2906713" y="2065338"/>
          <p14:tracePt t="6205" x="2922588" y="2073275"/>
          <p14:tracePt t="6213" x="2940050" y="2082800"/>
          <p14:tracePt t="6222" x="2957513" y="2082800"/>
          <p14:tracePt t="6228" x="2974975" y="2090738"/>
          <p14:tracePt t="6237" x="2982913" y="2098675"/>
          <p14:tracePt t="6242" x="2990850" y="2108200"/>
          <p14:tracePt t="6251" x="3016250" y="2133600"/>
          <p14:tracePt t="6257" x="3033713" y="2141538"/>
          <p14:tracePt t="6267" x="3051175" y="2159000"/>
          <p14:tracePt t="6273" x="3059113" y="2174875"/>
          <p14:tracePt t="6280" x="3084513" y="2200275"/>
          <p14:tracePt t="6289" x="3101975" y="2217738"/>
          <p14:tracePt t="6295" x="3119438" y="2227263"/>
          <p14:tracePt t="6305" x="3127375" y="2235200"/>
          <p14:tracePt t="6309" x="3135313" y="2243138"/>
          <p14:tracePt t="6317" x="3144838" y="2252663"/>
          <p14:tracePt t="6324" x="3152775" y="2260600"/>
          <p14:tracePt t="6335" x="3160713" y="2268538"/>
          <p14:tracePt t="6340" x="3170238" y="2278063"/>
          <p14:tracePt t="6347" x="3170238" y="2286000"/>
          <p14:tracePt t="6361" x="3178175" y="2293938"/>
          <p14:tracePt t="6369" x="3178175" y="2303463"/>
          <p14:tracePt t="6377" x="3186113" y="2303463"/>
          <p14:tracePt t="6384" x="3195638" y="2311400"/>
          <p14:tracePt t="6391" x="3203575" y="2319338"/>
          <p14:tracePt t="6400" x="3203575" y="2328863"/>
          <p14:tracePt t="6406" x="3203575" y="2336800"/>
          <p14:tracePt t="6415" x="3221038" y="2344738"/>
          <p14:tracePt t="6423" x="3228975" y="2354263"/>
          <p14:tracePt t="6436" x="3228975" y="2362200"/>
          <p14:tracePt t="6444" x="3238500" y="2371725"/>
          <p14:tracePt t="6452" x="3246438" y="2379663"/>
          <p14:tracePt t="6473" x="3254375" y="2397125"/>
          <p14:tracePt t="6481" x="3263900" y="2405063"/>
          <p14:tracePt t="6487" x="3271838" y="2405063"/>
          <p14:tracePt t="6496" x="3279775" y="2422525"/>
          <p14:tracePt t="6504" x="3289300" y="2438400"/>
          <p14:tracePt t="6511" x="3297238" y="2447925"/>
          <p14:tracePt t="6519" x="3305175" y="2473325"/>
          <p14:tracePt t="6525" x="3322638" y="2489200"/>
          <p14:tracePt t="6540" x="3330575" y="2498725"/>
          <p14:tracePt t="6550" x="3330575" y="2506663"/>
          <p14:tracePt t="6555" x="3330575" y="2516188"/>
          <p14:tracePt t="6563" x="3340100" y="2516188"/>
          <p14:tracePt t="6615" x="3348038" y="2516188"/>
          <p14:tracePt t="6622" x="3355975" y="2532063"/>
          <p14:tracePt t="6629" x="3365500" y="2541588"/>
          <p14:tracePt t="6638" x="3373438" y="2549525"/>
          <p14:tracePt t="6653" x="3382963" y="2557463"/>
          <p14:tracePt t="6660" x="3390900" y="2566988"/>
          <p14:tracePt t="6675" x="3398838" y="2574925"/>
          <p14:tracePt t="6685" x="3416300" y="2582863"/>
          <p14:tracePt t="6689" x="3424238" y="2600325"/>
          <p14:tracePt t="6703" x="3424238" y="2608263"/>
          <p14:tracePt t="6711" x="3433763" y="2608263"/>
          <p14:tracePt t="6720" x="3433763" y="2617788"/>
          <p14:tracePt t="6771" x="3441700" y="2625725"/>
          <p14:tracePt t="6793" x="3441700" y="2633663"/>
          <p14:tracePt t="6816" x="3441700" y="2643188"/>
          <p14:tracePt t="6867" x="3433763" y="2643188"/>
          <p14:tracePt t="6875" x="3408363" y="2643188"/>
          <p14:tracePt t="6883" x="3382963" y="2625725"/>
          <p14:tracePt t="6890" x="3355975" y="2608263"/>
          <p14:tracePt t="6898" x="3305175" y="2566988"/>
          <p14:tracePt t="6905" x="3279775" y="2557463"/>
          <p14:tracePt t="6914" x="3254375" y="2541588"/>
          <p14:tracePt t="6922" x="3221038" y="2524125"/>
          <p14:tracePt t="6928" x="3203575" y="2506663"/>
          <p14:tracePt t="6934" x="3186113" y="2489200"/>
          <p14:tracePt t="6943" x="3178175" y="2473325"/>
          <p14:tracePt t="6951" x="3152775" y="2463800"/>
          <p14:tracePt t="6957" x="3135313" y="2455863"/>
          <p14:tracePt t="6968" x="3119438" y="2447925"/>
          <p14:tracePt t="6972" x="3101975" y="2430463"/>
          <p14:tracePt t="6979" x="3076575" y="2413000"/>
          <p14:tracePt t="6989" x="3059113" y="2397125"/>
          <p14:tracePt t="6994" x="3041650" y="2387600"/>
          <p14:tracePt t="7004" x="3025775" y="2371725"/>
          <p14:tracePt t="7009" x="3008313" y="2354263"/>
          <p14:tracePt t="7017" x="2990850" y="2328863"/>
          <p14:tracePt t="7023" x="2974975" y="2311400"/>
          <p14:tracePt t="7034" x="2957513" y="2303463"/>
          <p14:tracePt t="7048" x="2949575" y="2293938"/>
          <p14:tracePt t="7056" x="2932113" y="2286000"/>
          <p14:tracePt t="7070" x="2922588" y="2268538"/>
          <p14:tracePt t="7076" x="2914650" y="2268538"/>
          <p14:tracePt t="7085" x="2906713" y="2268538"/>
          <p14:tracePt t="7106" x="2906713" y="2260600"/>
          <p14:tracePt t="7136" x="2897188" y="2260600"/>
          <p14:tracePt t="7144" x="2889250" y="2260600"/>
          <p14:tracePt t="7151" x="2889250" y="2252663"/>
          <p14:tracePt t="7158" x="2871788" y="2243138"/>
          <p14:tracePt t="7167" x="2863850" y="2235200"/>
          <p14:tracePt t="7197" x="2863850" y="2243138"/>
          <p14:tracePt t="7211" x="2863850" y="2252663"/>
          <p14:tracePt t="7218" x="2863850" y="2260600"/>
          <p14:tracePt t="7226" x="2881313" y="2278063"/>
          <p14:tracePt t="7235" x="2889250" y="2293938"/>
          <p14:tracePt t="7240" x="2906713" y="2311400"/>
          <p14:tracePt t="7248" x="2932113" y="2328863"/>
          <p14:tracePt t="7256" x="2957513" y="2354263"/>
          <p14:tracePt t="7263" x="2982913" y="2371725"/>
          <p14:tracePt t="7272" x="3008313" y="2379663"/>
          <p14:tracePt t="7277" x="3033713" y="2397125"/>
          <p14:tracePt t="7284" x="3051175" y="2413000"/>
          <p14:tracePt t="7292" x="3076575" y="2438400"/>
          <p14:tracePt t="7301" x="3101975" y="2455863"/>
          <p14:tracePt t="7307" x="3127375" y="2473325"/>
          <p14:tracePt t="7316" x="3152775" y="2489200"/>
          <p14:tracePt t="7321" x="3160713" y="2506663"/>
          <p14:tracePt t="7329" x="3195638" y="2524125"/>
          <p14:tracePt t="7339" x="3211513" y="2541588"/>
          <p14:tracePt t="7344" x="3238500" y="2557463"/>
          <p14:tracePt t="7354" x="3254375" y="2574925"/>
          <p14:tracePt t="7358" x="3279775" y="2592388"/>
          <p14:tracePt t="7367" x="3289300" y="2600325"/>
          <p14:tracePt t="7375" x="3297238" y="2600325"/>
          <p14:tracePt t="7384" x="3305175" y="2608263"/>
          <p14:tracePt t="7392" x="3305175" y="2617788"/>
          <p14:tracePt t="7397" x="3314700" y="2617788"/>
          <p14:tracePt t="7487" x="3322638" y="2617788"/>
          <p14:tracePt t="7546" x="3322638" y="2625725"/>
          <p14:tracePt t="7591" x="3330575" y="2625725"/>
          <p14:tracePt t="8046" x="3517900" y="2592388"/>
          <p14:tracePt t="8053" x="3611563" y="2566988"/>
          <p14:tracePt t="8060" x="3738563" y="2541588"/>
          <p14:tracePt t="8066" x="3917950" y="2506663"/>
          <p14:tracePt t="8075" x="4087813" y="2481263"/>
          <p14:tracePt t="8081" x="4197350" y="2473325"/>
          <p14:tracePt t="8091" x="4283075" y="2455863"/>
          <p14:tracePt t="8096" x="4402138" y="2422525"/>
          <p14:tracePt t="8105" x="4529138" y="2379663"/>
          <p14:tracePt t="8114" x="4691063" y="2354263"/>
          <p14:tracePt t="8119" x="4911725" y="2303463"/>
          <p14:tracePt t="8128" x="5030788" y="2286000"/>
          <p14:tracePt t="8134" x="5116513" y="2252663"/>
          <p14:tracePt t="8142" x="5235575" y="2227263"/>
          <p14:tracePt t="8149" x="5395913" y="2200275"/>
          <p14:tracePt t="8157" x="5507038" y="2192338"/>
          <p14:tracePt t="8163" x="5583238" y="2192338"/>
          <p14:tracePt t="8172" x="5651500" y="2192338"/>
          <p14:tracePt t="8179" x="5684838" y="2184400"/>
          <p14:tracePt t="8186" x="5753100" y="2184400"/>
          <p14:tracePt t="8194" x="5813425" y="2184400"/>
          <p14:tracePt t="8201" x="5854700" y="2184400"/>
          <p14:tracePt t="8208" x="5932488" y="2184400"/>
          <p14:tracePt t="8216" x="5973763" y="2184400"/>
          <p14:tracePt t="8225" x="6016625" y="2184400"/>
          <p14:tracePt t="8230" x="6049963" y="2184400"/>
          <p14:tracePt t="8239" x="6092825" y="2184400"/>
          <p14:tracePt t="8245" x="6118225" y="2184400"/>
          <p14:tracePt t="8253" x="6161088" y="2184400"/>
          <p14:tracePt t="8260" x="6194425" y="2184400"/>
          <p14:tracePt t="8268" x="6211888" y="2184400"/>
          <p14:tracePt t="8274" x="6254750" y="2174875"/>
          <p14:tracePt t="8283" x="6262688" y="2174875"/>
          <p14:tracePt t="8290" x="6272213" y="2174875"/>
          <p14:tracePt t="8298" x="6280150" y="2174875"/>
          <p14:tracePt t="8307" x="6288088" y="2174875"/>
          <p14:tracePt t="8320" x="6297613" y="2174875"/>
          <p14:tracePt t="8327" x="6330950" y="2174875"/>
          <p14:tracePt t="8335" x="6365875" y="2174875"/>
          <p14:tracePt t="8343" x="6416675" y="2174875"/>
          <p14:tracePt t="8349" x="6457950" y="2174875"/>
          <p14:tracePt t="8358" x="6500813" y="2174875"/>
          <p14:tracePt t="8365" x="6526213" y="2174875"/>
          <p14:tracePt t="8375" x="6569075" y="2174875"/>
          <p14:tracePt t="8379" x="6602413" y="2174875"/>
          <p14:tracePt t="8388" x="6627813" y="2174875"/>
          <p14:tracePt t="8393" x="6654800" y="2174875"/>
          <p14:tracePt t="8402" x="6670675" y="2174875"/>
          <p14:tracePt t="8409" x="6688138" y="2174875"/>
          <p14:tracePt t="8417" x="6731000" y="2174875"/>
          <p14:tracePt t="8424" x="6756400" y="2174875"/>
          <p14:tracePt t="8431" x="6772275" y="2174875"/>
          <p14:tracePt t="8441" x="6799263" y="2174875"/>
          <p14:tracePt t="8446" x="6815138" y="2174875"/>
          <p14:tracePt t="8455" x="6832600" y="2174875"/>
          <p14:tracePt t="8460" x="6840538" y="2174875"/>
          <p14:tracePt t="8469" x="6858000" y="2174875"/>
          <p14:tracePt t="8476" x="6875463" y="2174875"/>
          <p14:tracePt t="8484" x="6883400" y="2174875"/>
          <p14:tracePt t="8492" x="6900863" y="2174875"/>
          <p14:tracePt t="8508" x="6908800" y="2174875"/>
          <p14:tracePt t="8513" x="6916738" y="2174875"/>
          <p14:tracePt t="8536" x="6934200" y="2174875"/>
          <p14:tracePt t="8543" x="6951663" y="2174875"/>
          <p14:tracePt t="8551" x="6969125" y="2174875"/>
          <p14:tracePt t="8566" x="6985000" y="2166938"/>
          <p14:tracePt t="8575" x="6994525" y="2166938"/>
          <p14:tracePt t="8581" x="7002463" y="2166938"/>
          <p14:tracePt t="8588" x="7010400" y="2166938"/>
          <p14:tracePt t="8610" x="7019925" y="2166938"/>
          <p14:tracePt t="8618" x="7027863" y="2166938"/>
          <p14:tracePt t="8625" x="7027863" y="2159000"/>
          <p14:tracePt t="8662" x="7027863" y="2149475"/>
          <p14:tracePt t="8670" x="7035800" y="2124075"/>
          <p14:tracePt t="8677" x="7035800" y="2039938"/>
          <p14:tracePt t="8685" x="7035800" y="2005013"/>
          <p14:tracePt t="8692" x="7035800" y="1963738"/>
          <p14:tracePt t="8699" x="7019925" y="1928813"/>
          <p14:tracePt t="8707" x="6994525" y="1878013"/>
          <p14:tracePt t="8715" x="6969125" y="1844675"/>
          <p14:tracePt t="8724" x="6951663" y="1819275"/>
          <p14:tracePt t="8729" x="6934200" y="1793875"/>
          <p14:tracePt t="8738" x="6926263" y="1766888"/>
          <p14:tracePt t="8746" x="6900863" y="1751013"/>
          <p14:tracePt t="8753" x="6883400" y="1733550"/>
          <p14:tracePt t="8761" x="6865938" y="1725613"/>
          <p14:tracePt t="8767" x="6840538" y="1716088"/>
          <p14:tracePt t="8775" x="6789738" y="1708150"/>
          <p14:tracePt t="8783" x="6746875" y="1708150"/>
          <p14:tracePt t="8796" x="6594475" y="1741488"/>
          <p14:tracePt t="8808" x="6569075" y="1751013"/>
          <p14:tracePt t="8815" x="6561138" y="1751013"/>
          <p14:tracePt t="8819" x="6535738" y="1758950"/>
          <p14:tracePt t="8826" x="6526213" y="1766888"/>
          <p14:tracePt t="8834" x="6526213" y="1776413"/>
          <p14:tracePt t="8842" x="6518275" y="1776413"/>
          <p14:tracePt t="8848" x="6510338" y="1776413"/>
          <p14:tracePt t="8858" x="6500813" y="1784350"/>
          <p14:tracePt t="8863" x="6500813" y="1793875"/>
          <p14:tracePt t="8872" x="6492875" y="1809750"/>
          <p14:tracePt t="8878" x="6483350" y="1827213"/>
          <p14:tracePt t="8886" x="6467475" y="1852613"/>
          <p14:tracePt t="8896" x="6475413" y="1903413"/>
          <p14:tracePt t="8900" x="6500813" y="1954213"/>
          <p14:tracePt t="8908" x="6518275" y="2014538"/>
          <p14:tracePt t="8916" x="6535738" y="2047875"/>
          <p14:tracePt t="8924" x="6551613" y="2090738"/>
          <p14:tracePt t="8930" x="6577013" y="2108200"/>
          <p14:tracePt t="8938" x="6602413" y="2133600"/>
          <p14:tracePt t="8947" x="6619875" y="2159000"/>
          <p14:tracePt t="8953" x="6662738" y="2174875"/>
          <p14:tracePt t="8962" x="6680200" y="2192338"/>
          <p14:tracePt t="8967" x="6705600" y="2200275"/>
          <p14:tracePt t="8976" x="6713538" y="2209800"/>
          <p14:tracePt t="8982" x="6738938" y="2209800"/>
          <p14:tracePt t="8991" x="6764338" y="2209800"/>
          <p14:tracePt t="8996" x="6781800" y="2209800"/>
          <p14:tracePt t="9007" x="6807200" y="2209800"/>
          <p14:tracePt t="9012" x="6815138" y="2209800"/>
          <p14:tracePt t="9027" x="6824663" y="2209800"/>
          <p14:tracePt t="9035" x="6840538" y="2209800"/>
          <p14:tracePt t="9042" x="6865938" y="2192338"/>
          <p14:tracePt t="9050" x="6900863" y="2174875"/>
          <p14:tracePt t="9057" x="6926263" y="2141538"/>
          <p14:tracePt t="9064" x="6951663" y="2116138"/>
          <p14:tracePt t="9074" x="6969125" y="2098675"/>
          <p14:tracePt t="9091" x="6994525" y="2073275"/>
          <p14:tracePt t="9097" x="7002463" y="2065338"/>
          <p14:tracePt t="9101" x="7010400" y="2039938"/>
          <p14:tracePt t="9111" x="7019925" y="2030413"/>
          <p14:tracePt t="9117" x="7035800" y="2014538"/>
          <p14:tracePt t="9124" x="7035800" y="1997075"/>
          <p14:tracePt t="9140" x="7019925" y="1946275"/>
          <p14:tracePt t="9146" x="7002463" y="1895475"/>
          <p14:tracePt t="9155" x="6977063" y="1860550"/>
          <p14:tracePt t="9163" x="6934200" y="1809750"/>
          <p14:tracePt t="9169" x="6908800" y="1793875"/>
          <p14:tracePt t="9179" x="6875463" y="1766888"/>
          <p14:tracePt t="9183" x="6840538" y="1751013"/>
          <p14:tracePt t="9191" x="6824663" y="1733550"/>
          <p14:tracePt t="9198" x="6807200" y="1725613"/>
          <p14:tracePt t="9214" x="6799263" y="1725613"/>
          <p14:tracePt t="9221" x="6789738" y="1725613"/>
          <p14:tracePt t="9229" x="6781800" y="1725613"/>
          <p14:tracePt t="9236" x="6772275" y="1725613"/>
          <p14:tracePt t="9243" x="6764338" y="1725613"/>
          <p14:tracePt t="9250" x="6756400" y="1725613"/>
          <p14:tracePt t="9257" x="6738938" y="1741488"/>
          <p14:tracePt t="9266" x="6721475" y="1758950"/>
          <p14:tracePt t="9275" x="6696075" y="1784350"/>
          <p14:tracePt t="9280" x="6680200" y="1801813"/>
          <p14:tracePt t="9288" x="6670675" y="1835150"/>
          <p14:tracePt t="9297" x="6662738" y="1885950"/>
          <p14:tracePt t="9303" x="6662738" y="1928813"/>
          <p14:tracePt t="9311" x="6662738" y="1963738"/>
          <p14:tracePt t="9318" x="6662738" y="1989138"/>
          <p14:tracePt t="9325" x="6662738" y="2005013"/>
          <p14:tracePt t="9333" x="6662738" y="2014538"/>
          <p14:tracePt t="9341" x="6662738" y="2022475"/>
          <p14:tracePt t="9348" x="6662738" y="2030413"/>
          <p14:tracePt t="9357" x="6662738" y="2039938"/>
          <p14:tracePt t="9377" x="6662738" y="2055813"/>
          <p14:tracePt t="9385" x="6670675" y="2055813"/>
          <p14:tracePt t="9415" x="6680200" y="2055813"/>
          <p14:tracePt t="9422" x="6705600" y="2055813"/>
          <p14:tracePt t="9429" x="6713538" y="2055813"/>
          <p14:tracePt t="9437" x="6731000" y="2055813"/>
          <p14:tracePt t="9444" x="6746875" y="2047875"/>
          <p14:tracePt t="9452" x="6764338" y="2039938"/>
          <p14:tracePt t="9459" x="6772275" y="2039938"/>
          <p14:tracePt t="9466" x="6781800" y="2039938"/>
          <p14:tracePt t="9474" x="6789738" y="2039938"/>
          <p14:tracePt t="9555" x="6799263" y="2039938"/>
          <p14:tracePt t="9578" x="6807200" y="2039938"/>
          <p14:tracePt t="9593" x="6815138" y="2039938"/>
          <p14:tracePt t="9601" x="6824663" y="2039938"/>
          <p14:tracePt t="9607" x="6832600" y="2039938"/>
          <p14:tracePt t="9615" x="6840538" y="2039938"/>
          <p14:tracePt t="9907" x="6875463" y="2014538"/>
          <p14:tracePt t="9913" x="6934200" y="1979613"/>
          <p14:tracePt t="9921" x="6969125" y="1963738"/>
          <p14:tracePt t="9927" x="6994525" y="1954213"/>
          <p14:tracePt t="9936" x="7035800" y="1938338"/>
          <p14:tracePt t="9943" x="7053263" y="1928813"/>
          <p14:tracePt t="9952" x="7078663" y="1920875"/>
          <p14:tracePt t="9957" x="7121525" y="1911350"/>
          <p14:tracePt t="9968" x="7154863" y="1903413"/>
          <p14:tracePt t="9973" x="7197725" y="1895475"/>
          <p14:tracePt t="9980" x="7258050" y="1878013"/>
          <p14:tracePt t="9988" x="7316788" y="1870075"/>
          <p14:tracePt t="9996" x="7350125" y="1852613"/>
          <p14:tracePt t="10006" x="7427913" y="1835150"/>
          <p14:tracePt t="10009" x="7453313" y="1835150"/>
          <p14:tracePt t="10021" x="7469188" y="1835150"/>
          <p14:tracePt t="10025" x="7478713" y="1835150"/>
          <p14:tracePt t="10034" x="7486650" y="1835150"/>
          <p14:tracePt t="10069" x="7494588" y="1835150"/>
          <p14:tracePt t="10093" x="7504113" y="1835150"/>
          <p14:tracePt t="10190" x="7494588" y="1835150"/>
          <p14:tracePt t="10196" x="7486650" y="1835150"/>
          <p14:tracePt t="10204" x="7427913" y="1852613"/>
          <p14:tracePt t="10211" x="7385050" y="1860550"/>
          <p14:tracePt t="10219" x="7316788" y="1885950"/>
          <p14:tracePt t="10226" x="7283450" y="1903413"/>
          <p14:tracePt t="10235" x="7223125" y="1938338"/>
          <p14:tracePt t="10241" x="7146925" y="1979613"/>
          <p14:tracePt t="10251" x="7096125" y="2005013"/>
          <p14:tracePt t="10256" x="7061200" y="2022475"/>
          <p14:tracePt t="10264" x="7035800" y="2039938"/>
          <p14:tracePt t="10273" x="7019925" y="2047875"/>
          <p14:tracePt t="10278" x="7019925" y="2055813"/>
          <p14:tracePt t="10289" x="7010400" y="2065338"/>
          <p14:tracePt t="10293" x="7002463" y="2065338"/>
          <p14:tracePt t="10300" x="6994525" y="2073275"/>
          <p14:tracePt t="10308" x="6985000" y="2073275"/>
          <p14:tracePt t="10318" x="6977063" y="2073275"/>
          <p14:tracePt t="10331" x="6977063" y="2082800"/>
          <p14:tracePt t="10383" x="6977063" y="2090738"/>
          <p14:tracePt t="10390" x="6977063" y="2116138"/>
          <p14:tracePt t="10398" x="6977063" y="2124075"/>
          <p14:tracePt t="10405" x="6977063" y="2149475"/>
          <p14:tracePt t="10413" x="7027863" y="2184400"/>
          <p14:tracePt t="10420" x="7061200" y="2200275"/>
          <p14:tracePt t="10427" x="7113588" y="2227263"/>
          <p14:tracePt t="10435" x="7146925" y="2235200"/>
          <p14:tracePt t="10443" x="7215188" y="2243138"/>
          <p14:tracePt t="10451" x="7273925" y="2243138"/>
          <p14:tracePt t="10457" x="7359650" y="2243138"/>
          <p14:tracePt t="10465" x="7443788" y="2227263"/>
          <p14:tracePt t="10472" x="7521575" y="2209800"/>
          <p14:tracePt t="10479" x="7554913" y="2200275"/>
          <p14:tracePt t="10487" x="7613650" y="2166938"/>
          <p14:tracePt t="10495" x="7648575" y="2149475"/>
          <p14:tracePt t="10503" x="7673975" y="2141538"/>
          <p14:tracePt t="10509" x="7699375" y="2133600"/>
          <p14:tracePt t="10518" x="7716838" y="2124075"/>
          <p14:tracePt t="10533" x="7724775" y="2116138"/>
          <p14:tracePt t="10538" x="7732713" y="2108200"/>
          <p14:tracePt t="10547" x="7742238" y="2108200"/>
          <p14:tracePt t="10569" x="7742238" y="2098675"/>
          <p14:tracePt t="10591" x="7767638" y="2047875"/>
          <p14:tracePt t="10601" x="7783513" y="1989138"/>
          <p14:tracePt t="10606" x="7783513" y="1903413"/>
          <p14:tracePt t="10614" x="7783513" y="1895475"/>
          <p14:tracePt t="10622" x="7783513" y="1885950"/>
          <p14:tracePt t="10629" x="7783513" y="1870075"/>
          <p14:tracePt t="10635" x="7775575" y="1860550"/>
          <p14:tracePt t="10644" x="7750175" y="1852613"/>
          <p14:tracePt t="10652" x="7742238" y="1835150"/>
          <p14:tracePt t="10658" x="7742238" y="1827213"/>
          <p14:tracePt t="10667" x="7732713" y="1827213"/>
          <p14:tracePt t="10673" x="7716838" y="1819275"/>
          <p14:tracePt t="10681" x="7648575" y="1801813"/>
          <p14:tracePt t="10689" x="7588250" y="1784350"/>
          <p14:tracePt t="10695" x="7537450" y="1784350"/>
          <p14:tracePt t="10703" x="7469188" y="1784350"/>
          <p14:tracePt t="10710" x="7427913" y="1793875"/>
          <p14:tracePt t="10719" x="7377113" y="1801813"/>
          <p14:tracePt t="10725" x="7350125" y="1809750"/>
          <p14:tracePt t="10734" x="7308850" y="1827213"/>
          <p14:tracePt t="10740" x="7283450" y="1835150"/>
          <p14:tracePt t="10747" x="7273925" y="1844675"/>
          <p14:tracePt t="10756" x="7258050" y="1852613"/>
          <p14:tracePt t="10763" x="7232650" y="1860550"/>
          <p14:tracePt t="10772" x="7223125" y="1870075"/>
          <p14:tracePt t="10777" x="7223125" y="1878013"/>
          <p14:tracePt t="10785" x="7215188" y="1878013"/>
          <p14:tracePt t="10792" x="7205663" y="1878013"/>
          <p14:tracePt t="10802" x="7197725" y="1885950"/>
          <p14:tracePt t="10807" x="7180263" y="1903413"/>
          <p14:tracePt t="10818" x="7146925" y="1963738"/>
          <p14:tracePt t="10822" x="7138988" y="1989138"/>
          <p14:tracePt t="10830" x="7121525" y="2039938"/>
          <p14:tracePt t="10838" x="7121525" y="2065338"/>
          <p14:tracePt t="10845" x="7121525" y="2090738"/>
          <p14:tracePt t="10853" x="7121525" y="2116138"/>
          <p14:tracePt t="10859" x="7121525" y="2133600"/>
          <p14:tracePt t="10866" x="7121525" y="2141538"/>
          <p14:tracePt t="10874" x="7121525" y="2166938"/>
          <p14:tracePt t="10881" x="7121525" y="2184400"/>
          <p14:tracePt t="10889" x="7129463" y="2192338"/>
          <p14:tracePt t="10897" x="7146925" y="2209800"/>
          <p14:tracePt t="10904" x="7180263" y="2235200"/>
          <p14:tracePt t="10911" x="7215188" y="2252663"/>
          <p14:tracePt t="10921" x="7273925" y="2268538"/>
          <p14:tracePt t="10926" x="7359650" y="2268538"/>
          <p14:tracePt t="10934" x="7402513" y="2268538"/>
          <p14:tracePt t="10941" x="7461250" y="2260600"/>
          <p14:tracePt t="10949" x="7494588" y="2252663"/>
          <p14:tracePt t="10967" x="7546975" y="2243138"/>
          <p14:tracePt t="10978" x="7554913" y="2243138"/>
          <p14:tracePt t="10985" x="7562850" y="2243138"/>
          <p14:tracePt t="10994" x="7572375" y="2243138"/>
          <p14:tracePt t="11038" x="7588250" y="2209800"/>
          <p14:tracePt t="11045" x="7613650" y="2090738"/>
          <p14:tracePt t="11052" x="7613650" y="2082800"/>
          <p14:tracePt t="11060" x="7613650" y="2073275"/>
          <p14:tracePt t="11068" x="7613650" y="2065338"/>
          <p14:tracePt t="11098" x="7605713" y="2065338"/>
          <p14:tracePt t="11105" x="7597775" y="2047875"/>
          <p14:tracePt t="11120" x="7588250" y="2047875"/>
          <p14:tracePt t="11776" x="7597775" y="2047875"/>
          <p14:tracePt t="11813" x="7605713" y="2047875"/>
          <p14:tracePt t="11826" x="7613650" y="2030413"/>
          <p14:tracePt t="11834" x="7656513" y="1997075"/>
          <p14:tracePt t="11843" x="7656513" y="1989138"/>
          <p14:tracePt t="11849" x="7666038" y="1989138"/>
          <p14:tracePt t="11856" x="7673975" y="1971675"/>
          <p14:tracePt t="11863" x="7681913" y="1963738"/>
          <p14:tracePt t="11880" x="7681913" y="1954213"/>
          <p14:tracePt t="11887" x="7681913" y="1946275"/>
          <p14:tracePt t="11895" x="7691438" y="1938338"/>
          <p14:tracePt t="11902" x="7724775" y="1860550"/>
          <p14:tracePt t="11909" x="7732713" y="1801813"/>
          <p14:tracePt t="11916" x="7742238" y="1784350"/>
          <p14:tracePt t="11925" x="7742238" y="1776413"/>
          <p14:tracePt t="11932" x="7742238" y="1766888"/>
          <p14:tracePt t="11940" x="7742238" y="1758950"/>
          <p14:tracePt t="11957" x="7742238" y="1751013"/>
          <p14:tracePt t="11973" x="7742238" y="1716088"/>
          <p14:tracePt t="11977" x="7742238" y="1708150"/>
          <p14:tracePt t="12021" x="7742238" y="1700213"/>
          <p14:tracePt t="12304" x="7750175" y="1700213"/>
          <p14:tracePt t="12311" x="7767638" y="1716088"/>
          <p14:tracePt t="12318" x="7775575" y="1741488"/>
          <p14:tracePt t="12327" x="7775575" y="1758950"/>
          <p14:tracePt t="12333" x="7793038" y="1766888"/>
          <p14:tracePt t="12343" x="7818438" y="1784350"/>
          <p14:tracePt t="12347" x="7843838" y="1801813"/>
          <p14:tracePt t="12359" x="7869238" y="1827213"/>
          <p14:tracePt t="12364" x="7886700" y="1844675"/>
          <p14:tracePt t="12372" x="7894638" y="1860550"/>
          <p14:tracePt t="12379" x="7902575" y="1860550"/>
          <p14:tracePt t="12386" x="7920038" y="1870075"/>
          <p14:tracePt t="12393" x="7920038" y="1878013"/>
          <p14:tracePt t="12403" x="7927975" y="1885950"/>
          <p14:tracePt t="12408" x="7937500" y="1885950"/>
          <p14:tracePt t="12744" x="7954963" y="1885950"/>
          <p14:tracePt t="12751" x="7970838" y="1885950"/>
          <p14:tracePt t="12758" x="7988300" y="1885950"/>
          <p14:tracePt t="12766" x="8013700" y="1885950"/>
          <p14:tracePt t="12773" x="8039100" y="1885950"/>
          <p14:tracePt t="12780" x="8074025" y="1885950"/>
          <p14:tracePt t="12788" x="8099425" y="1885950"/>
          <p14:tracePt t="12795" x="8124825" y="1878013"/>
          <p14:tracePt t="12805" x="8140700" y="1870075"/>
          <p14:tracePt t="12810" x="8158163" y="1870075"/>
          <p14:tracePt t="12819" x="8166100" y="1870075"/>
          <p14:tracePt t="12826" x="8175625" y="1870075"/>
          <p14:tracePt t="12945" x="8183563" y="1870075"/>
          <p14:tracePt t="12952" x="8201025" y="1860550"/>
          <p14:tracePt t="12960" x="8218488" y="1852613"/>
          <p14:tracePt t="12968" x="8234363" y="1844675"/>
          <p14:tracePt t="12975" x="8259763" y="1844675"/>
          <p14:tracePt t="12981" x="8269288" y="1844675"/>
          <p14:tracePt t="12990" x="8277225" y="1844675"/>
          <p14:tracePt t="13007" x="8285163" y="1844675"/>
          <p14:tracePt t="13011" x="8294688" y="1844675"/>
          <p14:tracePt t="13022" x="8310563" y="1844675"/>
          <p14:tracePt t="13026" x="8328025" y="1844675"/>
          <p14:tracePt t="13034" x="8335963" y="1844675"/>
          <p14:tracePt t="13041" x="8353425" y="1844675"/>
          <p14:tracePt t="13049" x="8362950" y="1844675"/>
          <p14:tracePt t="13055" x="8370888" y="1844675"/>
          <p14:tracePt t="13064" x="8378825" y="1844675"/>
          <p14:tracePt t="13072" x="8388350" y="1844675"/>
          <p14:tracePt t="13088" x="8396288" y="1844675"/>
          <p14:tracePt t="14694" x="8378825" y="1844675"/>
          <p14:tracePt t="14701" x="8345488" y="1852613"/>
          <p14:tracePt t="14709" x="8285163" y="1870075"/>
          <p14:tracePt t="14717" x="8218488" y="1895475"/>
          <p14:tracePt t="14725" x="8175625" y="1911350"/>
          <p14:tracePt t="14732" x="8107363" y="1946275"/>
          <p14:tracePt t="14739" x="8064500" y="1954213"/>
          <p14:tracePt t="14746" x="8005763" y="1963738"/>
          <p14:tracePt t="14754" x="7954963" y="1971675"/>
          <p14:tracePt t="14761" x="7912100" y="1979613"/>
          <p14:tracePt t="14771" x="7877175" y="1989138"/>
          <p14:tracePt t="14776" x="7835900" y="1997075"/>
          <p14:tracePt t="14784" x="7783513" y="2005013"/>
          <p14:tracePt t="14793" x="7724775" y="2030413"/>
          <p14:tracePt t="14798" x="7691438" y="2039938"/>
          <p14:tracePt t="14808" x="7648575" y="2047875"/>
          <p14:tracePt t="14813" x="7613650" y="2047875"/>
          <p14:tracePt t="14821" x="7588250" y="2047875"/>
          <p14:tracePt t="14830" x="7562850" y="2047875"/>
          <p14:tracePt t="14836" x="7537450" y="2047875"/>
          <p14:tracePt t="14843" x="7521575" y="2047875"/>
          <p14:tracePt t="14851" x="7494588" y="2047875"/>
          <p14:tracePt t="14858" x="7478713" y="2047875"/>
          <p14:tracePt t="14866" x="7453313" y="2047875"/>
          <p14:tracePt t="14873" x="7443788" y="2047875"/>
          <p14:tracePt t="14880" x="7418388" y="2047875"/>
          <p14:tracePt t="14888" x="7402513" y="2047875"/>
          <p14:tracePt t="14895" x="7392988" y="2047875"/>
          <p14:tracePt t="14904" x="7377113" y="2047875"/>
          <p14:tracePt t="14910" x="7350125" y="2047875"/>
          <p14:tracePt t="14918" x="7334250" y="2047875"/>
          <p14:tracePt t="14925" x="7324725" y="2047875"/>
          <p14:tracePt t="14940" x="7316788" y="2047875"/>
          <p14:tracePt t="14948" x="7308850" y="2047875"/>
          <p14:tracePt t="14955" x="7299325" y="2047875"/>
          <p14:tracePt t="14963" x="7291388" y="2047875"/>
          <p14:tracePt t="14971" x="7248525" y="2047875"/>
          <p14:tracePt t="14977" x="7104063" y="2039938"/>
          <p14:tracePt t="14987" x="7061200" y="2039938"/>
          <p14:tracePt t="14992" x="7027863" y="2039938"/>
          <p14:tracePt t="15000" x="6977063" y="2030413"/>
          <p14:tracePt t="15008" x="6943725" y="2030413"/>
          <p14:tracePt t="15015" x="6934200" y="2030413"/>
          <p14:tracePt t="15022" x="6908800" y="2030413"/>
          <p14:tracePt t="15030" x="6891338" y="2030413"/>
          <p14:tracePt t="15038" x="6883400" y="2022475"/>
          <p14:tracePt t="15044" x="6858000" y="2014538"/>
          <p14:tracePt t="15054" x="6824663" y="2005013"/>
          <p14:tracePt t="15059" x="6799263" y="1997075"/>
          <p14:tracePt t="15068" x="6764338" y="1979613"/>
          <p14:tracePt t="15077" x="6705600" y="1946275"/>
          <p14:tracePt t="15080" x="6662738" y="1920875"/>
          <p14:tracePt t="15089" x="6602413" y="1885950"/>
          <p14:tracePt t="15096" x="6543675" y="1852613"/>
          <p14:tracePt t="15104" x="6510338" y="1835150"/>
          <p14:tracePt t="15111" x="6467475" y="1819275"/>
          <p14:tracePt t="15121" x="6432550" y="1801813"/>
          <p14:tracePt t="15126" x="6416675" y="1793875"/>
          <p14:tracePt t="15135" x="6399213" y="1793875"/>
          <p14:tracePt t="15143" x="6381750" y="1784350"/>
          <p14:tracePt t="15149" x="6356350" y="1766888"/>
          <p14:tracePt t="15158" x="6348413" y="1758950"/>
          <p14:tracePt t="15164" x="6338888" y="1751013"/>
          <p14:tracePt t="15172" x="6323013" y="1741488"/>
          <p14:tracePt t="15187" x="6313488" y="1741488"/>
          <p14:tracePt t="15193" x="6297613" y="1741488"/>
          <p14:tracePt t="15208" x="6288088" y="1741488"/>
          <p14:tracePt t="15216" x="6280150" y="1741488"/>
          <p14:tracePt t="15253" x="6280150" y="1733550"/>
          <p14:tracePt t="15260" x="6272213" y="1725613"/>
          <p14:tracePt t="15289" x="6272213" y="1716088"/>
          <p14:tracePt t="15297" x="6272213" y="1700213"/>
          <p14:tracePt t="15304" x="6280150" y="1690688"/>
          <p14:tracePt t="15312" x="6330950" y="1665288"/>
          <p14:tracePt t="15321" x="6373813" y="1657350"/>
          <p14:tracePt t="15327" x="6432550" y="1649413"/>
          <p14:tracePt t="15336" x="6475413" y="1649413"/>
          <p14:tracePt t="15341" x="6526213" y="1649413"/>
          <p14:tracePt t="15350" x="6551613" y="1649413"/>
          <p14:tracePt t="15356" x="6594475" y="1649413"/>
          <p14:tracePt t="15365" x="6627813" y="1657350"/>
          <p14:tracePt t="15372" x="6662738" y="1665288"/>
          <p14:tracePt t="15379" x="6696075" y="1674813"/>
          <p14:tracePt t="15388" x="6731000" y="1682750"/>
          <p14:tracePt t="15395" x="6772275" y="1690688"/>
          <p14:tracePt t="15403" x="6815138" y="1716088"/>
          <p14:tracePt t="15408" x="6875463" y="1741488"/>
          <p14:tracePt t="15417" x="6916738" y="1758950"/>
          <p14:tracePt t="15426" x="6985000" y="1776413"/>
          <p14:tracePt t="15432" x="7019925" y="1809750"/>
          <p14:tracePt t="15438" x="7078663" y="1827213"/>
          <p14:tracePt t="15447" x="7113588" y="1844675"/>
          <p14:tracePt t="15454" x="7164388" y="1860550"/>
          <p14:tracePt t="15461" x="7197725" y="1885950"/>
          <p14:tracePt t="15472" x="7215188" y="1895475"/>
          <p14:tracePt t="15477" x="7258050" y="1911350"/>
          <p14:tracePt t="15484" x="7283450" y="1920875"/>
          <p14:tracePt t="15493" x="7316788" y="1938338"/>
          <p14:tracePt t="15499" x="7367588" y="1971675"/>
          <p14:tracePt t="15506" x="7435850" y="1979613"/>
          <p14:tracePt t="15514" x="7486650" y="1989138"/>
          <p14:tracePt t="15521" x="7554913" y="1997075"/>
          <p14:tracePt t="15528" x="7613650" y="2014538"/>
          <p14:tracePt t="15537" x="7691438" y="2014538"/>
          <p14:tracePt t="15543" x="7750175" y="2014538"/>
          <p14:tracePt t="15551" x="7793038" y="2014538"/>
          <p14:tracePt t="15558" x="7835900" y="2014538"/>
          <p14:tracePt t="15566" x="7869238" y="2014538"/>
          <p14:tracePt t="15572" x="7886700" y="2014538"/>
          <p14:tracePt t="15580" x="7927975" y="2014538"/>
          <p14:tracePt t="15587" x="7954963" y="2014538"/>
          <p14:tracePt t="15596" x="7996238" y="2014538"/>
          <p14:tracePt t="15604" x="8021638" y="2014538"/>
          <p14:tracePt t="15610" x="8031163" y="2014538"/>
          <p14:tracePt t="15618" x="8064500" y="2014538"/>
          <p14:tracePt t="15625" x="8081963" y="2005013"/>
          <p14:tracePt t="15633" x="8089900" y="1997075"/>
          <p14:tracePt t="15641" x="8099425" y="1997075"/>
          <p14:tracePt t="15647" x="8107363" y="1997075"/>
          <p14:tracePt t="15655" x="8115300" y="1997075"/>
          <p14:tracePt t="15730" x="8107363" y="1989138"/>
          <p14:tracePt t="15736" x="8081963" y="1971675"/>
          <p14:tracePt t="15744" x="8031163" y="1963738"/>
          <p14:tracePt t="15754" x="7980363" y="1954213"/>
          <p14:tracePt t="15758" x="7894638" y="1946275"/>
          <p14:tracePt t="15767" x="7810500" y="1946275"/>
          <p14:tracePt t="15775" x="7707313" y="1946275"/>
          <p14:tracePt t="15782" x="7623175" y="1946275"/>
          <p14:tracePt t="15789" x="7572375" y="1946275"/>
          <p14:tracePt t="15796" x="7494588" y="1946275"/>
          <p14:tracePt t="15805" x="7453313" y="1946275"/>
          <p14:tracePt t="15812" x="7392988" y="1954213"/>
          <p14:tracePt t="15821" x="7316788" y="1954213"/>
          <p14:tracePt t="15825" x="7223125" y="1954213"/>
          <p14:tracePt t="15834" x="7104063" y="1954213"/>
          <p14:tracePt t="15841" x="7019925" y="1954213"/>
          <p14:tracePt t="15849" x="6934200" y="1954213"/>
          <p14:tracePt t="15856" x="6883400" y="1954213"/>
          <p14:tracePt t="15864" x="6832600" y="1954213"/>
          <p14:tracePt t="15871" x="6807200" y="1954213"/>
          <p14:tracePt t="15878" x="6781800" y="1954213"/>
          <p14:tracePt t="15887" x="6746875" y="1954213"/>
          <p14:tracePt t="15893" x="6713538" y="1954213"/>
          <p14:tracePt t="15900" x="6688138" y="1946275"/>
          <p14:tracePt t="15907" x="6662738" y="1938338"/>
          <p14:tracePt t="15916" x="6627813" y="1928813"/>
          <p14:tracePt t="15924" x="6602413" y="1920875"/>
          <p14:tracePt t="15931" x="6594475" y="1920875"/>
          <p14:tracePt t="15936" x="6569075" y="1920875"/>
          <p14:tracePt t="15955" x="6551613" y="1911350"/>
          <p14:tracePt t="15959" x="6543675" y="1911350"/>
          <p14:tracePt t="15971" x="6535738" y="1911350"/>
          <p14:tracePt t="15975" x="6526213" y="1911350"/>
          <p14:tracePt t="15990" x="6518275" y="1911350"/>
          <p14:tracePt t="16019" x="6500813" y="1903413"/>
          <p14:tracePt t="16027" x="6500813" y="1885950"/>
          <p14:tracePt t="16037" x="6492875" y="1878013"/>
          <p14:tracePt t="16041" x="6483350" y="1870075"/>
          <p14:tracePt t="16050" x="6492875" y="1852613"/>
          <p14:tracePt t="16057" x="6526213" y="1827213"/>
          <p14:tracePt t="16065" x="6586538" y="1793875"/>
          <p14:tracePt t="16070" x="6662738" y="1776413"/>
          <p14:tracePt t="16079" x="6746875" y="1766888"/>
          <p14:tracePt t="16087" x="6858000" y="1766888"/>
          <p14:tracePt t="16094" x="6943725" y="1766888"/>
          <p14:tracePt t="16104" x="7035800" y="1766888"/>
          <p14:tracePt t="16109" x="7121525" y="1793875"/>
          <p14:tracePt t="16117" x="7197725" y="1809750"/>
          <p14:tracePt t="16124" x="7240588" y="1827213"/>
          <p14:tracePt t="16132" x="7308850" y="1852613"/>
          <p14:tracePt t="16141" x="7350125" y="1870075"/>
          <p14:tracePt t="16146" x="7443788" y="1895475"/>
          <p14:tracePt t="16154" x="7512050" y="1903413"/>
          <p14:tracePt t="16161" x="7588250" y="1911350"/>
          <p14:tracePt t="16171" x="7623175" y="1920875"/>
          <p14:tracePt t="16175" x="7691438" y="1928813"/>
          <p14:tracePt t="16184" x="7724775" y="1938338"/>
          <p14:tracePt t="16193" x="7750175" y="1938338"/>
          <p14:tracePt t="16198" x="7783513" y="1938338"/>
          <p14:tracePt t="16207" x="7793038" y="1938338"/>
          <p14:tracePt t="16213" x="7818438" y="1938338"/>
          <p14:tracePt t="16221" x="7843838" y="1938338"/>
          <p14:tracePt t="16228" x="7851775" y="1946275"/>
          <p14:tracePt t="16237" x="7869238" y="1946275"/>
          <p14:tracePt t="16243" x="7877175" y="1946275"/>
          <p14:tracePt t="16251" x="7886700" y="1946275"/>
          <p14:tracePt t="16257" x="7894638" y="1946275"/>
          <p14:tracePt t="16265" x="7902575" y="1946275"/>
          <p14:tracePt t="16334" x="7902575" y="1954213"/>
          <p14:tracePt t="16340" x="7894638" y="1963738"/>
          <p14:tracePt t="16348" x="7861300" y="1963738"/>
          <p14:tracePt t="16355" x="7742238" y="1963738"/>
          <p14:tracePt t="16363" x="7681913" y="1971675"/>
          <p14:tracePt t="16373" x="7588250" y="1971675"/>
          <p14:tracePt t="16377" x="7512050" y="1971675"/>
          <p14:tracePt t="16388" x="7453313" y="1979613"/>
          <p14:tracePt t="16392" x="7392988" y="1979613"/>
          <p14:tracePt t="16400" x="7324725" y="1979613"/>
          <p14:tracePt t="16407" x="7240588" y="1979613"/>
          <p14:tracePt t="16415" x="7172325" y="1979613"/>
          <p14:tracePt t="16421" x="7121525" y="1979613"/>
          <p14:tracePt t="16430" x="7070725" y="1979613"/>
          <p14:tracePt t="16437" x="7045325" y="1979613"/>
          <p14:tracePt t="16445" x="7010400" y="1979613"/>
          <p14:tracePt t="16454" x="7002463" y="1979613"/>
          <p14:tracePt t="16459" x="6985000" y="1979613"/>
          <p14:tracePt t="16468" x="6969125" y="1979613"/>
          <p14:tracePt t="16474" x="6959600" y="1979613"/>
          <p14:tracePt t="16482" x="6951663" y="1979613"/>
          <p14:tracePt t="16489" x="6943725" y="1979613"/>
          <p14:tracePt t="16496" x="6934200" y="1979613"/>
          <p14:tracePt t="16504" x="6926263" y="1979613"/>
          <p14:tracePt t="16511" x="6916738" y="1979613"/>
          <p14:tracePt t="16719" x="6959600" y="1979613"/>
          <p14:tracePt t="16727" x="6994525" y="1979613"/>
          <p14:tracePt t="16734" x="7035800" y="1979613"/>
          <p14:tracePt t="16742" x="7045325" y="1979613"/>
          <p14:tracePt t="16749" x="7061200" y="1979613"/>
          <p14:tracePt t="16757" x="7070725" y="1979613"/>
          <p14:tracePt t="16764" x="7088188" y="1979613"/>
          <p14:tracePt t="16772" x="7096125" y="1979613"/>
          <p14:tracePt t="16786" x="7104063" y="1979613"/>
          <p14:tracePt t="16795" x="7113588" y="1979613"/>
          <p14:tracePt t="16825" x="7121525" y="1979613"/>
          <p14:tracePt t="16884" x="7146925" y="1979613"/>
          <p14:tracePt t="16891" x="7172325" y="1979613"/>
          <p14:tracePt t="16898" x="7197725" y="1979613"/>
          <p14:tracePt t="17286" x="7104063" y="2022475"/>
          <p14:tracePt t="17292" x="7053263" y="2047875"/>
          <p14:tracePt t="17300" x="6934200" y="2133600"/>
          <p14:tracePt t="17308" x="6832600" y="2192338"/>
          <p14:tracePt t="17316" x="6721475" y="2278063"/>
          <p14:tracePt t="17323" x="6637338" y="2344738"/>
          <p14:tracePt t="17332" x="6586538" y="2371725"/>
          <p14:tracePt t="17338" x="6535738" y="2405063"/>
          <p14:tracePt t="17345" x="6510338" y="2430463"/>
          <p14:tracePt t="17353" x="6483350" y="2447925"/>
          <p14:tracePt t="17361" x="6450013" y="2463800"/>
          <p14:tracePt t="17367" x="6424613" y="2473325"/>
          <p14:tracePt t="17376" x="6391275" y="2516188"/>
          <p14:tracePt t="17385" x="6338888" y="2541588"/>
          <p14:tracePt t="17389" x="6262688" y="2633663"/>
          <p14:tracePt t="17399" x="6194425" y="2711450"/>
          <p14:tracePt t="17405" x="6110288" y="2820988"/>
          <p14:tracePt t="17413" x="6067425" y="2881313"/>
          <p14:tracePt t="17419" x="6016625" y="2922588"/>
          <p14:tracePt t="17428" x="5991225" y="2974975"/>
          <p14:tracePt t="17435" x="5973763" y="3000375"/>
          <p14:tracePt t="17442" x="5948363" y="3016250"/>
          <p14:tracePt t="17450" x="5922963" y="3051175"/>
          <p14:tracePt t="17458" x="5889625" y="3101975"/>
          <p14:tracePt t="17467" x="5838825" y="3178175"/>
          <p14:tracePt t="17472" x="5788025" y="3279775"/>
          <p14:tracePt t="17480" x="5753100" y="3382963"/>
          <p14:tracePt t="17486" x="5710238" y="3475038"/>
          <p14:tracePt t="17496" x="5684838" y="3552825"/>
          <p14:tracePt t="17501" x="5668963" y="3611563"/>
          <p14:tracePt t="17511" x="5651500" y="3636963"/>
          <p14:tracePt t="17516" x="5626100" y="3705225"/>
          <p14:tracePt t="17525" x="5591175" y="3748088"/>
          <p14:tracePt t="17534" x="5557838" y="3849688"/>
          <p14:tracePt t="17538" x="5514975" y="3943350"/>
          <p14:tracePt t="17547" x="5489575" y="4027488"/>
          <p14:tracePt t="17553" x="5472113" y="4105275"/>
          <p14:tracePt t="17563" x="5446713" y="4164013"/>
          <p14:tracePt t="17568" x="5438775" y="4197350"/>
          <p14:tracePt t="17576" x="5413375" y="4265613"/>
          <p14:tracePt t="17584" x="5405438" y="4308475"/>
          <p14:tracePt t="17591" x="5380038" y="4368800"/>
          <p14:tracePt t="17600" x="5370513" y="4452938"/>
          <p14:tracePt t="17606" x="5362575" y="4503738"/>
          <p14:tracePt t="17613" x="5353050" y="4564063"/>
          <p14:tracePt t="17621" x="5345113" y="4605338"/>
          <p14:tracePt t="17629" x="5337175" y="4665663"/>
          <p14:tracePt t="17636" x="5337175" y="4691063"/>
          <p14:tracePt t="17646" x="5319713" y="4724400"/>
          <p14:tracePt t="17650" x="5319713" y="4741863"/>
          <p14:tracePt t="17659" x="5319713" y="4749800"/>
          <p14:tracePt t="17665" x="5311775" y="4767263"/>
          <p14:tracePt t="17673" x="5311775" y="4784725"/>
          <p14:tracePt t="17681" x="5302250" y="4792663"/>
          <p14:tracePt t="17688" x="5302250" y="4802188"/>
          <p14:tracePt t="17696" x="5302250" y="4810125"/>
          <p14:tracePt t="17712" x="5302250" y="4818063"/>
          <p14:tracePt t="17762" x="5294313" y="4827588"/>
          <p14:tracePt t="17769" x="5286375" y="4827588"/>
          <p14:tracePt t="17778" x="5286375" y="4835525"/>
          <p14:tracePt t="17784" x="5286375" y="4843463"/>
          <p14:tracePt t="17793" x="5276850" y="4860925"/>
          <p14:tracePt t="17799" x="5268913" y="4878388"/>
          <p14:tracePt t="17806" x="5268913" y="4894263"/>
          <p14:tracePt t="18179" x="5268913" y="4919663"/>
          <p14:tracePt t="18187" x="5268913" y="4937125"/>
          <p14:tracePt t="18194" x="5276850" y="4972050"/>
          <p14:tracePt t="18202" x="5286375" y="4987925"/>
          <p14:tracePt t="18210" x="5302250" y="4997450"/>
          <p14:tracePt t="18216" x="5311775" y="5013325"/>
          <p14:tracePt t="18225" x="5337175" y="5030788"/>
          <p14:tracePt t="18233" x="5353050" y="5056188"/>
          <p14:tracePt t="18239" x="5362575" y="5073650"/>
          <p14:tracePt t="18249" x="5380038" y="5081588"/>
          <p14:tracePt t="18253" x="5387975" y="5099050"/>
          <p14:tracePt t="18262" x="5413375" y="5124450"/>
          <p14:tracePt t="18268" x="5421313" y="5141913"/>
          <p14:tracePt t="18278" x="5438775" y="5149850"/>
          <p14:tracePt t="18283" x="5446713" y="5167313"/>
          <p14:tracePt t="18292" x="5464175" y="5183188"/>
          <p14:tracePt t="18298" x="5464175" y="5200650"/>
          <p14:tracePt t="18306" x="5472113" y="5200650"/>
          <p14:tracePt t="18315" x="5489575" y="5208588"/>
          <p14:tracePt t="18321" x="5489575" y="5218113"/>
          <p14:tracePt t="18328" x="5489575" y="5226050"/>
          <p14:tracePt t="18347" x="5497513" y="5235575"/>
          <p14:tracePt t="18351" x="5507038" y="5243513"/>
          <p14:tracePt t="18365" x="5514975" y="5251450"/>
          <p14:tracePt t="18372" x="5514975" y="5268913"/>
          <p14:tracePt t="18433" x="5514975" y="5276850"/>
          <p14:tracePt t="18440" x="5524500" y="5286375"/>
          <p14:tracePt t="18448" x="5524500" y="5294313"/>
          <p14:tracePt t="18462" x="5532438" y="5302250"/>
          <p14:tracePt t="18479" x="5532438" y="5311775"/>
          <p14:tracePt t="18485" x="5549900" y="5311775"/>
          <p14:tracePt t="18493" x="5549900" y="5327650"/>
          <p14:tracePt t="18499" x="5557838" y="5337175"/>
          <p14:tracePt t="18559" x="5565775" y="5345113"/>
          <p14:tracePt t="18566" x="5575300" y="5345113"/>
          <p14:tracePt t="18573" x="5583238" y="5353050"/>
          <p14:tracePt t="18581" x="5583238" y="5362575"/>
          <p14:tracePt t="18611" x="5591175" y="5362575"/>
          <p14:tracePt t="18641" x="5600700" y="5362575"/>
          <p14:tracePt t="18656" x="5608638" y="5362575"/>
          <p14:tracePt t="18716" x="5608638" y="5370513"/>
          <p14:tracePt t="18722" x="5616575" y="5380038"/>
          <p14:tracePt t="18738" x="5626100" y="5387975"/>
          <p14:tracePt t="18745" x="5626100" y="5395913"/>
          <p14:tracePt t="18761" x="5626100" y="5405438"/>
          <p14:tracePt t="18776" x="5626100" y="5413375"/>
          <p14:tracePt t="18783" x="5608638" y="5421313"/>
          <p14:tracePt t="18791" x="5557838" y="5438775"/>
          <p14:tracePt t="18798" x="5481638" y="5472113"/>
          <p14:tracePt t="18805" x="5446713" y="5481638"/>
          <p14:tracePt t="18811" x="5380038" y="5497513"/>
          <p14:tracePt t="18819" x="5327650" y="5507038"/>
          <p14:tracePt t="18830" x="5294313" y="5514975"/>
          <p14:tracePt t="18835" x="5286375" y="5514975"/>
          <p14:tracePt t="18843" x="5268913" y="5514975"/>
          <p14:tracePt t="18850" x="5260975" y="5514975"/>
          <p14:tracePt t="18858" x="5235575" y="5524500"/>
          <p14:tracePt t="18866" x="5192713" y="5532438"/>
          <p14:tracePt t="18872" x="5167313" y="5532438"/>
          <p14:tracePt t="18880" x="5149850" y="5532438"/>
          <p14:tracePt t="18886" x="5106988" y="5540375"/>
          <p14:tracePt t="18896" x="4997450" y="5575300"/>
          <p14:tracePt t="18901" x="4946650" y="5591175"/>
          <p14:tracePt t="18911" x="4919663" y="5591175"/>
          <p14:tracePt t="18916" x="4818063" y="5626100"/>
          <p14:tracePt t="18925" x="4759325" y="5641975"/>
          <p14:tracePt t="18933" x="4749800" y="5651500"/>
          <p14:tracePt t="18939" x="4733925" y="5651500"/>
          <p14:tracePt t="18947" x="4724400" y="5651500"/>
          <p14:tracePt t="18963" x="4708525" y="5651500"/>
          <p14:tracePt t="18968" x="4699000" y="5651500"/>
          <p14:tracePt t="19074" x="4699000" y="5668963"/>
          <p14:tracePt t="19081" x="4699000" y="5676900"/>
          <p14:tracePt t="19087" x="4699000" y="5694363"/>
          <p14:tracePt t="19095" x="4716463" y="5710238"/>
          <p14:tracePt t="19102" x="4733925" y="5745163"/>
          <p14:tracePt t="19111" x="4749800" y="5770563"/>
          <p14:tracePt t="19119" x="4767263" y="5778500"/>
          <p14:tracePt t="19126" x="4775200" y="5803900"/>
          <p14:tracePt t="19134" x="4802188" y="5829300"/>
          <p14:tracePt t="19139" x="4818063" y="5846763"/>
          <p14:tracePt t="19149" x="4835525" y="5864225"/>
          <p14:tracePt t="19155" x="4852988" y="5872163"/>
          <p14:tracePt t="19161" x="4886325" y="5905500"/>
          <p14:tracePt t="19169" x="4903788" y="5905500"/>
          <p14:tracePt t="19178" x="4919663" y="5922963"/>
          <p14:tracePt t="19184" x="4937125" y="5940425"/>
          <p14:tracePt t="19193" x="4972050" y="5957888"/>
          <p14:tracePt t="19200" x="4987925" y="5983288"/>
          <p14:tracePt t="19207" x="5013325" y="5991225"/>
          <p14:tracePt t="19216" x="5048250" y="5999163"/>
          <p14:tracePt t="19221" x="5056188" y="6008688"/>
          <p14:tracePt t="19229" x="5081588" y="6016625"/>
          <p14:tracePt t="19237" x="5099050" y="6024563"/>
          <p14:tracePt t="19245" x="5116513" y="6034088"/>
          <p14:tracePt t="19252" x="5132388" y="6059488"/>
          <p14:tracePt t="19258" x="5149850" y="6067425"/>
          <p14:tracePt t="19266" x="5175250" y="6084888"/>
          <p14:tracePt t="19275" x="5192713" y="6092825"/>
          <p14:tracePt t="19283" x="5200650" y="6102350"/>
          <p14:tracePt t="19288" x="5226050" y="6118225"/>
          <p14:tracePt t="19297" x="5251450" y="6143625"/>
          <p14:tracePt t="19304" x="5268913" y="6161088"/>
          <p14:tracePt t="19312" x="5286375" y="6178550"/>
          <p14:tracePt t="19329" x="5294313" y="6186488"/>
          <p14:tracePt t="19334" x="5302250" y="6194425"/>
          <p14:tracePt t="19341" x="5302250" y="6203950"/>
          <p14:tracePt t="19349" x="5302250" y="6211888"/>
          <p14:tracePt t="19393" x="5319713" y="6221413"/>
          <p14:tracePt t="19416" x="5327650" y="6221413"/>
          <p14:tracePt t="19520" x="5311775" y="6186488"/>
          <p14:tracePt t="19526" x="5302250" y="6178550"/>
          <p14:tracePt t="19534" x="5294313" y="6178550"/>
          <p14:tracePt t="19542" x="5294313" y="6169025"/>
          <p14:tracePt t="19549" x="5286375" y="6161088"/>
          <p14:tracePt t="19556" x="5276850" y="6161088"/>
          <p14:tracePt t="19564" x="5276850" y="6153150"/>
          <p14:tracePt t="19581" x="5276850" y="6143625"/>
          <p14:tracePt t="19587" x="5268913" y="6143625"/>
          <p14:tracePt t="19595" x="5260975" y="6135688"/>
          <p14:tracePt t="19617" x="5251450" y="6135688"/>
          <p14:tracePt t="19624" x="5251450" y="6127750"/>
          <p14:tracePt t="19631" x="5243513" y="6118225"/>
          <p14:tracePt t="19654" x="5235575" y="6110288"/>
          <p14:tracePt t="19669" x="5218113" y="6092825"/>
          <p14:tracePt t="19678" x="5192713" y="6076950"/>
          <p14:tracePt t="19683" x="5167313" y="6059488"/>
          <p14:tracePt t="19691" x="5157788" y="6059488"/>
          <p14:tracePt t="19700" x="5157788" y="6049963"/>
          <p14:tracePt t="19706" x="5149850" y="6049963"/>
          <p14:tracePt t="19714" x="5141913" y="6049963"/>
          <p14:tracePt t="19736" x="5132388" y="6042025"/>
          <p14:tracePt t="19745" x="5132388" y="6034088"/>
          <p14:tracePt t="19759" x="5124450" y="6024563"/>
          <p14:tracePt t="19766" x="5116513" y="6008688"/>
          <p14:tracePt t="19773" x="5106988" y="5957888"/>
          <p14:tracePt t="19782" x="5099050" y="5922963"/>
          <p14:tracePt t="19788" x="5091113" y="5821363"/>
          <p14:tracePt t="19796" x="5081588" y="5761038"/>
          <p14:tracePt t="19802" x="5064125" y="5694363"/>
          <p14:tracePt t="19811" x="5064125" y="5668963"/>
          <p14:tracePt t="19818" x="5064125" y="5641975"/>
          <p14:tracePt t="19825" x="5056188" y="5634038"/>
          <p14:tracePt t="19833" x="5056188" y="5616575"/>
          <p14:tracePt t="19840" x="5056188" y="5608638"/>
          <p14:tracePt t="19847" x="5056188" y="5600700"/>
          <p14:tracePt t="19862" x="5038725" y="5591175"/>
          <p14:tracePt t="20302" x="5048250" y="5591175"/>
          <p14:tracePt t="20355" x="5064125" y="5591175"/>
          <p14:tracePt t="20361" x="5099050" y="5575300"/>
          <p14:tracePt t="20369" x="5124450" y="5565775"/>
          <p14:tracePt t="20377" x="5141913" y="5557838"/>
          <p14:tracePt t="20383" x="5149850" y="5549900"/>
          <p14:tracePt t="20392" x="5157788" y="5549900"/>
          <p14:tracePt t="20399" x="5167313" y="5540375"/>
          <p14:tracePt t="20406" x="5175250" y="5540375"/>
          <p14:tracePt t="20413" x="5183188" y="5540375"/>
          <p14:tracePt t="21039" x="5208588" y="5524500"/>
          <p14:tracePt t="21046" x="5235575" y="5507038"/>
          <p14:tracePt t="21054" x="5243513" y="5507038"/>
          <p14:tracePt t="21060" x="5268913" y="5497513"/>
          <p14:tracePt t="21068" x="5276850" y="5497513"/>
          <p14:tracePt t="21076" x="5286375" y="5497513"/>
          <p14:tracePt t="21091" x="5294313" y="5497513"/>
          <p14:tracePt t="21121" x="5302250" y="5497513"/>
          <p14:tracePt t="21150" x="5311775" y="5497513"/>
          <p14:tracePt t="21166" x="5327650" y="5497513"/>
          <p14:tracePt t="21225" x="5337175" y="5497513"/>
          <p14:tracePt t="21239" x="5337175" y="5489575"/>
          <p14:tracePt t="21247" x="5345113" y="5489575"/>
          <p14:tracePt t="22566" x="5353050" y="5489575"/>
          <p14:tracePt t="22588" x="5362575" y="5489575"/>
          <p14:tracePt t="22604" x="5370513" y="5489575"/>
          <p14:tracePt t="22639" x="5380038" y="5489575"/>
          <p14:tracePt t="22656" x="5387975" y="5489575"/>
          <p14:tracePt t="22700" x="5395913" y="5489575"/>
          <p14:tracePt t="22715" x="5413375" y="5489575"/>
          <p14:tracePt t="22745" x="5421313" y="5489575"/>
          <p14:tracePt t="22774" x="5430838" y="5489575"/>
          <p14:tracePt t="22811" x="5438775" y="5489575"/>
          <p14:tracePt t="22834" x="5446713" y="5489575"/>
          <p14:tracePt t="22857" x="5456238" y="5489575"/>
          <p14:tracePt t="22931" x="5472113" y="5489575"/>
          <p14:tracePt t="22968" x="5481638" y="5489575"/>
          <p14:tracePt t="23027" x="5489575" y="5489575"/>
          <p14:tracePt t="23072" x="5497513" y="5489575"/>
          <p14:tracePt t="23124" x="5507038" y="5489575"/>
          <p14:tracePt t="23131" x="5514975" y="5489575"/>
          <p14:tracePt t="23146" x="5524500" y="5489575"/>
          <p14:tracePt t="23154" x="5532438" y="5489575"/>
          <p14:tracePt t="23161" x="5540375" y="5489575"/>
          <p14:tracePt t="23176" x="5549900" y="5489575"/>
          <p14:tracePt t="23184" x="5557838" y="5489575"/>
          <p14:tracePt t="23213" x="5565775" y="5489575"/>
          <p14:tracePt t="23220" x="5575300" y="5489575"/>
          <p14:tracePt t="23228" x="5583238" y="5489575"/>
          <p14:tracePt t="23236" x="5591175" y="5489575"/>
          <p14:tracePt t="23250" x="5600700" y="5489575"/>
          <p14:tracePt t="23258" x="5608638" y="5489575"/>
          <p14:tracePt t="23265" x="5616575" y="5489575"/>
          <p14:tracePt t="23275" x="5634038" y="5489575"/>
          <p14:tracePt t="23280" x="5651500" y="5489575"/>
          <p14:tracePt t="23288" x="5659438" y="5489575"/>
          <p14:tracePt t="23295" x="5668963" y="5497513"/>
          <p14:tracePt t="23302" x="5676900" y="5497513"/>
          <p14:tracePt t="23363" x="5684838" y="5497513"/>
          <p14:tracePt t="23369" x="5702300" y="5497513"/>
          <p14:tracePt t="23377" x="5702300" y="5507038"/>
          <p14:tracePt t="23384" x="5719763" y="5514975"/>
          <p14:tracePt t="23392" x="5727700" y="5514975"/>
          <p14:tracePt t="23399" x="5745163" y="5524500"/>
          <p14:tracePt t="23408" x="5753100" y="5524500"/>
          <p14:tracePt t="23414" x="5761038" y="5524500"/>
          <p14:tracePt t="23429" x="5770563" y="5524500"/>
          <p14:tracePt t="23437" x="5778500" y="5524500"/>
          <p14:tracePt t="23534" x="5795963" y="5524500"/>
          <p14:tracePt t="23541" x="5803900" y="5532438"/>
          <p14:tracePt t="23547" x="5813425" y="5549900"/>
          <p14:tracePt t="23593" x="5821363" y="5549900"/>
          <p14:tracePt t="23638" x="5829300" y="5557838"/>
          <p14:tracePt t="24218" x="5829300" y="5583238"/>
          <p14:tracePt t="24226" x="5821363" y="5591175"/>
          <p14:tracePt t="24234" x="5803900" y="5641975"/>
          <p14:tracePt t="24241" x="5795963" y="5659438"/>
          <p14:tracePt t="24249" x="5788025" y="5684838"/>
          <p14:tracePt t="24256" x="5778500" y="5702300"/>
          <p14:tracePt t="24264" x="5761038" y="5735638"/>
          <p14:tracePt t="24270" x="5753100" y="5745163"/>
          <p14:tracePt t="24278" x="5753100" y="5770563"/>
          <p14:tracePt t="24286" x="5753100" y="5795963"/>
          <p14:tracePt t="24294" x="5753100" y="5821363"/>
          <p14:tracePt t="24300" x="5753100" y="5838825"/>
          <p14:tracePt t="24308" x="5745163" y="5872163"/>
          <p14:tracePt t="24315" x="5745163" y="5897563"/>
          <p14:tracePt t="24322" x="5735638" y="5915025"/>
          <p14:tracePt t="24330" x="5735638" y="5948363"/>
          <p14:tracePt t="24338" x="5727700" y="5965825"/>
          <p14:tracePt t="24346" x="5727700" y="5973763"/>
          <p14:tracePt t="24353" x="5727700" y="5991225"/>
          <p14:tracePt t="24361" x="5727700" y="5999163"/>
          <p14:tracePt t="24377" x="5727700" y="6016625"/>
          <p14:tracePt t="24382" x="5727700" y="6024563"/>
          <p14:tracePt t="24397" x="5719763" y="6034088"/>
          <p14:tracePt t="24405" x="5719763" y="6042025"/>
          <p14:tracePt t="24412" x="5710238" y="6049963"/>
          <p14:tracePt t="24419" x="5710238" y="6059488"/>
          <p14:tracePt t="24428" x="5710238" y="6067425"/>
          <p14:tracePt t="24434" x="5710238" y="6076950"/>
          <p14:tracePt t="24442" x="5710238" y="6084888"/>
          <p14:tracePt t="24449" x="5710238" y="6092825"/>
          <p14:tracePt t="24464" x="5710238" y="6102350"/>
          <p14:tracePt t="24478" x="5694363" y="6110288"/>
          <p14:tracePt t="24487" x="5684838" y="6118225"/>
          <p14:tracePt t="24501" x="5684838" y="6127750"/>
          <p14:tracePt t="24511" x="5684838" y="6135688"/>
          <p14:tracePt t="24516" x="5684838" y="6143625"/>
          <p14:tracePt t="24525" x="5684838" y="6153150"/>
          <p14:tracePt t="24531" x="5684838" y="6161088"/>
          <p14:tracePt t="24546" x="5684838" y="6169025"/>
          <p14:tracePt t="25142" x="5676900" y="6169025"/>
          <p14:tracePt t="25157" x="5668963" y="6169025"/>
          <p14:tracePt t="25171" x="5659438" y="6169025"/>
          <p14:tracePt t="25194" x="5651500" y="6169025"/>
          <p14:tracePt t="25201" x="5641975" y="6169025"/>
          <p14:tracePt t="25208" x="5616575" y="6161088"/>
          <p14:tracePt t="25218" x="5565775" y="6135688"/>
          <p14:tracePt t="25223" x="5549900" y="6135688"/>
          <p14:tracePt t="25231" x="5532438" y="6135688"/>
          <p14:tracePt t="25238" x="5524500" y="6135688"/>
          <p14:tracePt t="25246" x="5514975" y="6135688"/>
          <p14:tracePt t="25261" x="5507038" y="6135688"/>
          <p14:tracePt t="25269" x="5497513" y="6135688"/>
          <p14:tracePt t="25276" x="5497513" y="6127750"/>
          <p14:tracePt t="25286" x="5489575" y="6127750"/>
          <p14:tracePt t="25305" x="5481638" y="6127750"/>
          <p14:tracePt t="25328" x="5472113" y="6127750"/>
          <p14:tracePt t="25343" x="5472113" y="6118225"/>
          <p14:tracePt t="25352" x="5464175" y="6118225"/>
          <p14:tracePt t="25358" x="5456238" y="6118225"/>
          <p14:tracePt t="25372" x="5446713" y="6110288"/>
          <p14:tracePt t="25410" x="5446713" y="6102350"/>
          <p14:tracePt t="25425" x="5438775" y="6102350"/>
          <p14:tracePt t="25448" x="5430838" y="6092825"/>
          <p14:tracePt t="25485" x="5421313" y="6084888"/>
          <p14:tracePt t="25492" x="5387975" y="6076950"/>
          <p14:tracePt t="25500" x="5380038" y="6067425"/>
          <p14:tracePt t="25506" x="5370513" y="6059488"/>
          <p14:tracePt t="25515" x="5362575" y="6059488"/>
          <p14:tracePt t="25521" x="5362575" y="6049963"/>
          <p14:tracePt t="25529" x="5353050" y="6049963"/>
          <p14:tracePt t="25536" x="5337175" y="6049963"/>
          <p14:tracePt t="25559" x="5327650" y="6049963"/>
          <p14:tracePt t="25582" x="5319713" y="6049963"/>
          <p14:tracePt t="25596" x="5311775" y="6034088"/>
          <p14:tracePt t="25612" x="5302250" y="6034088"/>
          <p14:tracePt t="25618" x="5302250" y="6024563"/>
          <p14:tracePt t="25626" x="5294313" y="6024563"/>
          <p14:tracePt t="25648" x="5276850" y="6024563"/>
          <p14:tracePt t="25664" x="5268913" y="6016625"/>
          <p14:tracePt t="25678" x="5260975" y="6016625"/>
          <p14:tracePt t="25685" x="5251450" y="6008688"/>
          <p14:tracePt t="25693" x="5243513" y="6008688"/>
          <p14:tracePt t="25700" x="5243513" y="5999163"/>
          <p14:tracePt t="25708" x="5235575" y="5999163"/>
          <p14:tracePt t="25716" x="5226050" y="5991225"/>
          <p14:tracePt t="25730" x="5218113" y="5983288"/>
          <p14:tracePt t="25753" x="5208588" y="5983288"/>
          <p14:tracePt t="25768" x="5200650" y="5973763"/>
          <p14:tracePt t="25775" x="5175250" y="5940425"/>
          <p14:tracePt t="25786" x="5167313" y="5922963"/>
          <p14:tracePt t="25789" x="5157788" y="5905500"/>
          <p14:tracePt t="25796" x="5157788" y="5897563"/>
          <p14:tracePt t="25804" x="5141913" y="5889625"/>
          <p14:tracePt t="25811" x="5132388" y="5880100"/>
          <p14:tracePt t="25821" x="5124450" y="5880100"/>
          <p14:tracePt t="25834" x="5124450" y="5872163"/>
          <p14:tracePt t="27018" x="5091113" y="5872163"/>
          <p14:tracePt t="27025" x="5064125" y="5872163"/>
          <p14:tracePt t="27033" x="5038725" y="5872163"/>
          <p14:tracePt t="27040" x="5013325" y="5864225"/>
          <p14:tracePt t="27048" x="4972050" y="5854700"/>
          <p14:tracePt t="27056" x="4919663" y="5846763"/>
          <p14:tracePt t="27062" x="4860925" y="5829300"/>
          <p14:tracePt t="27072" x="4802188" y="5821363"/>
          <p14:tracePt t="27077" x="4724400" y="5795963"/>
          <p14:tracePt t="27085" x="4640263" y="5761038"/>
          <p14:tracePt t="27094" x="4589463" y="5745163"/>
          <p14:tracePt t="27100" x="4529138" y="5735638"/>
          <p14:tracePt t="27109" x="4503738" y="5727700"/>
          <p14:tracePt t="27115" x="4460875" y="5719763"/>
          <p14:tracePt t="27122" x="4427538" y="5710238"/>
          <p14:tracePt t="27129" x="4419600" y="5702300"/>
          <p14:tracePt t="27139" x="4402138" y="5684838"/>
          <p14:tracePt t="27144" x="4368800" y="5676900"/>
          <p14:tracePt t="27153" x="4333875" y="5668963"/>
          <p14:tracePt t="27161" x="4291013" y="5659438"/>
          <p14:tracePt t="27167" x="4240213" y="5641975"/>
          <p14:tracePt t="27176" x="4181475" y="5634038"/>
          <p14:tracePt t="27182" x="4146550" y="5626100"/>
          <p14:tracePt t="27191" x="4087813" y="5616575"/>
          <p14:tracePt t="27196" x="4052888" y="5600700"/>
          <p14:tracePt t="27206" x="4011613" y="5591175"/>
          <p14:tracePt t="27212" x="3986213" y="5583238"/>
          <p14:tracePt t="27219" x="3968750" y="5583238"/>
          <p14:tracePt t="27229" x="3951288" y="5575300"/>
          <p14:tracePt t="27234" x="3925888" y="5575300"/>
          <p14:tracePt t="27243" x="3908425" y="5565775"/>
          <p14:tracePt t="27249" x="3900488" y="5565775"/>
          <p14:tracePt t="27256" x="3883025" y="5557838"/>
          <p14:tracePt t="27263" x="3849688" y="5549900"/>
          <p14:tracePt t="27272" x="3824288" y="5540375"/>
          <p14:tracePt t="27278" x="3806825" y="5532438"/>
          <p14:tracePt t="27287" x="3748088" y="5507038"/>
          <p14:tracePt t="27295" x="3713163" y="5489575"/>
          <p14:tracePt t="27300" x="3654425" y="5464175"/>
          <p14:tracePt t="27309" x="3603625" y="5446713"/>
          <p14:tracePt t="27316" x="3552825" y="5421313"/>
          <p14:tracePt t="27324" x="3527425" y="5405438"/>
          <p14:tracePt t="27331" x="3502025" y="5395913"/>
          <p14:tracePt t="27340" x="3475038" y="5387975"/>
          <p14:tracePt t="27346" x="3449638" y="5380038"/>
          <p14:tracePt t="27354" x="3433763" y="5370513"/>
          <p14:tracePt t="27360" x="3416300" y="5362575"/>
          <p14:tracePt t="27368" x="3398838" y="5353050"/>
          <p14:tracePt t="27377" x="3382963" y="5345113"/>
          <p14:tracePt t="27383" x="3365500" y="5337175"/>
          <p14:tracePt t="27393" x="3348038" y="5327650"/>
          <p14:tracePt t="27398" x="3330575" y="5319713"/>
          <p14:tracePt t="27406" x="3322638" y="5311775"/>
          <p14:tracePt t="27422" x="3314700" y="5311775"/>
          <p14:tracePt t="27428" x="3305175" y="5311775"/>
          <p14:tracePt t="27435" x="3297238" y="5302250"/>
          <p14:tracePt t="27450" x="3297238" y="5294313"/>
          <p14:tracePt t="27465" x="3297238" y="5286375"/>
          <p14:tracePt t="27472" x="3297238" y="5276850"/>
          <p14:tracePt t="27510" x="3297238" y="5268913"/>
          <p14:tracePt t="27525" x="3297238" y="5260975"/>
          <p14:tracePt t="27562" x="3297238" y="5251450"/>
          <p14:tracePt t="27576" x="3297238" y="5243513"/>
          <p14:tracePt t="27629" x="3297238" y="5235575"/>
          <p14:tracePt t="27644" x="3297238" y="5226050"/>
          <p14:tracePt t="27696" x="3297238" y="5218113"/>
          <p14:tracePt t="27703" x="3297238" y="5208588"/>
          <p14:tracePt t="27710" x="3314700" y="5192713"/>
          <p14:tracePt t="27718" x="3340100" y="5175250"/>
          <p14:tracePt t="27726" x="3382963" y="5167313"/>
          <p14:tracePt t="27732" x="3416300" y="5157788"/>
          <p14:tracePt t="27741" x="3449638" y="5149850"/>
          <p14:tracePt t="27748" x="3484563" y="5141913"/>
          <p14:tracePt t="27756" x="3492500" y="5141913"/>
          <p14:tracePt t="27763" x="3509963" y="5141913"/>
          <p14:tracePt t="27772" x="3517900" y="5141913"/>
          <p14:tracePt t="27777" x="3527425" y="5141913"/>
          <p14:tracePt t="27785" x="3535363" y="5141913"/>
          <p14:tracePt t="27792" x="3543300" y="5141913"/>
          <p14:tracePt t="27837" x="3552825" y="5141913"/>
          <p14:tracePt t="27845" x="3568700" y="5141913"/>
          <p14:tracePt t="27853" x="3586163" y="5141913"/>
          <p14:tracePt t="27860" x="3594100" y="5141913"/>
          <p14:tracePt t="27867" x="3603625" y="5141913"/>
          <p14:tracePt t="27875" x="3619500" y="5141913"/>
          <p14:tracePt t="27882" x="3629025" y="5141913"/>
          <p14:tracePt t="27898" x="3636963" y="5141913"/>
          <p14:tracePt t="27906" x="3654425" y="5141913"/>
          <p14:tracePt t="27994" x="3662363" y="5141913"/>
          <p14:tracePt t="28001" x="3671888" y="5141913"/>
          <p14:tracePt t="28016" x="3679825" y="5141913"/>
          <p14:tracePt t="28023" x="3679825" y="5149850"/>
          <p14:tracePt t="28039" x="3679825" y="5157788"/>
          <p14:tracePt t="28045" x="3679825" y="5167313"/>
          <p14:tracePt t="28054" x="3679825" y="5175250"/>
          <p14:tracePt t="28068" x="3679825" y="5183188"/>
          <p14:tracePt t="28075" x="3679825" y="5192713"/>
          <p14:tracePt t="28083" x="3679825" y="5200650"/>
          <p14:tracePt t="28090" x="3679825" y="5208588"/>
          <p14:tracePt t="28098" x="3679825" y="5218113"/>
          <p14:tracePt t="28113" x="3679825" y="5226050"/>
          <p14:tracePt t="28120" x="3679825" y="5235575"/>
          <p14:tracePt t="28128" x="3671888" y="5251450"/>
          <p14:tracePt t="28135" x="3654425" y="5276850"/>
          <p14:tracePt t="28143" x="3629025" y="5294313"/>
          <p14:tracePt t="28150" x="3619500" y="5311775"/>
          <p14:tracePt t="28165" x="3611563" y="5319713"/>
          <p14:tracePt t="28172" x="3603625" y="5327650"/>
          <p14:tracePt t="28179" x="3594100" y="5337175"/>
          <p14:tracePt t="28187" x="3594100" y="5345113"/>
          <p14:tracePt t="28195" x="3586163" y="5353050"/>
          <p14:tracePt t="28203" x="3568700" y="5353050"/>
          <p14:tracePt t="28218" x="3560763" y="5353050"/>
          <p14:tracePt t="28225" x="3552825" y="5362575"/>
          <p14:tracePt t="28248" x="3543300" y="5370513"/>
          <p14:tracePt t="28255" x="3535363" y="5380038"/>
          <p14:tracePt t="28269" x="3527425" y="5380038"/>
          <p14:tracePt t="28306" x="3509963" y="5387975"/>
          <p14:tracePt t="28314" x="3502025" y="5405438"/>
          <p14:tracePt t="28322" x="3502025" y="5413375"/>
          <p14:tracePt t="28329" x="3492500" y="5413375"/>
          <p14:tracePt t="28336" x="3484563" y="5421313"/>
          <p14:tracePt t="28342" x="3475038" y="5430838"/>
          <p14:tracePt t="28358" x="3467100" y="5430838"/>
          <p14:tracePt t="28434" x="3459163" y="5430838"/>
          <p14:tracePt t="28470" x="3449638" y="5438775"/>
          <p14:tracePt t="28477" x="3441700" y="5446713"/>
          <p14:tracePt t="28486" x="3433763" y="5456238"/>
          <p14:tracePt t="28493" x="3433763" y="5464175"/>
          <p14:tracePt t="28500" x="3433763" y="5472113"/>
          <p14:tracePt t="28507" x="3424238" y="5481638"/>
          <p14:tracePt t="28590" x="3416300" y="5489575"/>
          <p14:tracePt t="28597" x="3408363" y="5507038"/>
          <p14:tracePt t="28605" x="3408363" y="5532438"/>
          <p14:tracePt t="28612" x="3398838" y="5565775"/>
          <p14:tracePt t="28620" x="3398838" y="5626100"/>
          <p14:tracePt t="28627" x="3398838" y="5651500"/>
          <p14:tracePt t="28634" x="3398838" y="5668963"/>
          <p14:tracePt t="28641" x="3398838" y="5702300"/>
          <p14:tracePt t="28649" x="3398838" y="5719763"/>
          <p14:tracePt t="28664" x="3398838" y="5727700"/>
          <p14:tracePt t="28673" x="3398838" y="5735638"/>
          <p14:tracePt t="28688" x="3398838" y="5745163"/>
          <p14:tracePt t="28701" x="3398838" y="5753100"/>
          <p14:tracePt t="28708" x="3398838" y="5761038"/>
          <p14:tracePt t="28717" x="3398838" y="5778500"/>
          <p14:tracePt t="28723" x="3398838" y="5788025"/>
          <p14:tracePt t="28731" x="3398838" y="5795963"/>
          <p14:tracePt t="28739" x="3398838" y="5803900"/>
          <p14:tracePt t="28745" x="3398838" y="5813425"/>
          <p14:tracePt t="28753" x="3398838" y="5821363"/>
          <p14:tracePt t="28761" x="3398838" y="5829300"/>
          <p14:tracePt t="28768" x="3398838" y="5838825"/>
          <p14:tracePt t="28850" x="3398838" y="5846763"/>
          <p14:tracePt t="28872" x="3398838" y="5854700"/>
          <p14:tracePt t="29104" x="3398838" y="5846763"/>
          <p14:tracePt t="29110" x="3398838" y="5838825"/>
          <p14:tracePt t="29118" x="3398838" y="5821363"/>
          <p14:tracePt t="29124" x="3398838" y="5803900"/>
          <p14:tracePt t="29141" x="3398838" y="5795963"/>
          <p14:tracePt t="29147" x="3398838" y="5778500"/>
          <p14:tracePt t="29163" x="3398838" y="5753100"/>
          <p14:tracePt t="29178" x="3398838" y="5745163"/>
          <p14:tracePt t="29186" x="3398838" y="5735638"/>
          <p14:tracePt t="29194" x="3398838" y="5727700"/>
          <p14:tracePt t="29200" x="3398838" y="5702300"/>
          <p14:tracePt t="29208" x="3398838" y="5676900"/>
          <p14:tracePt t="29214" x="3398838" y="5668963"/>
          <p14:tracePt t="29223" x="3398838" y="5659438"/>
          <p14:tracePt t="29229" x="3398838" y="5651500"/>
          <p14:tracePt t="29244" x="3398838" y="5641975"/>
          <p14:tracePt t="29252" x="3398838" y="5634038"/>
          <p14:tracePt t="29261" x="3398838" y="5626100"/>
          <p14:tracePt t="29275" x="3398838" y="5616575"/>
          <p14:tracePt t="29290" x="3398838" y="5608638"/>
          <p14:tracePt t="29297" x="3398838" y="5600700"/>
          <p14:tracePt t="29311" x="3398838" y="5591175"/>
          <p14:tracePt t="29319" x="3398838" y="5583238"/>
          <p14:tracePt t="29328" x="3408363" y="5575300"/>
          <p14:tracePt t="29333" x="3416300" y="5532438"/>
          <p14:tracePt t="29341" x="3416300" y="5524500"/>
          <p14:tracePt t="29348" x="3416300" y="5507038"/>
          <p14:tracePt t="29363" x="3416300" y="5497513"/>
          <p14:tracePt t="29372" x="3416300" y="5481638"/>
          <p14:tracePt t="29416" x="3416300" y="5472113"/>
          <p14:tracePt t="29431" x="3424238" y="5456238"/>
          <p14:tracePt t="29438" x="3433763" y="5430838"/>
          <p14:tracePt t="29445" x="3441700" y="5405438"/>
          <p14:tracePt t="29452" x="3441700" y="5395913"/>
          <p14:tracePt t="29461" x="3441700" y="5387975"/>
          <p14:tracePt t="29477" x="3441700" y="5380038"/>
          <p14:tracePt t="29527" x="3441700" y="5370513"/>
          <p14:tracePt t="29535" x="3475038" y="5362575"/>
          <p14:tracePt t="29543" x="3492500" y="5337175"/>
          <p14:tracePt t="29549" x="3502025" y="5327650"/>
          <p14:tracePt t="29558" x="3509963" y="5319713"/>
          <p14:tracePt t="29566" x="3517900" y="5319713"/>
          <p14:tracePt t="29751" x="3552825" y="5276850"/>
          <p14:tracePt t="29758" x="3594100" y="5226050"/>
          <p14:tracePt t="29767" x="3603625" y="5208588"/>
          <p14:tracePt t="29773" x="3611563" y="5200650"/>
          <p14:tracePt t="29781" x="3619500" y="5200650"/>
          <p14:tracePt t="29908" x="3619500" y="5208588"/>
          <p14:tracePt t="29914" x="3611563" y="5218113"/>
          <p14:tracePt t="29922" x="3603625" y="5243513"/>
          <p14:tracePt t="29929" x="3603625" y="5251450"/>
          <p14:tracePt t="29937" x="3578225" y="5268913"/>
          <p14:tracePt t="29944" x="3568700" y="5286375"/>
          <p14:tracePt t="29952" x="3552825" y="5302250"/>
          <p14:tracePt t="29969" x="3543300" y="5345113"/>
          <p14:tracePt t="29974" x="3527425" y="5362575"/>
          <p14:tracePt t="29985" x="3502025" y="5387975"/>
          <p14:tracePt t="29988" x="3475038" y="5413375"/>
          <p14:tracePt t="29997" x="3459163" y="5430838"/>
          <p14:tracePt t="30006" x="3449638" y="5438775"/>
          <p14:tracePt t="30012" x="3424238" y="5456238"/>
          <p14:tracePt t="30021" x="3408363" y="5464175"/>
          <p14:tracePt t="30026" x="3390900" y="5481638"/>
          <p14:tracePt t="30033" x="3390900" y="5489575"/>
          <p14:tracePt t="30041" x="3373438" y="5489575"/>
          <p14:tracePt t="30049" x="3355975" y="5497513"/>
          <p14:tracePt t="30056" x="3355975" y="5507038"/>
          <p14:tracePt t="30065" x="3348038" y="5514975"/>
          <p14:tracePt t="30072" x="3340100" y="5514975"/>
          <p14:tracePt t="30079" x="3330575" y="5514975"/>
          <p14:tracePt t="30095" x="3322638" y="5524500"/>
          <p14:tracePt t="30100" x="3305175" y="5532438"/>
          <p14:tracePt t="30110" x="3297238" y="5549900"/>
          <p14:tracePt t="30117" x="3279775" y="5549900"/>
          <p14:tracePt t="30123" x="3271838" y="5557838"/>
          <p14:tracePt t="30131" x="3263900" y="5575300"/>
          <p14:tracePt t="30138" x="3254375" y="5575300"/>
          <p14:tracePt t="30147" x="3246438" y="5583238"/>
          <p14:tracePt t="30154" x="3238500" y="5591175"/>
          <p14:tracePt t="30161" x="3228975" y="5600700"/>
          <p14:tracePt t="30167" x="3221038" y="5600700"/>
          <p14:tracePt t="30174" x="3221038" y="5616575"/>
          <p14:tracePt t="30197" x="3211513" y="5634038"/>
          <p14:tracePt t="30205" x="3211513" y="5641975"/>
          <p14:tracePt t="30213" x="3211513" y="5702300"/>
          <p14:tracePt t="30220" x="3211513" y="5745163"/>
          <p14:tracePt t="30228" x="3211513" y="5788025"/>
          <p14:tracePt t="30235" x="3211513" y="5821363"/>
          <p14:tracePt t="30242" x="3211513" y="5838825"/>
          <p14:tracePt t="30250" x="3211513" y="5872163"/>
          <p14:tracePt t="30258" x="3211513" y="5889625"/>
          <p14:tracePt t="30266" x="3211513" y="5897563"/>
          <p14:tracePt t="30272" x="3211513" y="5915025"/>
          <p14:tracePt t="30280" x="3211513" y="5932488"/>
          <p14:tracePt t="30287" x="3211513" y="5940425"/>
          <p14:tracePt t="30294" x="3211513" y="5948363"/>
          <p14:tracePt t="30302" x="3211513" y="5957888"/>
          <p14:tracePt t="30415" x="3211513" y="5965825"/>
          <p14:tracePt t="30444" x="3221038" y="5965825"/>
          <p14:tracePt t="30451" x="3228975" y="5965825"/>
          <p14:tracePt t="30457" x="3238500" y="5965825"/>
          <p14:tracePt t="30467" x="3246438" y="5965825"/>
          <p14:tracePt t="30481" x="3254375" y="5965825"/>
          <p14:tracePt t="30488" x="3263900" y="5965825"/>
          <p14:tracePt t="30497" x="3271838" y="5965825"/>
          <p14:tracePt t="30510" x="3279775" y="5965825"/>
          <p14:tracePt t="30517" x="3297238" y="5965825"/>
          <p14:tracePt t="30526" x="3305175" y="5948363"/>
          <p14:tracePt t="30533" x="3348038" y="5872163"/>
          <p14:tracePt t="30540" x="3398838" y="5702300"/>
          <p14:tracePt t="30549" x="3408363" y="5634038"/>
          <p14:tracePt t="30555" x="3416300" y="5600700"/>
          <p14:tracePt t="30564" x="3416300" y="5565775"/>
          <p14:tracePt t="30577" x="3416300" y="5557838"/>
          <p14:tracePt t="30585" x="3416300" y="5549900"/>
          <p14:tracePt t="30592" x="3416300" y="5540375"/>
          <p14:tracePt t="30608" x="3416300" y="5532438"/>
          <p14:tracePt t="30617" x="3416300" y="5514975"/>
          <p14:tracePt t="30622" x="3416300" y="5507038"/>
          <p14:tracePt t="30630" x="3416300" y="5481638"/>
          <p14:tracePt t="30637" x="3416300" y="5446713"/>
          <p14:tracePt t="30645" x="3416300" y="5405438"/>
          <p14:tracePt t="30652" x="3416300" y="5294313"/>
          <p14:tracePt t="30660" x="3433763" y="5226050"/>
          <p14:tracePt t="30667" x="3441700" y="5132388"/>
          <p14:tracePt t="30674" x="3449638" y="5091113"/>
          <p14:tracePt t="30682" x="3449638" y="5073650"/>
          <p14:tracePt t="30697" x="3449638" y="5064125"/>
          <p14:tracePt t="30704" x="3449638" y="5056188"/>
          <p14:tracePt t="30742" x="3449638" y="5048250"/>
          <p14:tracePt t="30771" x="3449638" y="5038725"/>
          <p14:tracePt t="30838" x="3459163" y="5030788"/>
          <p14:tracePt t="31620" x="3517900" y="5013325"/>
          <p14:tracePt t="31628" x="3646488" y="4987925"/>
          <p14:tracePt t="31636" x="3806825" y="4962525"/>
          <p14:tracePt t="31644" x="4027488" y="4937125"/>
          <p14:tracePt t="31650" x="4164013" y="4911725"/>
          <p14:tracePt t="31658" x="4283075" y="4894263"/>
          <p14:tracePt t="31666" x="4435475" y="4886325"/>
          <p14:tracePt t="31671" x="4597400" y="4860925"/>
          <p14:tracePt t="31680" x="4775200" y="4852988"/>
          <p14:tracePt t="31687" x="4903788" y="4835525"/>
          <p14:tracePt t="31695" x="5081588" y="4827588"/>
          <p14:tracePt t="31702" x="5286375" y="4827588"/>
          <p14:tracePt t="31710" x="5608638" y="4827588"/>
          <p14:tracePt t="31718" x="5745163" y="4827588"/>
          <p14:tracePt t="31725" x="5854700" y="4827588"/>
          <p14:tracePt t="31732" x="5983288" y="4827588"/>
          <p14:tracePt t="31739" x="6143625" y="4827588"/>
          <p14:tracePt t="31747" x="6237288" y="4827588"/>
          <p14:tracePt t="31755" x="6323013" y="4835525"/>
          <p14:tracePt t="31763" x="6381750" y="4852988"/>
          <p14:tracePt t="31768" x="6475413" y="4860925"/>
          <p14:tracePt t="31777" x="6500813" y="4860925"/>
          <p14:tracePt t="31784" x="6561138" y="4868863"/>
          <p14:tracePt t="31791" x="6619875" y="4878388"/>
          <p14:tracePt t="31800" x="6680200" y="4886325"/>
          <p14:tracePt t="31806" x="6738938" y="4911725"/>
          <p14:tracePt t="31815" x="6772275" y="4919663"/>
          <p14:tracePt t="31820" x="6807200" y="4929188"/>
          <p14:tracePt t="31830" x="6850063" y="4937125"/>
          <p14:tracePt t="31835" x="6883400" y="4937125"/>
          <p14:tracePt t="31844" x="6926263" y="4946650"/>
          <p14:tracePt t="31852" x="6959600" y="4954588"/>
          <p14:tracePt t="31857" x="6994525" y="4962525"/>
          <p14:tracePt t="31866" x="7019925" y="4972050"/>
          <p14:tracePt t="31873" x="7045325" y="4979988"/>
          <p14:tracePt t="31880" x="7096125" y="4997450"/>
          <p14:tracePt t="31887" x="7146925" y="5005388"/>
          <p14:tracePt t="31897" x="7215188" y="5022850"/>
          <p14:tracePt t="31902" x="7273925" y="5038725"/>
          <p14:tracePt t="31910" x="7342188" y="5056188"/>
          <p14:tracePt t="31920" x="7402513" y="5073650"/>
          <p14:tracePt t="31925" x="7443788" y="5081588"/>
          <p14:tracePt t="31934" x="7494588" y="5099050"/>
          <p14:tracePt t="31940" x="7521575" y="5099050"/>
          <p14:tracePt t="31948" x="7546975" y="5106988"/>
          <p14:tracePt t="31955" x="7580313" y="5116513"/>
          <p14:tracePt t="31963" x="7605713" y="5124450"/>
          <p14:tracePt t="31969" x="7648575" y="5132388"/>
          <p14:tracePt t="31978" x="7673975" y="5141913"/>
          <p14:tracePt t="31984" x="7681913" y="5141913"/>
          <p14:tracePt t="31993" x="7707313" y="5141913"/>
          <p14:tracePt t="32001" x="7732713" y="5141913"/>
          <p14:tracePt t="32014" x="7742238" y="5141913"/>
          <p14:tracePt t="32021" x="7750175" y="5141913"/>
          <p14:tracePt t="32380" x="7724775" y="5149850"/>
          <p14:tracePt t="32387" x="7707313" y="5157788"/>
          <p14:tracePt t="32394" x="7673975" y="5175250"/>
          <p14:tracePt t="32403" x="7631113" y="5192713"/>
          <p14:tracePt t="32409" x="7588250" y="5208588"/>
          <p14:tracePt t="32417" x="7546975" y="5251450"/>
          <p14:tracePt t="32424" x="7486650" y="5276850"/>
          <p14:tracePt t="32434" x="7418388" y="5337175"/>
          <p14:tracePt t="32440" x="7342188" y="5370513"/>
          <p14:tracePt t="32446" x="7299325" y="5395913"/>
          <p14:tracePt t="32456" x="7232650" y="5438775"/>
          <p14:tracePt t="32461" x="7205663" y="5456238"/>
          <p14:tracePt t="32471" x="7172325" y="5481638"/>
          <p14:tracePt t="32476" x="7146925" y="5507038"/>
          <p14:tracePt t="32484" x="7121525" y="5557838"/>
          <p14:tracePt t="32491" x="7096125" y="5583238"/>
          <p14:tracePt t="32501" x="7078663" y="5608638"/>
          <p14:tracePt t="32506" x="7070725" y="5634038"/>
          <p14:tracePt t="32515" x="7061200" y="5659438"/>
          <p14:tracePt t="32523" x="7053263" y="5676900"/>
          <p14:tracePt t="32528" x="7045325" y="5710238"/>
          <p14:tracePt t="32538" x="7045325" y="5719763"/>
          <p14:tracePt t="32543" x="7045325" y="5745163"/>
          <p14:tracePt t="32550" x="7045325" y="5761038"/>
          <p14:tracePt t="32558" x="7045325" y="5778500"/>
          <p14:tracePt t="32567" x="7045325" y="5795963"/>
          <p14:tracePt t="32573" x="7045325" y="5803900"/>
          <p14:tracePt t="32581" x="7045325" y="5821363"/>
          <p14:tracePt t="32588" x="7045325" y="5838825"/>
          <p14:tracePt t="32596" x="7045325" y="5854700"/>
          <p14:tracePt t="32602" x="7053263" y="5872163"/>
          <p14:tracePt t="32610" x="7070725" y="5889625"/>
          <p14:tracePt t="32618" x="7088188" y="5905500"/>
          <p14:tracePt t="32625" x="7104063" y="5932488"/>
          <p14:tracePt t="32635" x="7129463" y="5940425"/>
          <p14:tracePt t="32640" x="7154863" y="5957888"/>
          <p14:tracePt t="32648" x="7197725" y="5991225"/>
          <p14:tracePt t="32657" x="7240588" y="6024563"/>
          <p14:tracePt t="32662" x="7291388" y="6059488"/>
          <p14:tracePt t="32672" x="7334250" y="6076950"/>
          <p14:tracePt t="32677" x="7402513" y="6092825"/>
          <p14:tracePt t="32684" x="7443788" y="6110288"/>
          <p14:tracePt t="32692" x="7521575" y="6127750"/>
          <p14:tracePt t="32700" x="7597775" y="6135688"/>
          <p14:tracePt t="32707" x="7639050" y="6143625"/>
          <p14:tracePt t="32717" x="7699375" y="6143625"/>
          <p14:tracePt t="32722" x="7742238" y="6143625"/>
          <p14:tracePt t="32730" x="7783513" y="6143625"/>
          <p14:tracePt t="32737" x="7843838" y="6143625"/>
          <p14:tracePt t="32744" x="7877175" y="6143625"/>
          <p14:tracePt t="32752" x="7912100" y="6135688"/>
          <p14:tracePt t="32759" x="7937500" y="6127750"/>
          <p14:tracePt t="32768" x="7954963" y="6110288"/>
          <p14:tracePt t="32774" x="7980363" y="6102350"/>
          <p14:tracePt t="32781" x="8005763" y="6092825"/>
          <p14:tracePt t="32788" x="8021638" y="6076950"/>
          <p14:tracePt t="32798" x="8039100" y="6049963"/>
          <p14:tracePt t="32803" x="8056563" y="6016625"/>
          <p14:tracePt t="32811" x="8099425" y="5973763"/>
          <p14:tracePt t="32821" x="8115300" y="5932488"/>
          <p14:tracePt t="32825" x="8140700" y="5864225"/>
          <p14:tracePt t="32835" x="8158163" y="5795963"/>
          <p14:tracePt t="32841" x="8166100" y="5745163"/>
          <p14:tracePt t="32850" x="8191500" y="5668963"/>
          <p14:tracePt t="32856" x="8191500" y="5616575"/>
          <p14:tracePt t="32865" x="8191500" y="5583238"/>
          <p14:tracePt t="32872" x="8191500" y="5565775"/>
          <p14:tracePt t="32878" x="8183563" y="5532438"/>
          <p14:tracePt t="32886" x="8175625" y="5514975"/>
          <p14:tracePt t="32893" x="8166100" y="5497513"/>
          <p14:tracePt t="32901" x="8158163" y="5481638"/>
          <p14:tracePt t="32908" x="8140700" y="5456238"/>
          <p14:tracePt t="32917" x="8124825" y="5438775"/>
          <p14:tracePt t="32922" x="8107363" y="5421313"/>
          <p14:tracePt t="32931" x="8089900" y="5395913"/>
          <p14:tracePt t="32939" x="8074025" y="5370513"/>
          <p14:tracePt t="32946" x="8047038" y="5345113"/>
          <p14:tracePt t="32953" x="8013700" y="5319713"/>
          <p14:tracePt t="32960" x="7962900" y="5276850"/>
          <p14:tracePt t="32968" x="7894638" y="5243513"/>
          <p14:tracePt t="32975" x="7851775" y="5226050"/>
          <p14:tracePt t="32984" x="7793038" y="5218113"/>
          <p14:tracePt t="32989" x="7758113" y="5208588"/>
          <p14:tracePt t="32998" x="7724775" y="5208588"/>
          <p14:tracePt t="33005" x="7699375" y="5208588"/>
          <p14:tracePt t="33012" x="7656513" y="5208588"/>
          <p14:tracePt t="33020" x="7623175" y="5218113"/>
          <p14:tracePt t="33028" x="7597775" y="5235575"/>
          <p14:tracePt t="33035" x="7580313" y="5243513"/>
          <p14:tracePt t="33042" x="7562850" y="5251450"/>
          <p14:tracePt t="33051" x="7546975" y="5260975"/>
          <p14:tracePt t="33067" x="7529513" y="5276850"/>
          <p14:tracePt t="33072" x="7494588" y="5294313"/>
          <p14:tracePt t="33080" x="7469188" y="5302250"/>
          <p14:tracePt t="33088" x="7461250" y="5319713"/>
          <p14:tracePt t="33094" x="7427913" y="5337175"/>
          <p14:tracePt t="33100" x="7392988" y="5370513"/>
          <p14:tracePt t="33109" x="7359650" y="5405438"/>
          <p14:tracePt t="33116" x="7316788" y="5472113"/>
          <p14:tracePt t="33124" x="7283450" y="5532438"/>
          <p14:tracePt t="33133" x="7265988" y="5591175"/>
          <p14:tracePt t="33138" x="7232650" y="5641975"/>
          <p14:tracePt t="33147" x="7223125" y="5676900"/>
          <p14:tracePt t="33155" x="7223125" y="5702300"/>
          <p14:tracePt t="33161" x="7223125" y="5710238"/>
          <p14:tracePt t="33170" x="7223125" y="5727700"/>
          <p14:tracePt t="33177" x="7223125" y="5753100"/>
          <p14:tracePt t="33190" x="7223125" y="5770563"/>
          <p14:tracePt t="33200" x="7223125" y="5778500"/>
          <p14:tracePt t="33206" x="7223125" y="5788025"/>
          <p14:tracePt t="33214" x="7258050" y="5821363"/>
          <p14:tracePt t="33221" x="7283450" y="5838825"/>
          <p14:tracePt t="33228" x="7299325" y="5854700"/>
          <p14:tracePt t="33236" x="7342188" y="5872163"/>
          <p14:tracePt t="33243" x="7359650" y="5889625"/>
          <p14:tracePt t="33252" x="7385050" y="5905500"/>
          <p14:tracePt t="33257" x="7402513" y="5915025"/>
          <p14:tracePt t="33267" x="7427913" y="5922963"/>
          <p14:tracePt t="33272" x="7461250" y="5932488"/>
          <p14:tracePt t="33281" x="7494588" y="5940425"/>
          <p14:tracePt t="33291" x="7529513" y="5940425"/>
          <p14:tracePt t="33294" x="7588250" y="5940425"/>
          <p14:tracePt t="33303" x="7673975" y="5940425"/>
          <p14:tracePt t="33310" x="7732713" y="5932488"/>
          <p14:tracePt t="33318" x="7793038" y="5922963"/>
          <p14:tracePt t="33325" x="7851775" y="5915025"/>
          <p14:tracePt t="33334" x="7886700" y="5905500"/>
          <p14:tracePt t="33340" x="7912100" y="5889625"/>
          <p14:tracePt t="33347" x="7937500" y="5880100"/>
          <p14:tracePt t="33355" x="7945438" y="5872163"/>
          <p14:tracePt t="33363" x="7954963" y="5872163"/>
          <p14:tracePt t="33371" x="7962900" y="5872163"/>
          <p14:tracePt t="33377" x="7970838" y="5872163"/>
          <p14:tracePt t="33407" x="7980363" y="5872163"/>
          <p14:tracePt t="33415" x="7988300" y="5761038"/>
          <p14:tracePt t="33422" x="7988300" y="5727700"/>
          <p14:tracePt t="33429" x="7980363" y="5641975"/>
          <p14:tracePt t="33436" x="7945438" y="5549900"/>
          <p14:tracePt t="33444" x="7912100" y="5489575"/>
          <p14:tracePt t="33452" x="7886700" y="5464175"/>
          <p14:tracePt t="33459" x="7877175" y="5446713"/>
          <p14:tracePt t="33467" x="7861300" y="5413375"/>
          <p14:tracePt t="33474" x="7851775" y="5405438"/>
          <p14:tracePt t="33483" x="7835900" y="5395913"/>
          <p14:tracePt t="33488" x="7818438" y="5387975"/>
          <p14:tracePt t="33497" x="7810500" y="5380038"/>
          <p14:tracePt t="33512" x="7800975" y="5370513"/>
          <p14:tracePt t="33521" x="7793038" y="5370513"/>
          <p14:tracePt t="33534" x="7783513" y="5370513"/>
          <p14:tracePt t="33541" x="7775575" y="5370513"/>
          <p14:tracePt t="33550" x="7767638" y="5370513"/>
          <p14:tracePt t="33565" x="7758113" y="5370513"/>
          <p14:tracePt t="33570" x="7742238" y="5370513"/>
          <p14:tracePt t="33585" x="7732713" y="5370513"/>
          <p14:tracePt t="33593" x="7724775" y="5370513"/>
          <p14:tracePt t="33608" x="7707313" y="5370513"/>
          <p14:tracePt t="33618" x="7699375" y="5370513"/>
          <p14:tracePt t="33668" x="7691438" y="5370513"/>
          <p14:tracePt t="34636" x="7631113" y="5370513"/>
          <p14:tracePt t="34644" x="7521575" y="5370513"/>
          <p14:tracePt t="34650" x="7316788" y="5345113"/>
          <p14:tracePt t="34658" x="7205663" y="5311775"/>
          <p14:tracePt t="34665" x="6883400" y="5200650"/>
          <p14:tracePt t="34673" x="6330950" y="4962525"/>
          <p14:tracePt t="34680" x="5965825" y="4749800"/>
          <p14:tracePt t="34688" x="5030788" y="4341813"/>
          <p14:tracePt t="34697" x="4657725" y="4232275"/>
          <p14:tracePt t="34703" x="3594100" y="3841750"/>
          <p14:tracePt t="34710" x="3221038" y="3611563"/>
          <p14:tracePt t="34717" x="2174875" y="3094038"/>
          <p14:tracePt t="34726" x="2030413" y="3059113"/>
          <p14:tracePt t="34733" x="1249363" y="2855913"/>
          <p14:tracePt t="34740" x="1173163" y="2820988"/>
          <p14:tracePt t="34748" x="935038" y="2686050"/>
          <p14:tracePt t="34755" x="628650" y="2549525"/>
          <p14:tracePt t="34764" x="509588" y="2473325"/>
          <p14:tracePt t="34770" x="415925" y="2430463"/>
          <p14:tracePt t="34778" x="365125" y="2387600"/>
          <p14:tracePt t="34785" x="331788" y="2371725"/>
          <p14:tracePt t="34792" x="322263" y="2354263"/>
          <p14:tracePt t="34802" x="288925" y="2319338"/>
          <p14:tracePt t="34807" x="280988" y="2311400"/>
          <p14:tracePt t="35075" x="195263" y="2243138"/>
          <p14:tracePt t="35083" x="119063" y="2174875"/>
          <p14:tracePt t="35090" x="42863" y="2116138"/>
        </p14:tracePtLst>
      </p14:laserTrace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6">
            <a:extLst>
              <a:ext uri="{FF2B5EF4-FFF2-40B4-BE49-F238E27FC236}">
                <a16:creationId xmlns:a16="http://schemas.microsoft.com/office/drawing/2014/main" id="{230E791C-D449-4051-AFFB-725DB20C37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6" r="24644" b="5869"/>
          <a:stretch>
            <a:fillRect/>
          </a:stretch>
        </p:blipFill>
        <p:spPr bwMode="auto">
          <a:xfrm>
            <a:off x="4287838" y="908050"/>
            <a:ext cx="207486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Obrázek 8">
            <a:extLst>
              <a:ext uri="{FF2B5EF4-FFF2-40B4-BE49-F238E27FC236}">
                <a16:creationId xmlns:a16="http://schemas.microsoft.com/office/drawing/2014/main" id="{A9123FDC-A5C1-422E-B9DE-AC5C777F6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0" t="22678" r="15926" b="7236"/>
          <a:stretch>
            <a:fillRect/>
          </a:stretch>
        </p:blipFill>
        <p:spPr bwMode="auto">
          <a:xfrm>
            <a:off x="4287838" y="4149725"/>
            <a:ext cx="2068512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ázek 10">
            <a:extLst>
              <a:ext uri="{FF2B5EF4-FFF2-40B4-BE49-F238E27FC236}">
                <a16:creationId xmlns:a16="http://schemas.microsoft.com/office/drawing/2014/main" id="{9373A134-98FF-4C08-B2AA-09E053BF9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8" t="22853" r="18375" b="19327"/>
          <a:stretch>
            <a:fillRect/>
          </a:stretch>
        </p:blipFill>
        <p:spPr bwMode="auto">
          <a:xfrm>
            <a:off x="6524625" y="1614488"/>
            <a:ext cx="2513013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6" name="TextovéPole 13">
            <a:extLst>
              <a:ext uri="{FF2B5EF4-FFF2-40B4-BE49-F238E27FC236}">
                <a16:creationId xmlns:a16="http://schemas.microsoft.com/office/drawing/2014/main" id="{FEF91821-00B1-4596-A5FC-41CBE21AE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30338"/>
            <a:ext cx="224025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Before</a:t>
            </a:r>
            <a:r>
              <a:rPr lang="cs-CZ" altLang="cs-CZ" sz="18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Treatment</a:t>
            </a:r>
            <a:endParaRPr lang="cs-CZ" altLang="cs-CZ" sz="18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61447" name="TextovéPole 14">
            <a:extLst>
              <a:ext uri="{FF2B5EF4-FFF2-40B4-BE49-F238E27FC236}">
                <a16:creationId xmlns:a16="http://schemas.microsoft.com/office/drawing/2014/main" id="{BBD6059F-5366-4589-A4B3-DF481183A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882" y="4832350"/>
            <a:ext cx="19542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Rockwell" panose="02060603020205020403" pitchFamily="18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Rockwell" panose="02060603020205020403" pitchFamily="18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Rockwell" panose="02060603020205020403" pitchFamily="18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Rockwell" panose="02060603020205020403" pitchFamily="18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>
                <a:solidFill>
                  <a:schemeClr val="tx1"/>
                </a:solidFill>
                <a:latin typeface="Rockwell" panose="02060603020205020403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After</a:t>
            </a:r>
            <a:r>
              <a:rPr lang="cs-CZ" altLang="cs-CZ" sz="1800" dirty="0">
                <a:latin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cs-CZ" altLang="cs-CZ" sz="1800" dirty="0" err="1">
                <a:latin typeface="Tahoma" panose="020B0604030504040204" pitchFamily="34" charset="0"/>
                <a:cs typeface="Arial" panose="020B0604020202020204" pitchFamily="34" charset="0"/>
              </a:rPr>
              <a:t>Treatment</a:t>
            </a:r>
            <a:endParaRPr lang="cs-CZ" altLang="cs-CZ" sz="1800" dirty="0">
              <a:latin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1448" name="Obrázek 4">
            <a:extLst>
              <a:ext uri="{FF2B5EF4-FFF2-40B4-BE49-F238E27FC236}">
                <a16:creationId xmlns:a16="http://schemas.microsoft.com/office/drawing/2014/main" id="{9E06683B-19CA-451D-BB0F-690D0FF00E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10641" b="12180"/>
          <a:stretch>
            <a:fillRect/>
          </a:stretch>
        </p:blipFill>
        <p:spPr bwMode="auto">
          <a:xfrm>
            <a:off x="2173288" y="4149725"/>
            <a:ext cx="1954212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9" name="Obrázek 2">
            <a:extLst>
              <a:ext uri="{FF2B5EF4-FFF2-40B4-BE49-F238E27FC236}">
                <a16:creationId xmlns:a16="http://schemas.microsoft.com/office/drawing/2014/main" id="{DCBFD16C-FEBF-430F-BB02-5A87611D76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25" t="13544" r="24434"/>
          <a:stretch>
            <a:fillRect/>
          </a:stretch>
        </p:blipFill>
        <p:spPr bwMode="auto">
          <a:xfrm>
            <a:off x="2173288" y="908050"/>
            <a:ext cx="1954212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53B5937E-7C2C-4550-A004-3E7DC29E4D61}"/>
              </a:ext>
            </a:extLst>
          </p:cNvPr>
          <p:cNvSpPr/>
          <p:nvPr/>
        </p:nvSpPr>
        <p:spPr>
          <a:xfrm>
            <a:off x="3491880" y="1988840"/>
            <a:ext cx="288032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8BC293B7-B879-4150-8A9B-D83A0F9BCA78}"/>
              </a:ext>
            </a:extLst>
          </p:cNvPr>
          <p:cNvSpPr/>
          <p:nvPr/>
        </p:nvSpPr>
        <p:spPr>
          <a:xfrm>
            <a:off x="3491880" y="5200650"/>
            <a:ext cx="288032" cy="1725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3A431E9-E400-41F6-B742-6FC8FEECC7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27424" y="4832350"/>
            <a:ext cx="2610214" cy="1771897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D3755D-1BDF-4DA3-A4C9-4A07C2970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95"/>
    </mc:Choice>
    <mc:Fallback>
      <p:transition spd="slow" advTm="45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93" x="3581400" y="6286500"/>
          <p14:tracePt t="3181" x="3279775" y="6670675"/>
          <p14:tracePt t="3189" x="3289300" y="6510338"/>
          <p14:tracePt t="3196" x="3289300" y="6424613"/>
          <p14:tracePt t="3203" x="3289300" y="6381750"/>
          <p14:tracePt t="3211" x="3297238" y="6280150"/>
          <p14:tracePt t="3218" x="3322638" y="6169025"/>
          <p14:tracePt t="3226" x="3365500" y="5880100"/>
          <p14:tracePt t="3233" x="3390900" y="5753100"/>
          <p14:tracePt t="3240" x="3398838" y="5668963"/>
          <p14:tracePt t="3247" x="3408363" y="5634038"/>
          <p14:tracePt t="3254" x="3449638" y="5489575"/>
          <p14:tracePt t="3263" x="3517900" y="5260975"/>
          <p14:tracePt t="3269" x="3560763" y="5064125"/>
          <p14:tracePt t="3279" x="3568700" y="4962525"/>
          <p14:tracePt t="3285" x="3586163" y="4903788"/>
          <p14:tracePt t="3293" x="3594100" y="4843463"/>
          <p14:tracePt t="3302" x="3629025" y="4749800"/>
          <p14:tracePt t="3307" x="3662363" y="4622800"/>
          <p14:tracePt t="3317" x="3705225" y="4419600"/>
          <p14:tracePt t="3322" x="3713163" y="4333875"/>
          <p14:tracePt t="3330" x="3730625" y="4275138"/>
          <p14:tracePt t="3336" x="3748088" y="4197350"/>
          <p14:tracePt t="3347" x="3756025" y="4138613"/>
          <p14:tracePt t="3352" x="3781425" y="3994150"/>
          <p14:tracePt t="3361" x="3806825" y="3798888"/>
          <p14:tracePt t="3369" x="3816350" y="3679825"/>
          <p14:tracePt t="3374" x="3824288" y="3594100"/>
          <p14:tracePt t="3384" x="3841750" y="3560763"/>
          <p14:tracePt t="3388" x="3841750" y="3484563"/>
          <p14:tracePt t="3396" x="3857625" y="3424238"/>
          <p14:tracePt t="3405" x="3867150" y="3330575"/>
          <p14:tracePt t="3413" x="3875088" y="3228975"/>
          <p14:tracePt t="3420" x="3883025" y="3144838"/>
          <p14:tracePt t="3426" x="3900488" y="3084513"/>
          <p14:tracePt t="3435" x="3900488" y="3033713"/>
          <p14:tracePt t="3441" x="3908425" y="2990850"/>
          <p14:tracePt t="3451" x="3908425" y="2965450"/>
          <p14:tracePt t="3456" x="3908425" y="2957513"/>
          <p14:tracePt t="3464" x="3917950" y="2932113"/>
          <p14:tracePt t="3470" x="3943350" y="2889250"/>
          <p14:tracePt t="3480" x="3960813" y="2838450"/>
          <p14:tracePt t="3486" x="3976688" y="2787650"/>
          <p14:tracePt t="3494" x="3994150" y="2752725"/>
          <p14:tracePt t="3503" x="4002088" y="2727325"/>
          <p14:tracePt t="4721" x="4002088" y="2719388"/>
          <p14:tracePt t="4729" x="4002088" y="2693988"/>
          <p14:tracePt t="4737" x="3994150" y="2676525"/>
          <p14:tracePt t="4745" x="3986213" y="2651125"/>
          <p14:tracePt t="4752" x="3976688" y="2643188"/>
          <p14:tracePt t="4760" x="3968750" y="2625725"/>
          <p14:tracePt t="4766" x="3968750" y="2608263"/>
          <p14:tracePt t="4780" x="3960813" y="2600325"/>
          <p14:tracePt t="4789" x="3960813" y="2582863"/>
          <p14:tracePt t="4797" x="3943350" y="2574925"/>
          <p14:tracePt t="4803" x="3943350" y="2566988"/>
          <p14:tracePt t="4812" x="3935413" y="2557463"/>
          <p14:tracePt t="4828" x="3925888" y="2549525"/>
          <p14:tracePt t="4834" x="3925888" y="2541588"/>
          <p14:tracePt t="4842" x="3925888" y="2532063"/>
          <p14:tracePt t="4849" x="3925888" y="2524125"/>
          <p14:tracePt t="4856" x="3917950" y="2516188"/>
          <p14:tracePt t="4864" x="3917950" y="2506663"/>
          <p14:tracePt t="4879" x="3917950" y="2498725"/>
          <p14:tracePt t="4886" x="3908425" y="2489200"/>
          <p14:tracePt t="4909" x="3900488" y="2489200"/>
          <p14:tracePt t="4915" x="3900488" y="2481263"/>
          <p14:tracePt t="4924" x="3900488" y="2473325"/>
          <p14:tracePt t="4930" x="3892550" y="2463800"/>
          <p14:tracePt t="4998" x="3875088" y="2455863"/>
          <p14:tracePt t="5110" x="3875088" y="2447925"/>
          <p14:tracePt t="5146" x="3867150" y="2438400"/>
          <p14:tracePt t="5244" x="3857625" y="2438400"/>
          <p14:tracePt t="5259" x="3849688" y="2430463"/>
          <p14:tracePt t="5267" x="3849688" y="2422525"/>
          <p14:tracePt t="6204" x="3841750" y="2413000"/>
          <p14:tracePt t="6218" x="3832225" y="2413000"/>
          <p14:tracePt t="6234" x="3824288" y="2413000"/>
          <p14:tracePt t="6241" x="3816350" y="2405063"/>
          <p14:tracePt t="6270" x="3806825" y="2405063"/>
          <p14:tracePt t="6293" x="3798888" y="2405063"/>
          <p14:tracePt t="6300" x="3790950" y="2405063"/>
          <p14:tracePt t="6323" x="3781425" y="2405063"/>
          <p14:tracePt t="6665" x="3781425" y="2413000"/>
          <p14:tracePt t="6680" x="3781425" y="2422525"/>
          <p14:tracePt t="6688" x="3781425" y="2430463"/>
          <p14:tracePt t="6718" x="3773488" y="2438400"/>
          <p14:tracePt t="6724" x="3763963" y="2447925"/>
          <p14:tracePt t="6740" x="3763963" y="2473325"/>
          <p14:tracePt t="6747" x="3763963" y="2489200"/>
          <p14:tracePt t="6755" x="3763963" y="2516188"/>
          <p14:tracePt t="6761" x="3763963" y="2549525"/>
          <p14:tracePt t="6772" x="3763963" y="2582863"/>
          <p14:tracePt t="6777" x="3748088" y="2608263"/>
          <p14:tracePt t="6785" x="3748088" y="2625725"/>
          <p14:tracePt t="6791" x="3738563" y="2643188"/>
          <p14:tracePt t="6799" x="3738563" y="2660650"/>
          <p14:tracePt t="6807" x="3738563" y="2668588"/>
          <p14:tracePt t="6814" x="3738563" y="2676525"/>
          <p14:tracePt t="6824" x="3738563" y="2686050"/>
          <p14:tracePt t="6829" x="3738563" y="2693988"/>
          <p14:tracePt t="6838" x="3738563" y="2701925"/>
          <p14:tracePt t="6866" x="3730625" y="2711450"/>
          <p14:tracePt t="6875" x="3730625" y="2719388"/>
          <p14:tracePt t="6881" x="3722688" y="2727325"/>
          <p14:tracePt t="6896" x="3722688" y="2736850"/>
          <p14:tracePt t="6905" x="3713163" y="2752725"/>
          <p14:tracePt t="6912" x="3713163" y="2762250"/>
          <p14:tracePt t="6919" x="3713163" y="2770188"/>
          <p14:tracePt t="6926" x="3713163" y="2778125"/>
          <p14:tracePt t="6934" x="3705225" y="2778125"/>
          <p14:tracePt t="6941" x="3705225" y="2787650"/>
          <p14:tracePt t="6949" x="3705225" y="2795588"/>
          <p14:tracePt t="6963" x="3705225" y="2813050"/>
          <p14:tracePt t="6978" x="3697288" y="2820988"/>
          <p14:tracePt t="6986" x="3697288" y="2830513"/>
          <p14:tracePt t="6992" x="3679825" y="2846388"/>
          <p14:tracePt t="6999" x="3671888" y="2863850"/>
          <p14:tracePt t="7008" x="3671888" y="2906713"/>
          <p14:tracePt t="7015" x="3662363" y="2914650"/>
          <p14:tracePt t="7025" x="3662363" y="2940050"/>
          <p14:tracePt t="7030" x="3662363" y="2957513"/>
          <p14:tracePt t="7038" x="3654425" y="2974975"/>
          <p14:tracePt t="7045" x="3654425" y="2990850"/>
          <p14:tracePt t="7053" x="3654425" y="3000375"/>
          <p14:tracePt t="7070" x="3654425" y="3008313"/>
          <p14:tracePt t="7083" x="3654425" y="3025775"/>
          <p14:tracePt t="7095" x="3654425" y="3033713"/>
          <p14:tracePt t="7411" x="3654425" y="3016250"/>
          <p14:tracePt t="7426" x="3654425" y="3008313"/>
          <p14:tracePt t="7432" x="3662363" y="2990850"/>
          <p14:tracePt t="7440" x="3679825" y="2974975"/>
          <p14:tracePt t="7447" x="3687763" y="2932113"/>
          <p14:tracePt t="7455" x="3697288" y="2889250"/>
          <p14:tracePt t="7462" x="3705225" y="2838450"/>
          <p14:tracePt t="7471" x="3713163" y="2795588"/>
          <p14:tracePt t="7477" x="3722688" y="2744788"/>
          <p14:tracePt t="7487" x="3722688" y="2736850"/>
          <p14:tracePt t="7491" x="3722688" y="2727325"/>
          <p14:tracePt t="7499" x="3722688" y="2719388"/>
          <p14:tracePt t="7515" x="3722688" y="2711450"/>
          <p14:tracePt t="7521" x="3722688" y="2701925"/>
          <p14:tracePt t="7530" x="3722688" y="2693988"/>
          <p14:tracePt t="7545" x="3722688" y="2686050"/>
          <p14:tracePt t="7552" x="3722688" y="2676525"/>
          <p14:tracePt t="7559" x="3738563" y="2651125"/>
          <p14:tracePt t="7566" x="3748088" y="2617788"/>
          <p14:tracePt t="7573" x="3748088" y="2600325"/>
          <p14:tracePt t="7581" x="3748088" y="2592388"/>
          <p14:tracePt t="7590" x="3756025" y="2574925"/>
          <p14:tracePt t="7596" x="3756025" y="2557463"/>
          <p14:tracePt t="7611" x="3756025" y="2549525"/>
          <p14:tracePt t="7619" x="3756025" y="2541588"/>
          <p14:tracePt t="8296" x="3763963" y="2506663"/>
          <p14:tracePt t="8304" x="3763963" y="2498725"/>
          <p14:tracePt t="8311" x="3763963" y="2481263"/>
          <p14:tracePt t="8318" x="3763963" y="2455863"/>
          <p14:tracePt t="8327" x="3763963" y="2447925"/>
          <p14:tracePt t="8334" x="3763963" y="2438400"/>
          <p14:tracePt t="8342" x="3763963" y="2422525"/>
          <p14:tracePt t="8347" x="3763963" y="2413000"/>
          <p14:tracePt t="8356" x="3763963" y="2387600"/>
          <p14:tracePt t="8363" x="3763963" y="2379663"/>
          <p14:tracePt t="8371" x="3763963" y="2354263"/>
          <p14:tracePt t="8377" x="3763963" y="2311400"/>
          <p14:tracePt t="8387" x="3763963" y="2278063"/>
          <p14:tracePt t="8393" x="3763963" y="2235200"/>
          <p14:tracePt t="8400" x="3763963" y="2166938"/>
          <p14:tracePt t="8410" x="3763963" y="2124075"/>
          <p14:tracePt t="8414" x="3763963" y="2082800"/>
          <p14:tracePt t="8424" x="3763963" y="2055813"/>
          <p14:tracePt t="8429" x="3763963" y="2030413"/>
          <p14:tracePt t="8437" x="3763963" y="2022475"/>
          <p14:tracePt t="8444" x="3763963" y="2005013"/>
          <p14:tracePt t="8453" x="3763963" y="1979613"/>
          <p14:tracePt t="8460" x="3763963" y="1971675"/>
          <p14:tracePt t="8467" x="3763963" y="1963738"/>
          <p14:tracePt t="8477" x="3763963" y="1946275"/>
          <p14:tracePt t="8482" x="3763963" y="1938338"/>
          <p14:tracePt t="8490" x="3763963" y="1911350"/>
          <p14:tracePt t="8496" x="3763963" y="1903413"/>
          <p14:tracePt t="8504" x="3763963" y="1885950"/>
          <p14:tracePt t="8512" x="3763963" y="1878013"/>
          <p14:tracePt t="8520" x="3763963" y="1860550"/>
          <p14:tracePt t="8527" x="3763963" y="1835150"/>
          <p14:tracePt t="8534" x="3763963" y="1827213"/>
          <p14:tracePt t="8544" x="3763963" y="1809750"/>
          <p14:tracePt t="8549" x="3763963" y="1793875"/>
          <p14:tracePt t="8557" x="3763963" y="1784350"/>
          <p14:tracePt t="8564" x="3763963" y="1751013"/>
          <p14:tracePt t="8571" x="3763963" y="1741488"/>
          <p14:tracePt t="8579" x="3763963" y="1725613"/>
          <p14:tracePt t="8585" x="3763963" y="1716088"/>
          <p14:tracePt t="8593" x="3763963" y="1708150"/>
          <p14:tracePt t="8601" x="3763963" y="1700213"/>
          <p14:tracePt t="8616" x="3763963" y="1690688"/>
          <p14:tracePt t="8676" x="3763963" y="1708150"/>
          <p14:tracePt t="8683" x="3763963" y="1725613"/>
          <p14:tracePt t="8692" x="3756025" y="1741488"/>
          <p14:tracePt t="8698" x="3756025" y="1758950"/>
          <p14:tracePt t="8706" x="3756025" y="1784350"/>
          <p14:tracePt t="8713" x="3756025" y="1801813"/>
          <p14:tracePt t="8721" x="3756025" y="1809750"/>
          <p14:tracePt t="8727" x="3756025" y="1827213"/>
          <p14:tracePt t="8735" x="3756025" y="1835150"/>
          <p14:tracePt t="8743" x="3756025" y="1852613"/>
          <p14:tracePt t="8751" x="3756025" y="1870075"/>
          <p14:tracePt t="8759" x="3756025" y="1878013"/>
          <p14:tracePt t="8765" x="3756025" y="1903413"/>
          <p14:tracePt t="8772" x="3756025" y="1971675"/>
          <p14:tracePt t="8780" x="3763963" y="2055813"/>
          <p14:tracePt t="8787" x="3773488" y="2141538"/>
          <p14:tracePt t="8796" x="3790950" y="2200275"/>
          <p14:tracePt t="8803" x="3798888" y="2260600"/>
          <p14:tracePt t="8809" x="3798888" y="2286000"/>
          <p14:tracePt t="8817" x="3798888" y="2328863"/>
          <p14:tracePt t="8827" x="3798888" y="2354263"/>
          <p14:tracePt t="8832" x="3798888" y="2387600"/>
          <p14:tracePt t="8840" x="3798888" y="2430463"/>
          <p14:tracePt t="8847" x="3806825" y="2481263"/>
          <p14:tracePt t="8854" x="3816350" y="2541588"/>
          <p14:tracePt t="8862" x="3816350" y="2592388"/>
          <p14:tracePt t="8869" x="3816350" y="2617788"/>
          <p14:tracePt t="8877" x="3816350" y="2660650"/>
          <p14:tracePt t="8884" x="3816350" y="2693988"/>
          <p14:tracePt t="8893" x="3816350" y="2711450"/>
          <p14:tracePt t="8899" x="3816350" y="2744788"/>
          <p14:tracePt t="8907" x="3816350" y="2762250"/>
          <p14:tracePt t="8914" x="3816350" y="2778125"/>
          <p14:tracePt t="8922" x="3816350" y="2795588"/>
          <p14:tracePt t="8929" x="3816350" y="2805113"/>
          <p14:tracePt t="8936" x="3816350" y="2813050"/>
          <p14:tracePt t="8944" x="3816350" y="2820988"/>
          <p14:tracePt t="8951" x="3816350" y="2830513"/>
          <p14:tracePt t="8966" x="3816350" y="2838450"/>
          <p14:tracePt t="8989" x="3816350" y="2846388"/>
          <p14:tracePt t="8995" x="3816350" y="2855913"/>
          <p14:tracePt t="9011" x="3816350" y="2863850"/>
          <p14:tracePt t="9018" x="3816350" y="2881313"/>
          <p14:tracePt t="9039" x="3816350" y="2897188"/>
          <p14:tracePt t="9049" x="3816350" y="2914650"/>
          <p14:tracePt t="9055" x="3816350" y="2922588"/>
          <p14:tracePt t="9071" x="3816350" y="2940050"/>
          <p14:tracePt t="9077" x="3816350" y="2949575"/>
          <p14:tracePt t="9406" x="3816350" y="2932113"/>
          <p14:tracePt t="9412" x="3816350" y="2906713"/>
          <p14:tracePt t="9420" x="3816350" y="2897188"/>
          <p14:tracePt t="9427" x="3816350" y="2871788"/>
          <p14:tracePt t="9437" x="3816350" y="2855913"/>
          <p14:tracePt t="9442" x="3816350" y="2846388"/>
          <p14:tracePt t="9453" x="3816350" y="2830513"/>
          <p14:tracePt t="9457" x="3816350" y="2820988"/>
          <p14:tracePt t="9466" x="3816350" y="2805113"/>
          <p14:tracePt t="9472" x="3816350" y="2787650"/>
          <p14:tracePt t="9481" x="3816350" y="2778125"/>
          <p14:tracePt t="9487" x="3816350" y="2770188"/>
          <p14:tracePt t="9495" x="3816350" y="2762250"/>
          <p14:tracePt t="9658" x="3816350" y="2752725"/>
          <p14:tracePt t="9674" x="3816350" y="2736850"/>
          <p14:tracePt t="9680" x="3816350" y="2711450"/>
          <p14:tracePt t="9688" x="3816350" y="2600325"/>
          <p14:tracePt t="9695" x="3816350" y="2516188"/>
          <p14:tracePt t="9703" x="3816350" y="2489200"/>
          <p14:tracePt t="9711" x="3816350" y="2455863"/>
          <p14:tracePt t="9719" x="3816350" y="2447925"/>
          <p14:tracePt t="9726" x="3816350" y="2438400"/>
          <p14:tracePt t="9734" x="3816350" y="2430463"/>
          <p14:tracePt t="9740" x="3816350" y="2422525"/>
          <p14:tracePt t="9755" x="3816350" y="2413000"/>
          <p14:tracePt t="9763" x="3816350" y="2405063"/>
          <p14:tracePt t="9785" x="3816350" y="2397125"/>
          <p14:tracePt t="9807" x="3816350" y="2387600"/>
          <p14:tracePt t="9867" x="3816350" y="2379663"/>
          <p14:tracePt t="10106" x="3816350" y="2387600"/>
          <p14:tracePt t="10113" x="3816350" y="2397125"/>
          <p14:tracePt t="10120" x="3816350" y="2405063"/>
          <p14:tracePt t="10128" x="3816350" y="2413000"/>
          <p14:tracePt t="10136" x="3816350" y="2438400"/>
          <p14:tracePt t="10143" x="3816350" y="2463800"/>
          <p14:tracePt t="10152" x="3816350" y="2481263"/>
          <p14:tracePt t="10158" x="3798888" y="2516188"/>
          <p14:tracePt t="10165" x="3798888" y="2541588"/>
          <p14:tracePt t="10172" x="3798888" y="2557463"/>
          <p14:tracePt t="10180" x="3798888" y="2566988"/>
          <p14:tracePt t="10188" x="3798888" y="2592388"/>
          <p14:tracePt t="10197" x="3798888" y="2600325"/>
          <p14:tracePt t="10210" x="3798888" y="2608263"/>
          <p14:tracePt t="10219" x="3798888" y="2617788"/>
          <p14:tracePt t="10233" x="3790950" y="2625725"/>
          <p14:tracePt t="10239" x="3790950" y="2633663"/>
          <p14:tracePt t="10247" x="3790950" y="2643188"/>
          <p14:tracePt t="10254" x="3790950" y="2651125"/>
          <p14:tracePt t="10262" x="3790950" y="2660650"/>
          <p14:tracePt t="10270" x="3781425" y="2668588"/>
          <p14:tracePt t="10287" x="3781425" y="2676525"/>
          <p14:tracePt t="10291" x="3781425" y="2686050"/>
          <p14:tracePt t="10300" x="3773488" y="2693988"/>
          <p14:tracePt t="10307" x="3763963" y="2727325"/>
          <p14:tracePt t="10314" x="3756025" y="2762250"/>
          <p14:tracePt t="10322" x="3748088" y="2795588"/>
          <p14:tracePt t="10329" x="3738563" y="2830513"/>
          <p14:tracePt t="10335" x="3738563" y="2846388"/>
          <p14:tracePt t="10343" x="3722688" y="2871788"/>
          <p14:tracePt t="10352" x="3722688" y="2889250"/>
          <p14:tracePt t="10367" x="3722688" y="2897188"/>
          <p14:tracePt t="10373" x="3722688" y="2906713"/>
          <p14:tracePt t="10382" x="3722688" y="2914650"/>
          <p14:tracePt t="10389" x="3722688" y="2922588"/>
          <p14:tracePt t="10664" x="3722688" y="2914650"/>
          <p14:tracePt t="10671" x="3722688" y="2906713"/>
          <p14:tracePt t="10678" x="3722688" y="2897188"/>
          <p14:tracePt t="10694" x="3730625" y="2881313"/>
          <p14:tracePt t="10701" x="3730625" y="2871788"/>
          <p14:tracePt t="10710" x="3738563" y="2855913"/>
          <p14:tracePt t="10716" x="3738563" y="2838450"/>
          <p14:tracePt t="10723" x="3738563" y="2830513"/>
          <p14:tracePt t="10731" x="3738563" y="2813050"/>
          <p14:tracePt t="10740" x="3738563" y="2795588"/>
          <p14:tracePt t="10745" x="3738563" y="2787650"/>
          <p14:tracePt t="10754" x="3738563" y="2770188"/>
          <p14:tracePt t="10760" x="3748088" y="2752725"/>
          <p14:tracePt t="10769" x="3748088" y="2744788"/>
          <p14:tracePt t="10776" x="3748088" y="2719388"/>
          <p14:tracePt t="10784" x="3748088" y="2711450"/>
          <p14:tracePt t="10791" x="3748088" y="2686050"/>
          <p14:tracePt t="10797" x="3748088" y="2668588"/>
          <p14:tracePt t="10806" x="3748088" y="2643188"/>
          <p14:tracePt t="10812" x="3748088" y="2625725"/>
          <p14:tracePt t="10821" x="3748088" y="2617788"/>
          <p14:tracePt t="10827" x="3748088" y="2608263"/>
          <p14:tracePt t="10835" x="3748088" y="2600325"/>
          <p14:tracePt t="10842" x="3748088" y="2582863"/>
          <p14:tracePt t="10850" x="3748088" y="2574925"/>
          <p14:tracePt t="10857" x="3748088" y="2566988"/>
          <p14:tracePt t="10867" x="3748088" y="2557463"/>
          <p14:tracePt t="10880" x="3748088" y="2549525"/>
          <p14:tracePt t="10895" x="3748088" y="2541588"/>
          <p14:tracePt t="10985" x="3748088" y="2524125"/>
          <p14:tracePt t="11557" x="3763963" y="2516188"/>
          <p14:tracePt t="11565" x="3790950" y="2506663"/>
          <p14:tracePt t="11572" x="3824288" y="2498725"/>
          <p14:tracePt t="11580" x="3841750" y="2489200"/>
          <p14:tracePt t="11588" x="3883025" y="2481263"/>
          <p14:tracePt t="11595" x="3925888" y="2473325"/>
          <p14:tracePt t="11603" x="3960813" y="2473325"/>
          <p14:tracePt t="11611" x="4037013" y="2463800"/>
          <p14:tracePt t="11616" x="4095750" y="2463800"/>
          <p14:tracePt t="11626" x="4156075" y="2463800"/>
          <p14:tracePt t="11632" x="4206875" y="2463800"/>
          <p14:tracePt t="11643" x="4240213" y="2463800"/>
          <p14:tracePt t="11646" x="4283075" y="2463800"/>
          <p14:tracePt t="11656" x="4316413" y="2463800"/>
          <p14:tracePt t="11661" x="4341813" y="2463800"/>
          <p14:tracePt t="11670" x="4384675" y="2463800"/>
          <p14:tracePt t="11676" x="4394200" y="2463800"/>
          <p14:tracePt t="11683" x="4435475" y="2463800"/>
          <p14:tracePt t="11691" x="4452938" y="2463800"/>
          <p14:tracePt t="11699" x="4460875" y="2463800"/>
          <p14:tracePt t="11706" x="4478338" y="2463800"/>
          <p14:tracePt t="11714" x="4495800" y="2463800"/>
          <p14:tracePt t="11723" x="4503738" y="2463800"/>
          <p14:tracePt t="11729" x="4513263" y="2463800"/>
          <p14:tracePt t="11736" x="4521200" y="2463800"/>
          <p14:tracePt t="11766" x="4554538" y="2473325"/>
          <p14:tracePt t="11773" x="4597400" y="2473325"/>
          <p14:tracePt t="11781" x="4630738" y="2481263"/>
          <p14:tracePt t="11789" x="4673600" y="2481263"/>
          <p14:tracePt t="11795" x="4708525" y="2481263"/>
          <p14:tracePt t="11804" x="4733925" y="2489200"/>
          <p14:tracePt t="11810" x="4767263" y="2489200"/>
          <p14:tracePt t="11818" x="4784725" y="2498725"/>
          <p14:tracePt t="11827" x="4802188" y="2498725"/>
          <p14:tracePt t="11833" x="4827588" y="2498725"/>
          <p14:tracePt t="11840" x="4843463" y="2506663"/>
          <p14:tracePt t="11848" x="4852988" y="2506663"/>
          <p14:tracePt t="11856" x="4860925" y="2516188"/>
          <p14:tracePt t="11863" x="4878388" y="2524125"/>
          <p14:tracePt t="11872" x="4903788" y="2532063"/>
          <p14:tracePt t="11886" x="4919663" y="2541588"/>
          <p14:tracePt t="11894" x="4937125" y="2541588"/>
          <p14:tracePt t="11900" x="4946650" y="2549525"/>
          <p14:tracePt t="11909" x="4979988" y="2557463"/>
          <p14:tracePt t="11915" x="5005388" y="2566988"/>
          <p14:tracePt t="11923" x="5022850" y="2582863"/>
          <p14:tracePt t="11929" x="5030788" y="2592388"/>
          <p14:tracePt t="11939" x="5048250" y="2592388"/>
          <p14:tracePt t="11955" x="5056188" y="2592388"/>
          <p14:tracePt t="11988" x="5091113" y="2600325"/>
          <p14:tracePt t="12004" x="5124450" y="2608263"/>
          <p14:tracePt t="12012" x="5132388" y="2608263"/>
          <p14:tracePt t="12020" x="5157788" y="2617788"/>
          <p14:tracePt t="12026" x="5183188" y="2625725"/>
          <p14:tracePt t="12034" x="5208588" y="2633663"/>
          <p14:tracePt t="12042" x="5218113" y="2643188"/>
          <p14:tracePt t="12048" x="5235575" y="2660650"/>
          <p14:tracePt t="12057" x="5251450" y="2660650"/>
          <p14:tracePt t="12073" x="5268913" y="2660650"/>
          <p14:tracePt t="12078" x="5276850" y="2668588"/>
          <p14:tracePt t="12094" x="5294313" y="2676525"/>
          <p14:tracePt t="12101" x="5302250" y="2686050"/>
          <p14:tracePt t="12108" x="5319713" y="2686050"/>
          <p14:tracePt t="12116" x="5345113" y="2693988"/>
          <p14:tracePt t="12124" x="5362575" y="2701925"/>
          <p14:tracePt t="12130" x="5380038" y="2711450"/>
          <p14:tracePt t="12139" x="5413375" y="2727325"/>
          <p14:tracePt t="12145" x="5438775" y="2736850"/>
          <p14:tracePt t="12153" x="5456238" y="2744788"/>
          <p14:tracePt t="12161" x="5464175" y="2744788"/>
          <p14:tracePt t="12168" x="5489575" y="2752725"/>
          <p14:tracePt t="12177" x="5507038" y="2752725"/>
          <p14:tracePt t="12182" x="5524500" y="2762250"/>
          <p14:tracePt t="12190" x="5540375" y="2762250"/>
          <p14:tracePt t="12198" x="5575300" y="2762250"/>
          <p14:tracePt t="12206" x="5583238" y="2762250"/>
          <p14:tracePt t="12212" x="5591175" y="2762250"/>
          <p14:tracePt t="12223" x="5608638" y="2762250"/>
          <p14:tracePt t="12228" x="5616575" y="2762250"/>
          <p14:tracePt t="12235" x="5634038" y="2762250"/>
          <p14:tracePt t="12241" x="5641975" y="2762250"/>
          <p14:tracePt t="12257" x="5651500" y="2762250"/>
          <p14:tracePt t="12287" x="5668963" y="2762250"/>
          <p14:tracePt t="12303" x="5676900" y="2762250"/>
          <p14:tracePt t="12309" x="5684838" y="2762250"/>
          <p14:tracePt t="12317" x="5694363" y="2762250"/>
          <p14:tracePt t="12630" x="5719763" y="2762250"/>
          <p14:tracePt t="12636" x="5745163" y="2762250"/>
          <p14:tracePt t="12653" x="5753100" y="2762250"/>
          <p14:tracePt t="12659" x="5770563" y="2762250"/>
          <p14:tracePt t="12980" x="5829300" y="2762250"/>
          <p14:tracePt t="12987" x="5897563" y="2762250"/>
          <p14:tracePt t="12995" x="5999163" y="2762250"/>
          <p14:tracePt t="13001" x="6102350" y="2762250"/>
          <p14:tracePt t="13009" x="6169025" y="2762250"/>
          <p14:tracePt t="13016" x="6229350" y="2762250"/>
          <p14:tracePt t="13024" x="6305550" y="2744788"/>
          <p14:tracePt t="13032" x="6391275" y="2736850"/>
          <p14:tracePt t="13041" x="6475413" y="2727325"/>
          <p14:tracePt t="13046" x="6561138" y="2701925"/>
          <p14:tracePt t="13056" x="6637338" y="2668588"/>
          <p14:tracePt t="13061" x="6713538" y="2651125"/>
          <p14:tracePt t="13069" x="6772275" y="2643188"/>
          <p14:tracePt t="13078" x="6850063" y="2617788"/>
          <p14:tracePt t="13084" x="6875463" y="2608263"/>
          <p14:tracePt t="13092" x="6900863" y="2600325"/>
          <p14:tracePt t="13099" x="6916738" y="2600325"/>
          <p14:tracePt t="13108" x="6934200" y="2592388"/>
          <p14:tracePt t="13113" x="6943725" y="2592388"/>
          <p14:tracePt t="13121" x="6969125" y="2592388"/>
          <p14:tracePt t="13128" x="6977063" y="2592388"/>
          <p14:tracePt t="13135" x="6985000" y="2592388"/>
          <p14:tracePt t="13143" x="7002463" y="2582863"/>
          <p14:tracePt t="13151" x="7045325" y="2574925"/>
          <p14:tracePt t="13158" x="7078663" y="2566988"/>
          <p14:tracePt t="13165" x="7121525" y="2557463"/>
          <p14:tracePt t="13174" x="7154863" y="2549525"/>
          <p14:tracePt t="13181" x="7189788" y="2541588"/>
          <p14:tracePt t="13188" x="7334250" y="2516188"/>
          <p14:tracePt t="13197" x="7342188" y="2516188"/>
          <p14:tracePt t="13203" x="7359650" y="2516188"/>
          <p14:tracePt t="13210" x="7377113" y="2516188"/>
          <p14:tracePt t="13225" x="7385050" y="2516188"/>
          <p14:tracePt t="13680" x="7377113" y="2524125"/>
          <p14:tracePt t="13686" x="7367588" y="2532063"/>
          <p14:tracePt t="13694" x="7359650" y="2541588"/>
          <p14:tracePt t="13701" x="7359650" y="2557463"/>
          <p14:tracePt t="13709" x="7359650" y="2582863"/>
          <p14:tracePt t="13717" x="7359650" y="2600325"/>
          <p14:tracePt t="13724" x="7359650" y="2625725"/>
          <p14:tracePt t="13732" x="7359650" y="2651125"/>
          <p14:tracePt t="13740" x="7359650" y="2676525"/>
          <p14:tracePt t="13746" x="7377113" y="2693988"/>
          <p14:tracePt t="13755" x="7418388" y="2744788"/>
          <p14:tracePt t="13761" x="7443788" y="2770188"/>
          <p14:tracePt t="13769" x="7461250" y="2795588"/>
          <p14:tracePt t="13778" x="7504113" y="2820988"/>
          <p14:tracePt t="13784" x="7521575" y="2838450"/>
          <p14:tracePt t="13791" x="7529513" y="2838450"/>
          <p14:tracePt t="13799" x="7546975" y="2846388"/>
          <p14:tracePt t="13806" x="7572375" y="2855913"/>
          <p14:tracePt t="13813" x="7580313" y="2863850"/>
          <p14:tracePt t="13823" x="7588250" y="2871788"/>
          <p14:tracePt t="13829" x="7605713" y="2881313"/>
          <p14:tracePt t="13836" x="7613650" y="2881313"/>
          <p14:tracePt t="13844" x="7666038" y="2897188"/>
          <p14:tracePt t="13851" x="7681913" y="2897188"/>
          <p14:tracePt t="13859" x="7742238" y="2897188"/>
          <p14:tracePt t="13866" x="7783513" y="2897188"/>
          <p14:tracePt t="13873" x="7843838" y="2881313"/>
          <p14:tracePt t="13880" x="7902575" y="2871788"/>
          <p14:tracePt t="13890" x="7945438" y="2863850"/>
          <p14:tracePt t="13895" x="7980363" y="2855913"/>
          <p14:tracePt t="13905" x="8005763" y="2855913"/>
          <p14:tracePt t="13910" x="8021638" y="2846388"/>
          <p14:tracePt t="13918" x="8031163" y="2846388"/>
          <p14:tracePt t="13925" x="8039100" y="2846388"/>
          <p14:tracePt t="13933" x="8047038" y="2846388"/>
          <p14:tracePt t="13940" x="8056563" y="2838450"/>
          <p14:tracePt t="13947" x="8081963" y="2838450"/>
          <p14:tracePt t="13958" x="8107363" y="2830513"/>
          <p14:tracePt t="13962" x="8115300" y="2820988"/>
          <p14:tracePt t="13972" x="8132763" y="2805113"/>
          <p14:tracePt t="13976" x="8158163" y="2795588"/>
          <p14:tracePt t="13985" x="8175625" y="2787650"/>
          <p14:tracePt t="13994" x="8183563" y="2778125"/>
          <p14:tracePt t="14000" x="8201025" y="2778125"/>
          <p14:tracePt t="14010" x="8226425" y="2770188"/>
          <p14:tracePt t="14014" x="8243888" y="2762250"/>
          <p14:tracePt t="14022" x="8251825" y="2752725"/>
          <p14:tracePt t="14029" x="8259763" y="2744788"/>
          <p14:tracePt t="14037" x="8269288" y="2744788"/>
          <p14:tracePt t="14044" x="8269288" y="2736850"/>
          <p14:tracePt t="14052" x="8277225" y="2727325"/>
          <p14:tracePt t="14059" x="8310563" y="2701925"/>
          <p14:tracePt t="14067" x="8362950" y="2660650"/>
          <p14:tracePt t="14075" x="8378825" y="2643188"/>
          <p14:tracePt t="14081" x="8396288" y="2633663"/>
          <p14:tracePt t="14089" x="8421688" y="2617788"/>
          <p14:tracePt t="14096" x="8439150" y="2600325"/>
          <p14:tracePt t="14106" x="8447088" y="2592388"/>
          <p14:tracePt t="14119" x="8464550" y="2574925"/>
          <p14:tracePt t="14127" x="8472488" y="2566988"/>
          <p14:tracePt t="14178" x="8480425" y="2566988"/>
          <p14:tracePt t="14186" x="8489950" y="2557463"/>
          <p14:tracePt t="14216" x="8497888" y="2549525"/>
          <p14:tracePt t="14238" x="8497888" y="2541588"/>
          <p14:tracePt t="14283" x="8497888" y="2532063"/>
          <p14:tracePt t="14305" x="8497888" y="2524125"/>
          <p14:tracePt t="14312" x="8507413" y="2524125"/>
          <p14:tracePt t="14327" x="8507413" y="2516188"/>
          <p14:tracePt t="14335" x="8507413" y="2506663"/>
          <p14:tracePt t="14342" x="8507413" y="2498725"/>
          <p14:tracePt t="14364" x="8507413" y="2489200"/>
          <p14:tracePt t="14372" x="8515350" y="2455863"/>
          <p14:tracePt t="14379" x="8497888" y="2311400"/>
          <p14:tracePt t="14388" x="8497888" y="2293938"/>
          <p14:tracePt t="14393" x="8489950" y="2278063"/>
          <p14:tracePt t="14409" x="8480425" y="2252663"/>
          <p14:tracePt t="14425" x="8480425" y="2235200"/>
          <p14:tracePt t="14432" x="8480425" y="2227263"/>
          <p14:tracePt t="14439" x="8472488" y="2227263"/>
          <p14:tracePt t="14446" x="8472488" y="2217738"/>
          <p14:tracePt t="14455" x="8464550" y="2209800"/>
          <p14:tracePt t="14469" x="8464550" y="2192338"/>
          <p14:tracePt t="14475" x="8429625" y="2174875"/>
          <p14:tracePt t="14484" x="8413750" y="2159000"/>
          <p14:tracePt t="14492" x="8396288" y="2141538"/>
          <p14:tracePt t="14498" x="8362950" y="2133600"/>
          <p14:tracePt t="14507" x="8345488" y="2133600"/>
          <p14:tracePt t="14513" x="8328025" y="2133600"/>
          <p14:tracePt t="14523" x="8320088" y="2133600"/>
          <p14:tracePt t="14528" x="8294688" y="2133600"/>
          <p14:tracePt t="14536" x="8259763" y="2133600"/>
          <p14:tracePt t="14543" x="8251825" y="2133600"/>
          <p14:tracePt t="14551" x="8234363" y="2133600"/>
          <p14:tracePt t="14558" x="8226425" y="2133600"/>
          <p14:tracePt t="14566" x="8208963" y="2133600"/>
          <p14:tracePt t="14573" x="8201025" y="2133600"/>
          <p14:tracePt t="14581" x="8191500" y="2133600"/>
          <p14:tracePt t="14589" x="8166100" y="2141538"/>
          <p14:tracePt t="14595" x="8124825" y="2166938"/>
          <p14:tracePt t="14603" x="8099425" y="2184400"/>
          <p14:tracePt t="14611" x="8074025" y="2209800"/>
          <p14:tracePt t="14618" x="8021638" y="2235200"/>
          <p14:tracePt t="14624" x="7996238" y="2252663"/>
          <p14:tracePt t="14632" x="7980363" y="2268538"/>
          <p14:tracePt t="14640" x="7954963" y="2286000"/>
          <p14:tracePt t="14647" x="7937500" y="2293938"/>
          <p14:tracePt t="14655" x="7920038" y="2303463"/>
          <p14:tracePt t="14662" x="7869238" y="2328863"/>
          <p14:tracePt t="14673" x="7843838" y="2336800"/>
          <p14:tracePt t="14678" x="7826375" y="2344738"/>
          <p14:tracePt t="14685" x="7818438" y="2354263"/>
          <p14:tracePt t="14695" x="7818438" y="2362200"/>
          <p14:tracePt t="14700" x="7793038" y="2371725"/>
          <p14:tracePt t="14709" x="7750175" y="2387600"/>
          <p14:tracePt t="14715" x="7732713" y="2397125"/>
          <p14:tracePt t="14722" x="7699375" y="2413000"/>
          <p14:tracePt t="14730" x="7639050" y="2430463"/>
          <p14:tracePt t="14737" x="7605713" y="2438400"/>
          <p14:tracePt t="14746" x="7588250" y="2455863"/>
          <p14:tracePt t="14752" x="7580313" y="2463800"/>
          <p14:tracePt t="14767" x="7572375" y="2473325"/>
          <p14:tracePt t="14775" x="7562850" y="2473325"/>
          <p14:tracePt t="14790" x="7529513" y="2481263"/>
          <p14:tracePt t="14797" x="7486650" y="2489200"/>
          <p14:tracePt t="14805" x="7461250" y="2498725"/>
          <p14:tracePt t="14811" x="7453313" y="2498725"/>
          <p14:tracePt t="14818" x="7453313" y="2506663"/>
          <p14:tracePt t="14827" x="7418388" y="2516188"/>
          <p14:tracePt t="14834" x="7385050" y="2524125"/>
          <p14:tracePt t="14842" x="7377113" y="2524125"/>
          <p14:tracePt t="14849" x="7367588" y="2524125"/>
          <p14:tracePt t="14857" x="7359650" y="2524125"/>
          <p14:tracePt t="14872" x="7350125" y="2524125"/>
          <p14:tracePt t="14878" x="7334250" y="2524125"/>
          <p14:tracePt t="15139" x="7334250" y="2532063"/>
          <p14:tracePt t="15146" x="7350125" y="2541588"/>
          <p14:tracePt t="15154" x="7359650" y="2557463"/>
          <p14:tracePt t="15162" x="7367588" y="2557463"/>
          <p14:tracePt t="15168" x="7385050" y="2582863"/>
          <p14:tracePt t="15177" x="7392988" y="2600325"/>
          <p14:tracePt t="15184" x="7418388" y="2617788"/>
          <p14:tracePt t="15191" x="7435850" y="2617788"/>
          <p14:tracePt t="15197" x="7443788" y="2625725"/>
          <p14:tracePt t="15205" x="7443788" y="2633663"/>
          <p14:tracePt t="15216" x="7453313" y="2643188"/>
          <p14:tracePt t="15220" x="7453313" y="2651125"/>
          <p14:tracePt t="15231" x="7453313" y="2660650"/>
          <p14:tracePt t="15273" x="7494588" y="2676525"/>
          <p14:tracePt t="15280" x="7504113" y="2676525"/>
          <p14:tracePt t="15287" x="7521575" y="2693988"/>
          <p14:tracePt t="15295" x="7546975" y="2719388"/>
          <p14:tracePt t="15302" x="7580313" y="2736850"/>
          <p14:tracePt t="15311" x="7605713" y="2752725"/>
          <p14:tracePt t="15319" x="7631113" y="2762250"/>
          <p14:tracePt t="15325" x="7648575" y="2770188"/>
          <p14:tracePt t="15332" x="7666038" y="2778125"/>
          <p14:tracePt t="15339" x="7673975" y="2778125"/>
          <p14:tracePt t="15355" x="7681913" y="2778125"/>
          <p14:tracePt t="15377" x="7691438" y="2778125"/>
          <p14:tracePt t="15384" x="7699375" y="2778125"/>
          <p14:tracePt t="15393" x="7707313" y="2795588"/>
          <p14:tracePt t="15399" x="7732713" y="2795588"/>
          <p14:tracePt t="15407" x="7742238" y="2795588"/>
          <p14:tracePt t="15414" x="7758113" y="2795588"/>
          <p14:tracePt t="15422" x="7775575" y="2795588"/>
          <p14:tracePt t="15431" x="7800975" y="2795588"/>
          <p14:tracePt t="15437" x="7818438" y="2795588"/>
          <p14:tracePt t="15443" x="7835900" y="2795588"/>
          <p14:tracePt t="15451" x="7843838" y="2795588"/>
          <p14:tracePt t="15459" x="7869238" y="2795588"/>
          <p14:tracePt t="15467" x="7877175" y="2795588"/>
          <p14:tracePt t="15496" x="7886700" y="2795588"/>
          <p14:tracePt t="15512" x="7920038" y="2778125"/>
          <p14:tracePt t="15519" x="7937500" y="2770188"/>
          <p14:tracePt t="15528" x="7954963" y="2762250"/>
          <p14:tracePt t="15534" x="7980363" y="2744788"/>
          <p14:tracePt t="15541" x="8021638" y="2727325"/>
          <p14:tracePt t="15549" x="8064500" y="2693988"/>
          <p14:tracePt t="15555" x="8074025" y="2676525"/>
          <p14:tracePt t="15565" x="8124825" y="2651125"/>
          <p14:tracePt t="15570" x="8158163" y="2608263"/>
          <p14:tracePt t="15578" x="8201025" y="2582863"/>
          <p14:tracePt t="15586" x="8234363" y="2566988"/>
          <p14:tracePt t="15593" x="8259763" y="2549525"/>
          <p14:tracePt t="15603" x="8269288" y="2524125"/>
          <p14:tracePt t="15608" x="8294688" y="2516188"/>
          <p14:tracePt t="15614" x="8310563" y="2516188"/>
          <p14:tracePt t="15623" x="8328025" y="2506663"/>
          <p14:tracePt t="15632" x="8335963" y="2489200"/>
          <p14:tracePt t="15637" x="8353425" y="2481263"/>
          <p14:tracePt t="15647" x="8378825" y="2473325"/>
          <p14:tracePt t="15652" x="8396288" y="2447925"/>
          <p14:tracePt t="15660" x="8404225" y="2438400"/>
          <p14:tracePt t="15670" x="8421688" y="2430463"/>
          <p14:tracePt t="15674" x="8429625" y="2422525"/>
          <p14:tracePt t="15681" x="8439150" y="2413000"/>
          <p14:tracePt t="15689" x="8447088" y="2413000"/>
          <p14:tracePt t="15697" x="8455025" y="2413000"/>
          <p14:tracePt t="15705" x="8464550" y="2413000"/>
          <p14:tracePt t="15719" x="8472488" y="2413000"/>
          <p14:tracePt t="15728" x="8472488" y="2405063"/>
          <p14:tracePt t="15734" x="8480425" y="2405063"/>
          <p14:tracePt t="15795" x="8480425" y="2397125"/>
          <p14:tracePt t="16651" x="8464550" y="2397125"/>
          <p14:tracePt t="16658" x="8413750" y="2397125"/>
          <p14:tracePt t="16665" x="8362950" y="2405063"/>
          <p14:tracePt t="16673" x="8294688" y="2405063"/>
          <p14:tracePt t="16680" x="8243888" y="2413000"/>
          <p14:tracePt t="16688" x="8191500" y="2413000"/>
          <p14:tracePt t="16695" x="8158163" y="2413000"/>
          <p14:tracePt t="16703" x="8115300" y="2422525"/>
          <p14:tracePt t="16710" x="8081963" y="2422525"/>
          <p14:tracePt t="16719" x="8047038" y="2422525"/>
          <p14:tracePt t="16725" x="8031163" y="2422525"/>
          <p14:tracePt t="16733" x="8005763" y="2422525"/>
          <p14:tracePt t="16739" x="7970838" y="2422525"/>
          <p14:tracePt t="16747" x="7937500" y="2430463"/>
          <p14:tracePt t="16754" x="7912100" y="2430463"/>
          <p14:tracePt t="16762" x="7851775" y="2430463"/>
          <p14:tracePt t="16770" x="7826375" y="2430463"/>
          <p14:tracePt t="16776" x="7767638" y="2438400"/>
          <p14:tracePt t="16786" x="7707313" y="2455863"/>
          <p14:tracePt t="16791" x="7666038" y="2463800"/>
          <p14:tracePt t="16800" x="7613650" y="2463800"/>
          <p14:tracePt t="16808" x="7580313" y="2481263"/>
          <p14:tracePt t="16814" x="7562850" y="2481263"/>
          <p14:tracePt t="16821" x="7529513" y="2481263"/>
          <p14:tracePt t="16829" x="7504113" y="2481263"/>
          <p14:tracePt t="16837" x="7494588" y="2489200"/>
          <p14:tracePt t="16844" x="7461250" y="2489200"/>
          <p14:tracePt t="16854" x="7443788" y="2489200"/>
          <p14:tracePt t="16858" x="7427913" y="2489200"/>
          <p14:tracePt t="16867" x="7410450" y="2489200"/>
          <p14:tracePt t="16874" x="7385050" y="2489200"/>
          <p14:tracePt t="16882" x="7367588" y="2489200"/>
          <p14:tracePt t="16888" x="7342188" y="2489200"/>
          <p14:tracePt t="16896" x="7308850" y="2498725"/>
          <p14:tracePt t="16903" x="7283450" y="2498725"/>
          <p14:tracePt t="16911" x="7265988" y="2498725"/>
          <p14:tracePt t="16919" x="7232650" y="2506663"/>
          <p14:tracePt t="16926" x="7215188" y="2506663"/>
          <p14:tracePt t="16936" x="7205663" y="2506663"/>
          <p14:tracePt t="16940" x="7197725" y="2506663"/>
          <p14:tracePt t="16955" x="7189788" y="2506663"/>
          <p14:tracePt t="16963" x="7180263" y="2506663"/>
          <p14:tracePt t="16970" x="7164388" y="2506663"/>
          <p14:tracePt t="16986" x="7154863" y="2506663"/>
          <p14:tracePt t="16992" x="7146925" y="2506663"/>
          <p14:tracePt t="17023" x="7138988" y="2506663"/>
          <p14:tracePt t="17045" x="7129463" y="2516188"/>
          <p14:tracePt t="17052" x="7121525" y="2524125"/>
          <p14:tracePt t="17059" x="7096125" y="2532063"/>
          <p14:tracePt t="17068" x="7078663" y="2541588"/>
          <p14:tracePt t="17075" x="7070725" y="2541588"/>
          <p14:tracePt t="17090" x="7061200" y="2541588"/>
          <p14:tracePt t="17097" x="7053263" y="2541588"/>
          <p14:tracePt t="17105" x="7045325" y="2541588"/>
          <p14:tracePt t="17179" x="7027863" y="2541588"/>
          <p14:tracePt t="17232" x="7019925" y="2541588"/>
          <p14:tracePt t="17239" x="7002463" y="2541588"/>
          <p14:tracePt t="17246" x="6994525" y="2541588"/>
          <p14:tracePt t="17253" x="6985000" y="2541588"/>
          <p14:tracePt t="17261" x="6977063" y="2541588"/>
          <p14:tracePt t="17270" x="6969125" y="2541588"/>
          <p14:tracePt t="17276" x="6959600" y="2541588"/>
          <p14:tracePt t="17285" x="6951663" y="2541588"/>
          <p14:tracePt t="17305" x="6943725" y="2541588"/>
          <p14:tracePt t="17321" x="6934200" y="2541588"/>
          <p14:tracePt t="17343" x="6926263" y="2541588"/>
          <p14:tracePt t="17373" x="6916738" y="2541588"/>
          <p14:tracePt t="17463" x="6908800" y="2541588"/>
          <p14:tracePt t="17469" x="6908800" y="2532063"/>
          <p14:tracePt t="17663" x="6908800" y="2524125"/>
          <p14:tracePt t="17679" x="6908800" y="2516188"/>
          <p14:tracePt t="17700" x="6908800" y="2506663"/>
          <p14:tracePt t="17827" x="6908800" y="2498725"/>
          <p14:tracePt t="17842" x="6908800" y="2481263"/>
          <p14:tracePt t="17872" x="6908800" y="2473325"/>
          <p14:tracePt t="17879" x="6908800" y="2463800"/>
          <p14:tracePt t="17902" x="6908800" y="2455863"/>
          <p14:tracePt t="17916" x="6908800" y="2447925"/>
          <p14:tracePt t="17923" x="6908800" y="2438400"/>
          <p14:tracePt t="17939" x="6908800" y="2430463"/>
          <p14:tracePt t="17946" x="6908800" y="2422525"/>
          <p14:tracePt t="17976" x="6908800" y="2413000"/>
          <p14:tracePt t="17983" x="6908800" y="2405063"/>
          <p14:tracePt t="17999" x="6908800" y="2397125"/>
          <p14:tracePt t="18007" x="6908800" y="2387600"/>
          <p14:tracePt t="18371" x="6908800" y="2397125"/>
          <p14:tracePt t="18386" x="6908800" y="2405063"/>
          <p14:tracePt t="18393" x="6908800" y="2413000"/>
          <p14:tracePt t="18408" x="6908800" y="2422525"/>
          <p14:tracePt t="18414" x="6908800" y="2430463"/>
          <p14:tracePt t="18422" x="6908800" y="2438400"/>
          <p14:tracePt t="18431" x="6908800" y="2447925"/>
          <p14:tracePt t="18438" x="6908800" y="2455863"/>
          <p14:tracePt t="18453" x="6908800" y="2463800"/>
          <p14:tracePt t="18459" x="6908800" y="2473325"/>
          <p14:tracePt t="18469" x="6908800" y="2481263"/>
          <p14:tracePt t="18483" x="6908800" y="2489200"/>
          <p14:tracePt t="18489" x="6908800" y="2498725"/>
          <p14:tracePt t="18497" x="6908800" y="2506663"/>
          <p14:tracePt t="18504" x="6908800" y="2516188"/>
          <p14:tracePt t="18520" x="6908800" y="2524125"/>
          <p14:tracePt t="18536" x="6908800" y="2532063"/>
          <p14:tracePt t="18541" x="6908800" y="2541588"/>
          <p14:tracePt t="18565" x="6908800" y="2549525"/>
          <p14:tracePt t="18571" x="6908800" y="2566988"/>
          <p14:tracePt t="18603" x="6908800" y="2574925"/>
          <p14:tracePt t="18609" x="6908800" y="2582863"/>
          <p14:tracePt t="18617" x="6908800" y="2592388"/>
          <p14:tracePt t="18653" x="6908800" y="2600325"/>
          <p14:tracePt t="18899" x="6908800" y="2592388"/>
          <p14:tracePt t="18914" x="6908800" y="2582863"/>
          <p14:tracePt t="18921" x="6908800" y="2574925"/>
          <p14:tracePt t="18928" x="6908800" y="2566988"/>
          <p14:tracePt t="18936" x="6908800" y="2557463"/>
          <p14:tracePt t="18944" x="6908800" y="2549525"/>
          <p14:tracePt t="18960" x="6908800" y="2541588"/>
          <p14:tracePt t="18966" x="6908800" y="2532063"/>
          <p14:tracePt t="18981" x="6908800" y="2524125"/>
          <p14:tracePt t="18989" x="6908800" y="2506663"/>
          <p14:tracePt t="18996" x="6908800" y="2498725"/>
          <p14:tracePt t="19003" x="6908800" y="2489200"/>
          <p14:tracePt t="19010" x="6908800" y="2473325"/>
          <p14:tracePt t="19018" x="6908800" y="2463800"/>
          <p14:tracePt t="19027" x="6908800" y="2447925"/>
          <p14:tracePt t="19042" x="6908800" y="2438400"/>
          <p14:tracePt t="19048" x="6908800" y="2430463"/>
          <p14:tracePt t="19056" x="6908800" y="2422525"/>
          <p14:tracePt t="19071" x="6908800" y="2413000"/>
          <p14:tracePt t="19077" x="6908800" y="2405063"/>
          <p14:tracePt t="19096" x="6908800" y="2387600"/>
          <p14:tracePt t="19099" x="6908800" y="2379663"/>
          <p14:tracePt t="19116" x="6908800" y="2371725"/>
          <p14:tracePt t="19123" x="6908800" y="2362200"/>
          <p14:tracePt t="19272" x="6891338" y="2362200"/>
          <p14:tracePt t="19279" x="6883400" y="2362200"/>
          <p14:tracePt t="19293" x="6875463" y="2362200"/>
          <p14:tracePt t="19300" x="6875463" y="2371725"/>
          <p14:tracePt t="19316" x="6865938" y="2379663"/>
          <p14:tracePt t="19325" x="6865938" y="2397125"/>
          <p14:tracePt t="19339" x="6865938" y="2405063"/>
          <p14:tracePt t="19346" x="6865938" y="2413000"/>
          <p14:tracePt t="19361" x="6865938" y="2422525"/>
          <p14:tracePt t="19368" x="6865938" y="2430463"/>
          <p14:tracePt t="19376" x="6865938" y="2438400"/>
          <p14:tracePt t="19392" x="6865938" y="2455863"/>
          <p14:tracePt t="19398" x="6865938" y="2463800"/>
          <p14:tracePt t="19413" x="6865938" y="2481263"/>
          <p14:tracePt t="19421" x="6865938" y="2489200"/>
          <p14:tracePt t="19428" x="6865938" y="2506663"/>
          <p14:tracePt t="19435" x="6865938" y="2524125"/>
          <p14:tracePt t="19442" x="6865938" y="2532063"/>
          <p14:tracePt t="19450" x="6865938" y="2549525"/>
          <p14:tracePt t="19465" x="6865938" y="2574925"/>
          <p14:tracePt t="19475" x="6865938" y="2582863"/>
          <p14:tracePt t="19480" x="6865938" y="2592388"/>
          <p14:tracePt t="19487" x="6865938" y="2600325"/>
          <p14:tracePt t="19494" x="6865938" y="2608263"/>
          <p14:tracePt t="19510" x="6865938" y="2625725"/>
          <p14:tracePt t="19517" x="6865938" y="2633663"/>
          <p14:tracePt t="19526" x="6875463" y="2643188"/>
          <p14:tracePt t="19532" x="6875463" y="2651125"/>
          <p14:tracePt t="19542" x="6875463" y="2660650"/>
          <p14:tracePt t="19554" x="6875463" y="2668588"/>
          <p14:tracePt t="19561" x="6875463" y="2676525"/>
          <p14:tracePt t="19577" x="6875463" y="2686050"/>
          <p14:tracePt t="19583" x="6875463" y="2701925"/>
          <p14:tracePt t="19600" x="6875463" y="2711450"/>
          <p14:tracePt t="19614" x="6875463" y="2719388"/>
          <p14:tracePt t="19734" x="6875463" y="2701925"/>
          <p14:tracePt t="19740" x="6875463" y="2660650"/>
          <p14:tracePt t="19748" x="6875463" y="2643188"/>
          <p14:tracePt t="19756" x="6875463" y="2608263"/>
          <p14:tracePt t="19763" x="6875463" y="2592388"/>
          <p14:tracePt t="19770" x="6875463" y="2582863"/>
          <p14:tracePt t="19777" x="6875463" y="2566988"/>
          <p14:tracePt t="19785" x="6875463" y="2557463"/>
          <p14:tracePt t="19800" x="6875463" y="2541588"/>
          <p14:tracePt t="19815" x="6875463" y="2524125"/>
          <p14:tracePt t="19823" x="6875463" y="2516188"/>
          <p14:tracePt t="19829" x="6875463" y="2506663"/>
          <p14:tracePt t="19838" x="6875463" y="2498725"/>
          <p14:tracePt t="19844" x="6875463" y="2489200"/>
          <p14:tracePt t="19852" x="6875463" y="2481263"/>
          <p14:tracePt t="19858" x="6875463" y="2473325"/>
          <p14:tracePt t="19867" x="6875463" y="2463800"/>
          <p14:tracePt t="19874" x="6875463" y="2447925"/>
          <p14:tracePt t="19882" x="6875463" y="2438400"/>
          <p14:tracePt t="19891" x="6875463" y="2422525"/>
          <p14:tracePt t="19896" x="6875463" y="2413000"/>
          <p14:tracePt t="19905" x="6875463" y="2405063"/>
          <p14:tracePt t="19911" x="6875463" y="2397125"/>
          <p14:tracePt t="19919" x="6875463" y="2379663"/>
          <p14:tracePt t="19935" x="6875463" y="2354263"/>
          <p14:tracePt t="19948" x="6875463" y="2344738"/>
          <p14:tracePt t="19959" x="6875463" y="2336800"/>
          <p14:tracePt t="19975" x="6875463" y="2328863"/>
          <p14:tracePt t="20068" x="6865938" y="2328863"/>
          <p14:tracePt t="20075" x="6858000" y="2328863"/>
          <p14:tracePt t="20091" x="6858000" y="2336800"/>
          <p14:tracePt t="20097" x="6850063" y="2344738"/>
          <p14:tracePt t="20113" x="6850063" y="2354263"/>
          <p14:tracePt t="20121" x="6840538" y="2371725"/>
          <p14:tracePt t="20136" x="6840538" y="2379663"/>
          <p14:tracePt t="20143" x="6840538" y="2387600"/>
          <p14:tracePt t="20150" x="6840538" y="2397125"/>
          <p14:tracePt t="20159" x="6840538" y="2405063"/>
          <p14:tracePt t="20165" x="6840538" y="2422525"/>
          <p14:tracePt t="20175" x="6840538" y="2438400"/>
          <p14:tracePt t="20179" x="6840538" y="2455863"/>
          <p14:tracePt t="20188" x="6840538" y="2463800"/>
          <p14:tracePt t="20195" x="6840538" y="2481263"/>
          <p14:tracePt t="20202" x="6840538" y="2498725"/>
          <p14:tracePt t="20209" x="6840538" y="2506663"/>
          <p14:tracePt t="20217" x="6850063" y="2524125"/>
          <p14:tracePt t="20225" x="6858000" y="2541588"/>
          <p14:tracePt t="20232" x="6865938" y="2557463"/>
          <p14:tracePt t="20241" x="6865938" y="2574925"/>
          <p14:tracePt t="20246" x="6865938" y="2582863"/>
          <p14:tracePt t="20254" x="6865938" y="2592388"/>
          <p14:tracePt t="20261" x="6865938" y="2600325"/>
          <p14:tracePt t="20269" x="6865938" y="2608263"/>
          <p14:tracePt t="20285" x="6875463" y="2625725"/>
          <p14:tracePt t="20292" x="6875463" y="2633663"/>
          <p14:tracePt t="20309" x="6875463" y="2643188"/>
          <p14:tracePt t="20322" x="6875463" y="2651125"/>
          <p14:tracePt t="20843" x="6875463" y="2643188"/>
          <p14:tracePt t="20969" x="6875463" y="2625725"/>
          <p14:tracePt t="20992" x="6875463" y="2617788"/>
          <p14:tracePt t="21044" x="6875463" y="2608263"/>
          <p14:tracePt t="21050" x="6875463" y="2600325"/>
          <p14:tracePt t="21073" x="6875463" y="2592388"/>
          <p14:tracePt t="22867" x="6883400" y="2582863"/>
          <p14:tracePt t="22875" x="6891338" y="2574925"/>
          <p14:tracePt t="22882" x="6900863" y="2574925"/>
          <p14:tracePt t="22913" x="6908800" y="2566988"/>
          <p14:tracePt t="22920" x="6916738" y="2566988"/>
          <p14:tracePt t="22927" x="6943725" y="2541588"/>
          <p14:tracePt t="22935" x="6959600" y="2516188"/>
          <p14:tracePt t="22943" x="6985000" y="2506663"/>
          <p14:tracePt t="22949" x="7002463" y="2489200"/>
          <p14:tracePt t="22957" x="7035800" y="2473325"/>
          <p14:tracePt t="22964" x="7061200" y="2438400"/>
          <p14:tracePt t="22973" x="7078663" y="2422525"/>
          <p14:tracePt t="22980" x="7104063" y="2405063"/>
          <p14:tracePt t="22987" x="7104063" y="2397125"/>
          <p14:tracePt t="22995" x="7113588" y="2397125"/>
          <p14:tracePt t="23040" x="7121525" y="2387600"/>
          <p14:tracePt t="23054" x="7121525" y="2379663"/>
          <p14:tracePt t="23063" x="7129463" y="2362200"/>
          <p14:tracePt t="23069" x="7189788" y="2336800"/>
          <p14:tracePt t="23075" x="7223125" y="2311400"/>
          <p14:tracePt t="23084" x="7273925" y="2293938"/>
          <p14:tracePt t="23092" x="7299325" y="2268538"/>
          <p14:tracePt t="23098" x="7316788" y="2260600"/>
          <p14:tracePt t="23107" x="7350125" y="2252663"/>
          <p14:tracePt t="23112" x="7377113" y="2243138"/>
          <p14:tracePt t="23121" x="7402513" y="2235200"/>
          <p14:tracePt t="23130" x="7410450" y="2227263"/>
          <p14:tracePt t="23136" x="7435850" y="2217738"/>
          <p14:tracePt t="23145" x="7453313" y="2217738"/>
          <p14:tracePt t="23150" x="7469188" y="2209800"/>
          <p14:tracePt t="23165" x="7486650" y="2209800"/>
          <p14:tracePt t="23175" x="7504113" y="2209800"/>
          <p14:tracePt t="23180" x="7521575" y="2209800"/>
          <p14:tracePt t="23188" x="7537450" y="2209800"/>
          <p14:tracePt t="23194" x="7546975" y="2209800"/>
          <p14:tracePt t="23204" x="7572375" y="2209800"/>
          <p14:tracePt t="23210" x="7597775" y="2209800"/>
          <p14:tracePt t="23218" x="7631113" y="2192338"/>
          <p14:tracePt t="23225" x="7656513" y="2192338"/>
          <p14:tracePt t="23234" x="7681913" y="2192338"/>
          <p14:tracePt t="23241" x="7707313" y="2192338"/>
          <p14:tracePt t="23247" x="7716838" y="2192338"/>
          <p14:tracePt t="23256" x="7742238" y="2192338"/>
          <p14:tracePt t="23262" x="7758113" y="2192338"/>
          <p14:tracePt t="23277" x="7767638" y="2192338"/>
          <p14:tracePt t="23287" x="7775575" y="2192338"/>
          <p14:tracePt t="23307" x="7800975" y="2192338"/>
          <p14:tracePt t="23314" x="7826375" y="2192338"/>
          <p14:tracePt t="23324" x="7843838" y="2192338"/>
          <p14:tracePt t="23329" x="7861300" y="2192338"/>
          <p14:tracePt t="23338" x="7894638" y="2184400"/>
          <p14:tracePt t="23344" x="7912100" y="2184400"/>
          <p14:tracePt t="23352" x="7954963" y="2174875"/>
          <p14:tracePt t="23359" x="7970838" y="2174875"/>
          <p14:tracePt t="23366" x="7996238" y="2174875"/>
          <p14:tracePt t="23374" x="8005763" y="2166938"/>
          <p14:tracePt t="23382" x="8039100" y="2166938"/>
          <p14:tracePt t="23390" x="8074025" y="2159000"/>
          <p14:tracePt t="23396" x="8150225" y="2149475"/>
          <p14:tracePt t="23405" x="8175625" y="2141538"/>
          <p14:tracePt t="23412" x="8226425" y="2124075"/>
          <p14:tracePt t="23419" x="8259763" y="2116138"/>
          <p14:tracePt t="23428" x="8294688" y="2098675"/>
          <p14:tracePt t="23433" x="8328025" y="2090738"/>
          <p14:tracePt t="23442" x="8345488" y="2090738"/>
          <p14:tracePt t="23447" x="8370888" y="2090738"/>
          <p14:tracePt t="23457" x="8404225" y="2082800"/>
          <p14:tracePt t="23463" x="8429625" y="2073275"/>
          <p14:tracePt t="23472" x="8447088" y="2065338"/>
          <p14:tracePt t="23479" x="8472488" y="2055813"/>
          <p14:tracePt t="23486" x="8497888" y="2047875"/>
          <p14:tracePt t="23495" x="8515350" y="2039938"/>
          <p14:tracePt t="23501" x="8548688" y="2022475"/>
          <p14:tracePt t="23507" x="8566150" y="2014538"/>
          <p14:tracePt t="23516" x="8591550" y="2005013"/>
          <p14:tracePt t="23524" x="8624888" y="1997075"/>
          <p14:tracePt t="23530" x="8642350" y="1989138"/>
          <p14:tracePt t="23538" x="8659813" y="1989138"/>
          <p14:tracePt t="23546" x="8685213" y="1979613"/>
          <p14:tracePt t="23552" x="8718550" y="1963738"/>
          <p14:tracePt t="23562" x="8743950" y="1938338"/>
          <p14:tracePt t="23567" x="8761413" y="1928813"/>
          <p14:tracePt t="23576" x="8796338" y="1911350"/>
          <p14:tracePt t="23582" x="8804275" y="1903413"/>
          <p14:tracePt t="23591" x="8812213" y="1895475"/>
          <p14:tracePt t="23596" x="8821738" y="1895475"/>
          <p14:tracePt t="23606" x="8829675" y="1895475"/>
          <p14:tracePt t="23687" x="8821738" y="1903413"/>
          <p14:tracePt t="23694" x="8761413" y="1928813"/>
          <p14:tracePt t="23700" x="8685213" y="1989138"/>
          <p14:tracePt t="23709" x="8609013" y="2022475"/>
          <p14:tracePt t="23717" x="8548688" y="2047875"/>
          <p14:tracePt t="23724" x="8507413" y="2082800"/>
          <p14:tracePt t="23731" x="8489950" y="2090738"/>
          <p14:tracePt t="23740" x="8439150" y="2116138"/>
          <p14:tracePt t="23745" x="8396288" y="2133600"/>
          <p14:tracePt t="23754" x="8328025" y="2166938"/>
          <p14:tracePt t="23763" x="8226425" y="2184400"/>
          <p14:tracePt t="23768" x="8140700" y="2192338"/>
          <p14:tracePt t="23777" x="8099425" y="2217738"/>
          <p14:tracePt t="23783" x="8005763" y="2235200"/>
          <p14:tracePt t="23792" x="7970838" y="2243138"/>
          <p14:tracePt t="23798" x="7912100" y="2278063"/>
          <p14:tracePt t="23807" x="7877175" y="2293938"/>
          <p14:tracePt t="23813" x="7810500" y="2328863"/>
          <p14:tracePt t="23821" x="7750175" y="2371725"/>
          <p14:tracePt t="23830" x="7691438" y="2387600"/>
          <p14:tracePt t="23835" x="7623175" y="2422525"/>
          <p14:tracePt t="23845" x="7580313" y="2447925"/>
          <p14:tracePt t="23850" x="7512050" y="2489200"/>
          <p14:tracePt t="23858" x="7461250" y="2516188"/>
          <p14:tracePt t="23865" x="7418388" y="2532063"/>
          <p14:tracePt t="23874" x="7392988" y="2549525"/>
          <p14:tracePt t="23879" x="7359650" y="2574925"/>
          <p14:tracePt t="23890" x="7324725" y="2582863"/>
          <p14:tracePt t="23895" x="7299325" y="2592388"/>
          <p14:tracePt t="23903" x="7273925" y="2600325"/>
          <p14:tracePt t="23912" x="7240588" y="2617788"/>
          <p14:tracePt t="23917" x="7223125" y="2625725"/>
          <p14:tracePt t="23927" x="7164388" y="2660650"/>
          <p14:tracePt t="23931" x="7138988" y="2668588"/>
          <p14:tracePt t="23941" x="7113588" y="2676525"/>
          <p14:tracePt t="23947" x="7088188" y="2686050"/>
          <p14:tracePt t="23956" x="7061200" y="2686050"/>
          <p14:tracePt t="23973" x="7002463" y="2701925"/>
          <p14:tracePt t="23977" x="6985000" y="2711450"/>
          <p14:tracePt t="23984" x="6969125" y="2719388"/>
          <p14:tracePt t="23993" x="6943725" y="2727325"/>
          <p14:tracePt t="23999" x="6916738" y="2736850"/>
          <p14:tracePt t="24007" x="6908800" y="2744788"/>
          <p14:tracePt t="24013" x="6891338" y="2752725"/>
          <p14:tracePt t="24023" x="6875463" y="2762250"/>
          <p14:tracePt t="24029" x="6850063" y="2770188"/>
          <p14:tracePt t="24037" x="6850063" y="2778125"/>
          <p14:tracePt t="24045" x="6840538" y="2795588"/>
          <p14:tracePt t="24051" x="6832600" y="2795588"/>
          <p14:tracePt t="24089" x="6824663" y="2795588"/>
          <p14:tracePt t="24200" x="6840538" y="2795588"/>
          <p14:tracePt t="24207" x="6858000" y="2795588"/>
          <p14:tracePt t="24215" x="6883400" y="2805113"/>
          <p14:tracePt t="24224" x="6908800" y="2805113"/>
          <p14:tracePt t="24230" x="6951663" y="2820988"/>
          <p14:tracePt t="24238" x="6969125" y="2820988"/>
          <p14:tracePt t="24246" x="6977063" y="2830513"/>
          <p14:tracePt t="24253" x="6994525" y="2838450"/>
          <p14:tracePt t="24261" x="7027863" y="2846388"/>
          <p14:tracePt t="24268" x="7045325" y="2855913"/>
          <p14:tracePt t="24275" x="7061200" y="2871788"/>
          <p14:tracePt t="24283" x="7078663" y="2889250"/>
          <p14:tracePt t="24290" x="7113588" y="2889250"/>
          <p14:tracePt t="24297" x="7138988" y="2897188"/>
          <p14:tracePt t="24306" x="7180263" y="2922588"/>
          <p14:tracePt t="24312" x="7205663" y="2922588"/>
          <p14:tracePt t="24320" x="7240588" y="2957513"/>
          <p14:tracePt t="24328" x="7283450" y="2965450"/>
          <p14:tracePt t="24333" x="7334250" y="2982913"/>
          <p14:tracePt t="24343" x="7392988" y="2990850"/>
          <p14:tracePt t="24349" x="7453313" y="3000375"/>
          <p14:tracePt t="24357" x="7494588" y="3000375"/>
          <p14:tracePt t="24364" x="7537450" y="3000375"/>
          <p14:tracePt t="24373" x="7597775" y="3000375"/>
          <p14:tracePt t="24379" x="7631113" y="3000375"/>
          <p14:tracePt t="24386" x="7673975" y="3008313"/>
          <p14:tracePt t="24393" x="7716838" y="3008313"/>
          <p14:tracePt t="24401" x="7758113" y="3008313"/>
          <p14:tracePt t="24409" x="7810500" y="3008313"/>
          <p14:tracePt t="24416" x="7851775" y="3008313"/>
          <p14:tracePt t="24423" x="7877175" y="3008313"/>
          <p14:tracePt t="24431" x="7920038" y="3008313"/>
          <p14:tracePt t="24441" x="7945438" y="3008313"/>
          <p14:tracePt t="24446" x="7980363" y="3008313"/>
          <p14:tracePt t="24455" x="8013700" y="3008313"/>
          <p14:tracePt t="24461" x="8031163" y="3008313"/>
          <p14:tracePt t="24468" x="8056563" y="3008313"/>
          <p14:tracePt t="24476" x="8089900" y="3000375"/>
          <p14:tracePt t="24483" x="8115300" y="2990850"/>
          <p14:tracePt t="24492" x="8124825" y="2990850"/>
          <p14:tracePt t="24498" x="8175625" y="2965450"/>
          <p14:tracePt t="24507" x="8208963" y="2940050"/>
          <p14:tracePt t="24513" x="8259763" y="2922588"/>
          <p14:tracePt t="24521" x="8294688" y="2906713"/>
          <p14:tracePt t="24530" x="8335963" y="2889250"/>
          <p14:tracePt t="24535" x="8378825" y="2855913"/>
          <p14:tracePt t="24545" x="8396288" y="2846388"/>
          <p14:tracePt t="24550" x="8447088" y="2820988"/>
          <p14:tracePt t="24558" x="8472488" y="2813050"/>
          <p14:tracePt t="24565" x="8489950" y="2795588"/>
          <p14:tracePt t="24574" x="8540750" y="2762250"/>
          <p14:tracePt t="24580" x="8574088" y="2744788"/>
          <p14:tracePt t="24588" x="8616950" y="2727325"/>
          <p14:tracePt t="24597" x="8642350" y="2711450"/>
          <p14:tracePt t="24602" x="8659813" y="2701925"/>
          <p14:tracePt t="24612" x="8693150" y="2686050"/>
          <p14:tracePt t="24617" x="8710613" y="2686050"/>
          <p14:tracePt t="24625" x="8718550" y="2676525"/>
          <p14:tracePt t="24632" x="8736013" y="2668588"/>
          <p14:tracePt t="24640" x="8761413" y="2651125"/>
          <p14:tracePt t="24647" x="8778875" y="2625725"/>
          <p14:tracePt t="24656" x="8786813" y="2617788"/>
          <p14:tracePt t="24671" x="8796338" y="2608263"/>
          <p14:tracePt t="24678" x="8804275" y="2600325"/>
          <p14:tracePt t="24684" x="8812213" y="2592388"/>
          <p14:tracePt t="24694" x="8829675" y="2582863"/>
          <p14:tracePt t="24699" x="8837613" y="2574925"/>
          <p14:tracePt t="24707" x="8837613" y="2566988"/>
          <p14:tracePt t="24713" x="8847138" y="2557463"/>
          <p14:tracePt t="24722" x="8855075" y="2549525"/>
          <p14:tracePt t="24729" x="8863013" y="2541588"/>
          <p14:tracePt t="24751" x="8872538" y="2532063"/>
          <p14:tracePt t="24760" x="8880475" y="2524125"/>
          <p14:tracePt t="24766" x="8888413" y="2524125"/>
          <p14:tracePt t="24774" x="8897938" y="2516188"/>
          <p14:tracePt t="24781" x="8905875" y="2516188"/>
          <p14:tracePt t="24855" x="8905875" y="2524125"/>
          <p14:tracePt t="24863" x="8897938" y="2541588"/>
          <p14:tracePt t="24871" x="8880475" y="2557463"/>
          <p14:tracePt t="24878" x="8863013" y="2592388"/>
          <p14:tracePt t="24885" x="8847138" y="2608263"/>
          <p14:tracePt t="24893" x="8837613" y="2625725"/>
          <p14:tracePt t="24901" x="8829675" y="2643188"/>
          <p14:tracePt t="24908" x="8821738" y="2668588"/>
          <p14:tracePt t="24915" x="8804275" y="2668588"/>
          <p14:tracePt t="24924" x="8796338" y="2686050"/>
          <p14:tracePt t="24930" x="8786813" y="2701925"/>
          <p14:tracePt t="24937" x="8778875" y="2719388"/>
          <p14:tracePt t="24946" x="8753475" y="2736850"/>
          <p14:tracePt t="24959" x="8616950" y="2795588"/>
          <p14:tracePt t="24967" x="8558213" y="2820988"/>
          <p14:tracePt t="24974" x="8464550" y="2855913"/>
          <p14:tracePt t="24982" x="8404225" y="2881313"/>
          <p14:tracePt t="24991" x="8362950" y="2889250"/>
          <p14:tracePt t="24997" x="8335963" y="2897188"/>
          <p14:tracePt t="25006" x="8302625" y="2914650"/>
          <p14:tracePt t="25011" x="8277225" y="2914650"/>
          <p14:tracePt t="25020" x="8269288" y="2914650"/>
          <p14:tracePt t="25028" x="8243888" y="2922588"/>
          <p14:tracePt t="25035" x="8226425" y="2922588"/>
          <p14:tracePt t="25043" x="8201025" y="2922588"/>
          <p14:tracePt t="25049" x="8158163" y="2922588"/>
          <p14:tracePt t="25057" x="8115300" y="2922588"/>
          <p14:tracePt t="25063" x="8021638" y="2922588"/>
          <p14:tracePt t="25074" x="7954963" y="2914650"/>
          <p14:tracePt t="25079" x="7912100" y="2914650"/>
          <p14:tracePt t="25087" x="7851775" y="2914650"/>
          <p14:tracePt t="25093" x="7818438" y="2914650"/>
          <p14:tracePt t="25102" x="7800975" y="2914650"/>
          <p14:tracePt t="25109" x="7767638" y="2914650"/>
          <p14:tracePt t="25115" x="7750175" y="2914650"/>
          <p14:tracePt t="25125" x="7742238" y="2914650"/>
          <p14:tracePt t="25131" x="7724775" y="2914650"/>
          <p14:tracePt t="25141" x="7691438" y="2914650"/>
          <p14:tracePt t="25146" x="7666038" y="2906713"/>
          <p14:tracePt t="25154" x="7648575" y="2897188"/>
          <p14:tracePt t="25160" x="7588250" y="2889250"/>
          <p14:tracePt t="25168" x="7521575" y="2889250"/>
          <p14:tracePt t="25177" x="7469188" y="2871788"/>
          <p14:tracePt t="25184" x="7418388" y="2871788"/>
          <p14:tracePt t="25189" x="7392988" y="2871788"/>
          <p14:tracePt t="25199" x="7367588" y="2871788"/>
          <p14:tracePt t="25207" x="7342188" y="2871788"/>
          <p14:tracePt t="25213" x="7324725" y="2871788"/>
          <p14:tracePt t="25220" x="7308850" y="2871788"/>
          <p14:tracePt t="25227" x="7299325" y="2871788"/>
          <p14:tracePt t="25236" x="7291388" y="2871788"/>
          <p14:tracePt t="25243" x="7283450" y="2871788"/>
          <p14:tracePt t="25251" x="7273925" y="2871788"/>
          <p14:tracePt t="25257" x="7265988" y="2871788"/>
          <p14:tracePt t="25265" x="7258050" y="2871788"/>
          <p14:tracePt t="25288" x="7248525" y="2871788"/>
          <p14:tracePt t="25385" x="7308850" y="2846388"/>
          <p14:tracePt t="25391" x="7392988" y="2795588"/>
          <p14:tracePt t="25399" x="7494588" y="2787650"/>
          <p14:tracePt t="25407" x="7554913" y="2787650"/>
          <p14:tracePt t="25413" x="7623175" y="2787650"/>
          <p14:tracePt t="25424" x="7681913" y="2787650"/>
          <p14:tracePt t="25429" x="7742238" y="2787650"/>
          <p14:tracePt t="25437" x="7783513" y="2787650"/>
          <p14:tracePt t="25443" x="7851775" y="2787650"/>
          <p14:tracePt t="25451" x="7886700" y="2787650"/>
          <p14:tracePt t="25458" x="7927975" y="2787650"/>
          <p14:tracePt t="25467" x="7970838" y="2787650"/>
          <p14:tracePt t="25475" x="8031163" y="2787650"/>
          <p14:tracePt t="25481" x="8074025" y="2787650"/>
          <p14:tracePt t="25490" x="8132763" y="2787650"/>
          <p14:tracePt t="25495" x="8166100" y="2787650"/>
          <p14:tracePt t="25503" x="8208963" y="2787650"/>
          <p14:tracePt t="25510" x="8234363" y="2787650"/>
          <p14:tracePt t="25519" x="8294688" y="2778125"/>
          <p14:tracePt t="25526" x="8335963" y="2770188"/>
          <p14:tracePt t="25533" x="8396288" y="2762250"/>
          <p14:tracePt t="25541" x="8429625" y="2762250"/>
          <p14:tracePt t="25547" x="8472488" y="2752725"/>
          <p14:tracePt t="25556" x="8497888" y="2752725"/>
          <p14:tracePt t="25562" x="8507413" y="2752725"/>
          <p14:tracePt t="25571" x="8532813" y="2744788"/>
          <p14:tracePt t="25578" x="8548688" y="2744788"/>
          <p14:tracePt t="25585" x="8558213" y="2744788"/>
          <p14:tracePt t="25600" x="8566150" y="2744788"/>
          <p14:tracePt t="25615" x="8574088" y="2744788"/>
          <p14:tracePt t="25624" x="8591550" y="2736850"/>
          <p14:tracePt t="25630" x="8609013" y="2727325"/>
          <p14:tracePt t="25638" x="8634413" y="2711450"/>
          <p14:tracePt t="25645" x="8651875" y="2693988"/>
          <p14:tracePt t="25653" x="8677275" y="2686050"/>
          <p14:tracePt t="26100" x="8583613" y="2727325"/>
          <p14:tracePt t="26108" x="8464550" y="2820988"/>
          <p14:tracePt t="26115" x="8251825" y="2982913"/>
          <p14:tracePt t="26123" x="8132763" y="3067050"/>
          <p14:tracePt t="26129" x="8039100" y="3127375"/>
          <p14:tracePt t="26136" x="7954963" y="3195638"/>
          <p14:tracePt t="26144" x="7843838" y="3254375"/>
          <p14:tracePt t="26152" x="7648575" y="3348038"/>
          <p14:tracePt t="26161" x="7410450" y="3449638"/>
          <p14:tracePt t="26166" x="7291388" y="3517900"/>
          <p14:tracePt t="26176" x="7129463" y="3619500"/>
          <p14:tracePt t="26181" x="6865938" y="3798888"/>
          <p14:tracePt t="26188" x="6475413" y="4011613"/>
          <p14:tracePt t="26196" x="6229350" y="4113213"/>
          <p14:tracePt t="26205" x="6127750" y="4171950"/>
          <p14:tracePt t="26211" x="5803900" y="4300538"/>
          <p14:tracePt t="26219" x="5497513" y="4478338"/>
          <p14:tracePt t="26226" x="5319713" y="4614863"/>
          <p14:tracePt t="26234" x="5183188" y="4749800"/>
          <p14:tracePt t="26242" x="5048250" y="4886325"/>
          <p14:tracePt t="26248" x="4784725" y="5056188"/>
          <p14:tracePt t="26255" x="4708525" y="5116513"/>
          <p14:tracePt t="26264" x="4614863" y="5200650"/>
          <p14:tracePt t="26272" x="4538663" y="5268913"/>
          <p14:tracePt t="26277" x="4478338" y="5327650"/>
          <p14:tracePt t="26285" x="4445000" y="5353050"/>
          <p14:tracePt t="26295" x="4427538" y="5380038"/>
          <p14:tracePt t="26300" x="4410075" y="5395913"/>
          <p14:tracePt t="27298" x="4460875" y="5405438"/>
          <p14:tracePt t="27305" x="4503738" y="5413375"/>
          <p14:tracePt t="27313" x="4538663" y="5421313"/>
          <p14:tracePt t="27320" x="4564063" y="5421313"/>
          <p14:tracePt t="27329" x="4605338" y="5430838"/>
          <p14:tracePt t="27335" x="4640263" y="5430838"/>
          <p14:tracePt t="27345" x="4683125" y="5438775"/>
          <p14:tracePt t="27350" x="4724400" y="5446713"/>
          <p14:tracePt t="27358" x="4767263" y="5446713"/>
          <p14:tracePt t="27366" x="4818063" y="5456238"/>
          <p14:tracePt t="27373" x="4860925" y="5464175"/>
          <p14:tracePt t="27381" x="4894263" y="5464175"/>
          <p14:tracePt t="27386" x="4937125" y="5489575"/>
          <p14:tracePt t="27395" x="4972050" y="5489575"/>
          <p14:tracePt t="27402" x="4997450" y="5497513"/>
          <p14:tracePt t="27411" x="5013325" y="5497513"/>
          <p14:tracePt t="27417" x="5030788" y="5497513"/>
          <p14:tracePt t="27425" x="5048250" y="5507038"/>
          <p14:tracePt t="27432" x="5064125" y="5514975"/>
          <p14:tracePt t="27440" x="5081588" y="5524500"/>
          <p14:tracePt t="27448" x="5091113" y="5524500"/>
          <p14:tracePt t="27454" x="5106988" y="5532438"/>
          <p14:tracePt t="27470" x="5116513" y="5532438"/>
          <p14:tracePt t="27479" x="5132388" y="5540375"/>
          <p14:tracePt t="27484" x="5175250" y="5549900"/>
          <p14:tracePt t="27492" x="5192713" y="5549900"/>
          <p14:tracePt t="27499" x="5235575" y="5549900"/>
          <p14:tracePt t="27507" x="5268913" y="5549900"/>
          <p14:tracePt t="27514" x="5294313" y="5549900"/>
          <p14:tracePt t="27522" x="5311775" y="5549900"/>
          <p14:tracePt t="27528" x="5327650" y="5549900"/>
          <p14:tracePt t="27536" x="5337175" y="5549900"/>
          <p14:tracePt t="27551" x="5345113" y="5549900"/>
          <p14:tracePt t="27605" x="5353050" y="5549900"/>
          <p14:tracePt t="27610" x="5380038" y="5549900"/>
          <p14:tracePt t="27618" x="5395913" y="5549900"/>
          <p14:tracePt t="27628" x="5405438" y="5549900"/>
          <p14:tracePt t="27633" x="5421313" y="5549900"/>
          <p14:tracePt t="27642" x="5430838" y="5549900"/>
          <p14:tracePt t="27655" x="5446713" y="5549900"/>
          <p14:tracePt t="27663" x="5456238" y="5549900"/>
          <p14:tracePt t="27678" x="5472113" y="5549900"/>
          <p14:tracePt t="27685" x="5481638" y="5549900"/>
          <p14:tracePt t="27693" x="5489575" y="5549900"/>
          <p14:tracePt t="27700" x="5514975" y="5549900"/>
          <p14:tracePt t="27715" x="5524500" y="5549900"/>
          <p14:tracePt t="27722" x="5532438" y="5549900"/>
          <p14:tracePt t="27753" x="5540375" y="5549900"/>
          <p14:tracePt t="27760" x="5557838" y="5549900"/>
          <p14:tracePt t="27767" x="5575300" y="5549900"/>
          <p14:tracePt t="27775" x="5600700" y="5549900"/>
          <p14:tracePt t="27782" x="5626100" y="5549900"/>
          <p14:tracePt t="27790" x="5634038" y="5549900"/>
          <p14:tracePt t="27797" x="5659438" y="5549900"/>
          <p14:tracePt t="27805" x="5676900" y="5549900"/>
          <p14:tracePt t="27819" x="5684838" y="5549900"/>
          <p14:tracePt t="27828" x="5694363" y="5549900"/>
          <p14:tracePt t="27946" x="5694363" y="5557838"/>
          <p14:tracePt t="27960" x="5702300" y="5557838"/>
          <p14:tracePt t="27967" x="5719763" y="5565775"/>
          <p14:tracePt t="27983" x="5727700" y="5565775"/>
          <p14:tracePt t="27990" x="5735638" y="5565775"/>
          <p14:tracePt t="27997" x="5745163" y="5565775"/>
          <p14:tracePt t="28043" x="5753100" y="5565775"/>
          <p14:tracePt t="28050" x="5761038" y="5565775"/>
          <p14:tracePt t="28066" x="5788025" y="5565775"/>
          <p14:tracePt t="28071" x="5795963" y="5565775"/>
          <p14:tracePt t="28087" x="5803900" y="5565775"/>
          <p14:tracePt t="28095" x="5813425" y="5565775"/>
          <p14:tracePt t="28668" x="5795963" y="5565775"/>
          <p14:tracePt t="28675" x="5788025" y="5565775"/>
          <p14:tracePt t="28683" x="5770563" y="5575300"/>
          <p14:tracePt t="28690" x="5745163" y="5575300"/>
          <p14:tracePt t="28698" x="5727700" y="5575300"/>
          <p14:tracePt t="28704" x="5710238" y="5575300"/>
          <p14:tracePt t="28713" x="5702300" y="5575300"/>
          <p14:tracePt t="28728" x="5694363" y="5575300"/>
          <p14:tracePt t="28737" x="5668963" y="5583238"/>
          <p14:tracePt t="28742" x="5608638" y="5591175"/>
          <p14:tracePt t="28750" x="5575300" y="5600700"/>
          <p14:tracePt t="28758" x="5557838" y="5600700"/>
          <p14:tracePt t="28765" x="5507038" y="5608638"/>
          <p14:tracePt t="28774" x="5472113" y="5616575"/>
          <p14:tracePt t="28780" x="5446713" y="5626100"/>
          <p14:tracePt t="28788" x="5421313" y="5626100"/>
          <p14:tracePt t="28795" x="5413375" y="5634038"/>
          <p14:tracePt t="28804" x="5387975" y="5641975"/>
          <p14:tracePt t="28809" x="5370513" y="5641975"/>
          <p14:tracePt t="28825" x="5353050" y="5641975"/>
          <p14:tracePt t="28832" x="5345113" y="5641975"/>
          <p14:tracePt t="28839" x="5345113" y="5651500"/>
          <p14:tracePt t="28847" x="5337175" y="5651500"/>
          <p14:tracePt t="28855" x="5327650" y="5659438"/>
          <p14:tracePt t="28862" x="5319713" y="5668963"/>
          <p14:tracePt t="28872" x="5311775" y="5668963"/>
          <p14:tracePt t="28876" x="5302250" y="5676900"/>
          <p14:tracePt t="28886" x="5294313" y="5676900"/>
          <p14:tracePt t="28891" x="5286375" y="5676900"/>
          <p14:tracePt t="28899" x="5276850" y="5676900"/>
          <p14:tracePt t="28906" x="5276850" y="5684838"/>
          <p14:tracePt t="28914" x="5268913" y="5684838"/>
          <p14:tracePt t="28936" x="5260975" y="5684838"/>
          <p14:tracePt t="28953" x="5251450" y="5684838"/>
          <p14:tracePt t="28959" x="5251450" y="5694363"/>
          <p14:tracePt t="28968" x="5226050" y="5719763"/>
          <p14:tracePt t="28974" x="5218113" y="5727700"/>
          <p14:tracePt t="28980" x="5200650" y="5753100"/>
          <p14:tracePt t="28989" x="5183188" y="5788025"/>
          <p14:tracePt t="28995" x="5167313" y="5821363"/>
          <p14:tracePt t="29003" x="5141913" y="5846763"/>
          <p14:tracePt t="29010" x="5141913" y="5880100"/>
          <p14:tracePt t="29019" x="5132388" y="5905500"/>
          <p14:tracePt t="29025" x="5132388" y="5915025"/>
          <p14:tracePt t="29034" x="5132388" y="5932488"/>
          <p14:tracePt t="29040" x="5132388" y="5957888"/>
          <p14:tracePt t="29048" x="5132388" y="5965825"/>
          <p14:tracePt t="29055" x="5132388" y="5983288"/>
          <p14:tracePt t="29062" x="5132388" y="5991225"/>
          <p14:tracePt t="29070" x="5132388" y="5999163"/>
          <p14:tracePt t="29077" x="5132388" y="6024563"/>
          <p14:tracePt t="29093" x="5132388" y="6034088"/>
          <p14:tracePt t="29100" x="5149850" y="6042025"/>
          <p14:tracePt t="29107" x="5149850" y="6049963"/>
          <p14:tracePt t="29116" x="5157788" y="6049963"/>
          <p14:tracePt t="29123" x="5167313" y="6059488"/>
          <p14:tracePt t="29129" x="5175250" y="6067425"/>
          <p14:tracePt t="29145" x="5175250" y="6076950"/>
          <p14:tracePt t="29154" x="5183188" y="6092825"/>
          <p14:tracePt t="29158" x="5192713" y="6092825"/>
          <p14:tracePt t="29167" x="5192713" y="6102350"/>
          <p14:tracePt t="29173" x="5208588" y="6110288"/>
          <p14:tracePt t="29182" x="5218113" y="6118225"/>
          <p14:tracePt t="29197" x="5226050" y="6127750"/>
          <p14:tracePt t="29205" x="5235575" y="6135688"/>
          <p14:tracePt t="29212" x="5243513" y="6135688"/>
          <p14:tracePt t="29220" x="5243513" y="6161088"/>
          <p14:tracePt t="29227" x="5251450" y="6169025"/>
          <p14:tracePt t="29236" x="5260975" y="6169025"/>
          <p14:tracePt t="29241" x="5260975" y="6178550"/>
          <p14:tracePt t="29250" x="5268913" y="6186488"/>
          <p14:tracePt t="29257" x="5276850" y="6186488"/>
          <p14:tracePt t="29264" x="5286375" y="6194425"/>
          <p14:tracePt t="29272" x="5294313" y="6221413"/>
          <p14:tracePt t="29279" x="5302250" y="6221413"/>
          <p14:tracePt t="29287" x="5311775" y="6229350"/>
          <p14:tracePt t="29294" x="5327650" y="6237288"/>
          <p14:tracePt t="29302" x="5345113" y="6246813"/>
          <p14:tracePt t="29308" x="5353050" y="6254750"/>
          <p14:tracePt t="29317" x="5362575" y="6254750"/>
          <p14:tracePt t="29325" x="5362575" y="6262688"/>
          <p14:tracePt t="29346" x="5370513" y="6272213"/>
          <p14:tracePt t="29354" x="5380038" y="6272213"/>
          <p14:tracePt t="29360" x="5387975" y="6272213"/>
          <p14:tracePt t="29807" x="5387975" y="6262688"/>
          <p14:tracePt t="29814" x="5387975" y="6237288"/>
          <p14:tracePt t="29822" x="5387975" y="6229350"/>
          <p14:tracePt t="29830" x="5387975" y="6221413"/>
          <p14:tracePt t="29837" x="5387975" y="6211888"/>
          <p14:tracePt t="29844" x="5387975" y="6203950"/>
          <p14:tracePt t="29852" x="5387975" y="6194425"/>
          <p14:tracePt t="29875" x="5387975" y="6186488"/>
          <p14:tracePt t="29890" x="5387975" y="6178550"/>
          <p14:tracePt t="29898" x="5387975" y="6169025"/>
          <p14:tracePt t="29904" x="5370513" y="6084888"/>
          <p14:tracePt t="29912" x="5370513" y="6076950"/>
          <p14:tracePt t="29919" x="5370513" y="6067425"/>
          <p14:tracePt t="29926" x="5370513" y="6049963"/>
          <p14:tracePt t="29941" x="5370513" y="6042025"/>
          <p14:tracePt t="29951" x="5370513" y="6034088"/>
          <p14:tracePt t="29968" x="5362575" y="6024563"/>
          <p14:tracePt t="29972" x="5362575" y="6016625"/>
          <p14:tracePt t="29979" x="5353050" y="6016625"/>
          <p14:tracePt t="29986" x="5311775" y="5940425"/>
          <p14:tracePt t="29994" x="5302250" y="5932488"/>
          <p14:tracePt t="30000" x="5302250" y="5922963"/>
          <p14:tracePt t="30008" x="5294313" y="5905500"/>
          <p14:tracePt t="30052" x="5286375" y="5905500"/>
          <p14:tracePt t="30090" x="5286375" y="5897563"/>
          <p14:tracePt t="30098" x="5276850" y="5889625"/>
          <p14:tracePt t="30105" x="5268913" y="5872163"/>
          <p14:tracePt t="30113" x="5251450" y="5846763"/>
          <p14:tracePt t="30121" x="5243513" y="5829300"/>
          <p14:tracePt t="30127" x="5235575" y="5821363"/>
          <p14:tracePt t="30203" x="5226050" y="5813425"/>
          <p14:tracePt t="30225" x="5226050" y="5803900"/>
          <p14:tracePt t="30247" x="5218113" y="5803900"/>
          <p14:tracePt t="30337" x="5218113" y="5795963"/>
          <p14:tracePt t="30373" x="5218113" y="5788025"/>
          <p14:tracePt t="31424" x="5218113" y="5795963"/>
          <p14:tracePt t="31430" x="5218113" y="5803900"/>
          <p14:tracePt t="31438" x="5218113" y="5829300"/>
          <p14:tracePt t="31446" x="5226050" y="5864225"/>
          <p14:tracePt t="31454" x="5243513" y="5897563"/>
          <p14:tracePt t="31462" x="5260975" y="5940425"/>
          <p14:tracePt t="31469" x="5294313" y="5983288"/>
          <p14:tracePt t="31474" x="5327650" y="6016625"/>
          <p14:tracePt t="31482" x="5362575" y="6067425"/>
          <p14:tracePt t="31490" x="5370513" y="6092825"/>
          <p14:tracePt t="31500" x="5395913" y="6110288"/>
          <p14:tracePt t="31505" x="5413375" y="6143625"/>
          <p14:tracePt t="31513" x="5430838" y="6161088"/>
          <p14:tracePt t="31522" x="5446713" y="6169025"/>
          <p14:tracePt t="31528" x="5456238" y="6186488"/>
          <p14:tracePt t="31537" x="5464175" y="6203950"/>
          <p14:tracePt t="31542" x="5472113" y="6221413"/>
          <p14:tracePt t="31550" x="5481638" y="6221413"/>
          <p14:tracePt t="31558" x="5481638" y="6229350"/>
          <p14:tracePt t="31567" x="5481638" y="6237288"/>
          <p14:tracePt t="31571" x="5489575" y="6237288"/>
          <p14:tracePt t="31580" x="5489575" y="6246813"/>
          <p14:tracePt t="31587" x="5489575" y="6254750"/>
          <p14:tracePt t="31677" x="5489575" y="6262688"/>
          <p14:tracePt t="31699" x="5489575" y="6272213"/>
          <p14:tracePt t="31931" x="5481638" y="6272213"/>
          <p14:tracePt t="31937" x="5456238" y="6262688"/>
          <p14:tracePt t="31945" x="5438775" y="6254750"/>
          <p14:tracePt t="31953" x="5421313" y="6246813"/>
          <p14:tracePt t="31961" x="5413375" y="6237288"/>
          <p14:tracePt t="31966" x="5387975" y="6229350"/>
          <p14:tracePt t="31975" x="5380038" y="6221413"/>
          <p14:tracePt t="31982" x="5370513" y="6221413"/>
          <p14:tracePt t="31989" x="5370513" y="6211888"/>
          <p14:tracePt t="31996" x="5362575" y="6211888"/>
          <p14:tracePt t="32006" x="5353050" y="6211888"/>
          <p14:tracePt t="32019" x="5345113" y="6211888"/>
          <p14:tracePt t="32026" x="5345113" y="6203950"/>
          <p14:tracePt t="32034" x="5337175" y="6203950"/>
          <p14:tracePt t="32042" x="5337175" y="6194425"/>
          <p14:tracePt t="32056" x="5327650" y="6178550"/>
          <p14:tracePt t="32064" x="5302250" y="6143625"/>
          <p14:tracePt t="32073" x="5286375" y="6127750"/>
          <p14:tracePt t="32079" x="5276850" y="6102350"/>
          <p14:tracePt t="32086" x="5251450" y="6084888"/>
          <p14:tracePt t="32096" x="5235575" y="6076950"/>
          <p14:tracePt t="32101" x="5218113" y="6059488"/>
          <p14:tracePt t="32110" x="5208588" y="6042025"/>
          <p14:tracePt t="32116" x="5200650" y="6016625"/>
          <p14:tracePt t="32123" x="5183188" y="6008688"/>
          <p14:tracePt t="32131" x="5167313" y="6008688"/>
          <p14:tracePt t="32139" x="5149850" y="5999163"/>
          <p14:tracePt t="32145" x="5141913" y="5991225"/>
          <p14:tracePt t="32154" x="5124450" y="5983288"/>
          <p14:tracePt t="32162" x="5106988" y="5973763"/>
          <p14:tracePt t="32168" x="5091113" y="5948363"/>
          <p14:tracePt t="32183" x="5081588" y="5940425"/>
          <p14:tracePt t="32190" x="5073650" y="5932488"/>
          <p14:tracePt t="32206" x="5064125" y="5932488"/>
          <p14:tracePt t="32213" x="5056188" y="5922963"/>
          <p14:tracePt t="32222" x="5048250" y="5922963"/>
          <p14:tracePt t="32227" x="5038725" y="5915025"/>
          <p14:tracePt t="32235" x="5030788" y="5915025"/>
          <p14:tracePt t="32250" x="5022850" y="5915025"/>
          <p14:tracePt t="32861" x="5030788" y="5880100"/>
          <p14:tracePt t="32868" x="5048250" y="5829300"/>
          <p14:tracePt t="32876" x="5064125" y="5778500"/>
          <p14:tracePt t="32882" x="5073650" y="5735638"/>
          <p14:tracePt t="32892" x="5081588" y="5710238"/>
          <p14:tracePt t="32897" x="5099050" y="5694363"/>
          <p14:tracePt t="32906" x="5106988" y="5684838"/>
          <p14:tracePt t="32913" x="5116513" y="5659438"/>
          <p14:tracePt t="32922" x="5116513" y="5651500"/>
          <p14:tracePt t="32929" x="5116513" y="5641975"/>
          <p14:tracePt t="32943" x="5116513" y="5634038"/>
          <p14:tracePt t="32949" x="5116513" y="5626100"/>
          <p14:tracePt t="32974" x="5116513" y="5616575"/>
          <p14:tracePt t="32988" x="5124450" y="5608638"/>
          <p14:tracePt t="33047" x="5132388" y="5600700"/>
          <p14:tracePt t="33054" x="5141913" y="5591175"/>
          <p14:tracePt t="33062" x="5208588" y="5557838"/>
          <p14:tracePt t="33069" x="5243513" y="5532438"/>
          <p14:tracePt t="33075" x="5276850" y="5497513"/>
          <p14:tracePt t="33083" x="5286375" y="5497513"/>
          <p14:tracePt t="33092" x="5294313" y="5497513"/>
          <p14:tracePt t="33098" x="5302250" y="5497513"/>
          <p14:tracePt t="33211" x="5311775" y="5497513"/>
          <p14:tracePt t="33972" x="5319713" y="5497513"/>
          <p14:tracePt t="34052" x="5327650" y="5507038"/>
          <p14:tracePt t="34059" x="5327650" y="5514975"/>
          <p14:tracePt t="34372" x="5353050" y="5507038"/>
          <p14:tracePt t="34380" x="5380038" y="5489575"/>
          <p14:tracePt t="34387" x="5387975" y="5481638"/>
          <p14:tracePt t="34395" x="5421313" y="5464175"/>
          <p14:tracePt t="34401" x="5438775" y="5446713"/>
          <p14:tracePt t="34412" x="5464175" y="5438775"/>
          <p14:tracePt t="34416" x="5489575" y="5430838"/>
          <p14:tracePt t="34424" x="5497513" y="5430838"/>
          <p14:tracePt t="34432" x="5514975" y="5421313"/>
          <p14:tracePt t="34439" x="5524500" y="5421313"/>
          <p14:tracePt t="34448" x="5532438" y="5421313"/>
          <p14:tracePt t="34454" x="5557838" y="5413375"/>
          <p14:tracePt t="34462" x="5565775" y="5413375"/>
          <p14:tracePt t="34469" x="5575300" y="5413375"/>
          <p14:tracePt t="34479" x="5591175" y="5413375"/>
          <p14:tracePt t="34484" x="5600700" y="5413375"/>
          <p14:tracePt t="34492" x="5626100" y="5413375"/>
          <p14:tracePt t="34499" x="5641975" y="5413375"/>
          <p14:tracePt t="34506" x="5659438" y="5413375"/>
          <p14:tracePt t="34515" x="5684838" y="5413375"/>
          <p14:tracePt t="34520" x="5719763" y="5413375"/>
          <p14:tracePt t="34529" x="5727700" y="5413375"/>
          <p14:tracePt t="34536" x="5745163" y="5413375"/>
          <p14:tracePt t="34545" x="5753100" y="5413375"/>
          <p14:tracePt t="34551" x="5770563" y="5413375"/>
          <p14:tracePt t="34561" x="5778500" y="5413375"/>
          <p14:tracePt t="34648" x="5788025" y="5413375"/>
          <p14:tracePt t="34662" x="5795963" y="5413375"/>
          <p14:tracePt t="34700" x="5803900" y="5413375"/>
          <p14:tracePt t="34788" x="5803900" y="5421313"/>
          <p14:tracePt t="34796" x="5803900" y="5430838"/>
          <p14:tracePt t="35571" x="5803900" y="5438775"/>
          <p14:tracePt t="35578" x="5813425" y="5446713"/>
          <p14:tracePt t="35585" x="5821363" y="5446713"/>
          <p14:tracePt t="35593" x="5821363" y="5456238"/>
          <p14:tracePt t="35601" x="5821363" y="5464175"/>
          <p14:tracePt t="35608" x="5821363" y="5472113"/>
          <p14:tracePt t="35617" x="5829300" y="5472113"/>
          <p14:tracePt t="35624" x="5838825" y="5481638"/>
          <p14:tracePt t="35631" x="5846763" y="5497513"/>
          <p14:tracePt t="35638" x="5854700" y="5507038"/>
          <p14:tracePt t="35646" x="5854700" y="5514975"/>
          <p14:tracePt t="35653" x="5864225" y="5532438"/>
          <p14:tracePt t="35668" x="5864225" y="5540375"/>
          <p14:tracePt t="35676" x="5872163" y="5549900"/>
          <p14:tracePt t="35683" x="5872163" y="5557838"/>
          <p14:tracePt t="35690" x="5872163" y="5565775"/>
          <p14:tracePt t="35698" x="5872163" y="5575300"/>
          <p14:tracePt t="35705" x="5880100" y="5583238"/>
          <p14:tracePt t="35715" x="5880100" y="5600700"/>
          <p14:tracePt t="35719" x="5880100" y="5616575"/>
          <p14:tracePt t="35727" x="5880100" y="5626100"/>
          <p14:tracePt t="35735" x="5889625" y="5641975"/>
          <p14:tracePt t="35743" x="5897563" y="5659438"/>
          <p14:tracePt t="35751" x="5897563" y="5668963"/>
          <p14:tracePt t="35757" x="5897563" y="5684838"/>
          <p14:tracePt t="35765" x="5897563" y="5694363"/>
          <p14:tracePt t="35772" x="5897563" y="5702300"/>
          <p14:tracePt t="35781" x="5897563" y="5710238"/>
          <p14:tracePt t="35794" x="5897563" y="5719763"/>
          <p14:tracePt t="35802" x="5897563" y="5727700"/>
          <p14:tracePt t="35809" x="5897563" y="5735638"/>
          <p14:tracePt t="35825" x="5905500" y="5745163"/>
          <p14:tracePt t="35832" x="5905500" y="5761038"/>
          <p14:tracePt t="35839" x="5905500" y="5770563"/>
          <p14:tracePt t="35847" x="5905500" y="5788025"/>
          <p14:tracePt t="35854" x="5905500" y="5795963"/>
          <p14:tracePt t="35869" x="5905500" y="5829300"/>
          <p14:tracePt t="35884" x="5905500" y="5838825"/>
          <p14:tracePt t="35891" x="5905500" y="5846763"/>
          <p14:tracePt t="35973" x="5905500" y="5854700"/>
          <p14:tracePt t="36093" x="5905500" y="5864225"/>
          <p14:tracePt t="36137" x="5905500" y="5872163"/>
          <p14:tracePt t="36703" x="5957888" y="5864225"/>
          <p14:tracePt t="36711" x="6042025" y="5829300"/>
          <p14:tracePt t="36718" x="6102350" y="5795963"/>
          <p14:tracePt t="36725" x="6186488" y="5753100"/>
          <p14:tracePt t="36733" x="6246813" y="5745163"/>
          <p14:tracePt t="36740" x="6330950" y="5719763"/>
          <p14:tracePt t="36747" x="6391275" y="5702300"/>
          <p14:tracePt t="36755" x="6492875" y="5668963"/>
          <p14:tracePt t="36764" x="6543675" y="5659438"/>
          <p14:tracePt t="36770" x="6586538" y="5641975"/>
          <p14:tracePt t="36778" x="6627813" y="5634038"/>
          <p14:tracePt t="36786" x="6654800" y="5634038"/>
          <p14:tracePt t="36792" x="6680200" y="5626100"/>
          <p14:tracePt t="36802" x="6705600" y="5626100"/>
          <p14:tracePt t="36810" x="6731000" y="5616575"/>
          <p14:tracePt t="36814" x="6764338" y="5608638"/>
          <p14:tracePt t="36822" x="6824663" y="5591175"/>
          <p14:tracePt t="36830" x="6900863" y="5565775"/>
          <p14:tracePt t="36837" x="6951663" y="5557838"/>
          <p14:tracePt t="36844" x="7010400" y="5540375"/>
          <p14:tracePt t="36853" x="7053263" y="5532438"/>
          <p14:tracePt t="36858" x="7113588" y="5532438"/>
          <p14:tracePt t="36868" x="7146925" y="5524500"/>
          <p14:tracePt t="36873" x="7189788" y="5524500"/>
          <p14:tracePt t="36880" x="7215188" y="5524500"/>
          <p14:tracePt t="36888" x="7240588" y="5524500"/>
          <p14:tracePt t="36898" x="7265988" y="5524500"/>
          <p14:tracePt t="36903" x="7291388" y="5524500"/>
          <p14:tracePt t="36910" x="7299325" y="5524500"/>
          <p14:tracePt t="36918" x="7334250" y="5524500"/>
          <p14:tracePt t="36925" x="7350125" y="5524500"/>
          <p14:tracePt t="36933" x="7367588" y="5532438"/>
          <p14:tracePt t="36941" x="7418388" y="5540375"/>
          <p14:tracePt t="36949" x="7443788" y="5549900"/>
          <p14:tracePt t="36965" x="7504113" y="5575300"/>
          <p14:tracePt t="36970" x="7529513" y="5583238"/>
          <p14:tracePt t="36980" x="7554913" y="5591175"/>
          <p14:tracePt t="36985" x="7588250" y="5600700"/>
          <p14:tracePt t="36993" x="7597775" y="5608638"/>
          <p14:tracePt t="37002" x="7605713" y="5608638"/>
          <p14:tracePt t="37008" x="7613650" y="5616575"/>
          <p14:tracePt t="37017" x="7623175" y="5616575"/>
          <p14:tracePt t="37038" x="7631113" y="5616575"/>
          <p14:tracePt t="37047" x="7639050" y="5616575"/>
          <p14:tracePt t="37061" x="7648575" y="5616575"/>
          <p14:tracePt t="37066" x="7656513" y="5616575"/>
          <p14:tracePt t="37082" x="7666038" y="5626100"/>
          <p14:tracePt t="37097" x="7673975" y="5626100"/>
          <p14:tracePt t="37106" x="7673975" y="5634038"/>
          <p14:tracePt t="37114" x="7681913" y="5634038"/>
          <p14:tracePt t="37128" x="7691438" y="5641975"/>
          <p14:tracePt t="37149" x="7699375" y="5641975"/>
          <p14:tracePt t="37708" x="7750175" y="5626100"/>
          <p14:tracePt t="37716" x="7826375" y="5583238"/>
          <p14:tracePt t="37724" x="7920038" y="5524500"/>
          <p14:tracePt t="37730" x="7996238" y="5497513"/>
          <p14:tracePt t="37738" x="8064500" y="5472113"/>
          <p14:tracePt t="37745" x="8140700" y="5438775"/>
          <p14:tracePt t="37753" x="8175625" y="5430838"/>
          <p14:tracePt t="37760" x="8234363" y="5421313"/>
          <p14:tracePt t="37768" x="8269288" y="5413375"/>
          <p14:tracePt t="37775" x="8310563" y="5405438"/>
          <p14:tracePt t="37784" x="8335963" y="5405438"/>
          <p14:tracePt t="37792" x="8362950" y="5405438"/>
          <p14:tracePt t="37798" x="8370888" y="5405438"/>
          <p14:tracePt t="37805" x="8396288" y="5405438"/>
          <p14:tracePt t="37813" x="8413750" y="5395913"/>
          <p14:tracePt t="37827" x="8421688" y="5395913"/>
          <p14:tracePt t="37836" x="8429625" y="5395913"/>
          <p14:tracePt t="37871" x="8439150" y="5395913"/>
          <p14:tracePt t="37895" x="8455025" y="5395913"/>
          <p14:tracePt t="37917" x="8464550" y="5395913"/>
          <p14:tracePt t="38022" x="8464550" y="5387975"/>
          <p14:tracePt t="38035" x="8421688" y="5362575"/>
          <p14:tracePt t="38044" x="8388350" y="5353050"/>
          <p14:tracePt t="38050" x="8335963" y="5345113"/>
          <p14:tracePt t="38058" x="8251825" y="5337175"/>
          <p14:tracePt t="38066" x="8218488" y="5337175"/>
          <p14:tracePt t="38074" x="8166100" y="5319713"/>
          <p14:tracePt t="38081" x="8132763" y="5319713"/>
          <p14:tracePt t="38089" x="8115300" y="5319713"/>
          <p14:tracePt t="38095" x="8074025" y="5319713"/>
          <p14:tracePt t="38103" x="8021638" y="5319713"/>
          <p14:tracePt t="38110" x="7970838" y="5319713"/>
          <p14:tracePt t="38120" x="7877175" y="5327650"/>
          <p14:tracePt t="38125" x="7810500" y="5337175"/>
          <p14:tracePt t="38133" x="7707313" y="5345113"/>
          <p14:tracePt t="38140" x="7648575" y="5353050"/>
          <p14:tracePt t="38148" x="7588250" y="5380038"/>
          <p14:tracePt t="38156" x="7537450" y="5387975"/>
          <p14:tracePt t="38161" x="7521575" y="5395913"/>
          <p14:tracePt t="38172" x="7453313" y="5405438"/>
          <p14:tracePt t="38177" x="7392988" y="5421313"/>
          <p14:tracePt t="38187" x="7342188" y="5430838"/>
          <p14:tracePt t="38191" x="7283450" y="5446713"/>
          <p14:tracePt t="38201" x="7248525" y="5456238"/>
          <p14:tracePt t="38209" x="7205663" y="5472113"/>
          <p14:tracePt t="38214" x="7180263" y="5481638"/>
          <p14:tracePt t="38224" x="7154863" y="5489575"/>
          <p14:tracePt t="38229" x="7129463" y="5497513"/>
          <p14:tracePt t="38236" x="7121525" y="5497513"/>
          <p14:tracePt t="38245" x="7113588" y="5497513"/>
          <p14:tracePt t="38253" x="7104063" y="5497513"/>
          <p14:tracePt t="38267" x="7096125" y="5497513"/>
          <p14:tracePt t="38274" x="7088188" y="5507038"/>
          <p14:tracePt t="38282" x="7070725" y="5524500"/>
          <p14:tracePt t="38288" x="7027863" y="5565775"/>
          <p14:tracePt t="38297" x="7010400" y="5591175"/>
          <p14:tracePt t="38305" x="6969125" y="5616575"/>
          <p14:tracePt t="38311" x="6951663" y="5641975"/>
          <p14:tracePt t="38319" x="6943725" y="5659438"/>
          <p14:tracePt t="38326" x="6934200" y="5676900"/>
          <p14:tracePt t="38335" x="6926263" y="5694363"/>
          <p14:tracePt t="38341" x="6916738" y="5710238"/>
          <p14:tracePt t="38349" x="6900863" y="5727700"/>
          <p14:tracePt t="38356" x="6891338" y="5745163"/>
          <p14:tracePt t="38371" x="6891338" y="5770563"/>
          <p14:tracePt t="38378" x="6891338" y="5778500"/>
          <p14:tracePt t="38387" x="6891338" y="5795963"/>
          <p14:tracePt t="38393" x="6891338" y="5821363"/>
          <p14:tracePt t="38403" x="6908800" y="5854700"/>
          <p14:tracePt t="38408" x="6916738" y="5872163"/>
          <p14:tracePt t="38416" x="6951663" y="5932488"/>
          <p14:tracePt t="38424" x="6959600" y="5948363"/>
          <p14:tracePt t="38430" x="7010400" y="5983288"/>
          <p14:tracePt t="38438" x="7035800" y="6034088"/>
          <p14:tracePt t="38445" x="7061200" y="6059488"/>
          <p14:tracePt t="38454" x="7113588" y="6084888"/>
          <p14:tracePt t="38460" x="7129463" y="6102350"/>
          <p14:tracePt t="38469" x="7154863" y="6127750"/>
          <p14:tracePt t="38475" x="7172325" y="6143625"/>
          <p14:tracePt t="38483" x="7197725" y="6153150"/>
          <p14:tracePt t="38491" x="7223125" y="6161088"/>
          <p14:tracePt t="38497" x="7258050" y="6178550"/>
          <p14:tracePt t="38507" x="7283450" y="6186488"/>
          <p14:tracePt t="38513" x="7316788" y="6211888"/>
          <p14:tracePt t="38520" x="7359650" y="6221413"/>
          <p14:tracePt t="38527" x="7392988" y="6229350"/>
          <p14:tracePt t="38536" x="7478713" y="6237288"/>
          <p14:tracePt t="38542" x="7537450" y="6237288"/>
          <p14:tracePt t="38550" x="7605713" y="6237288"/>
          <p14:tracePt t="38558" x="7666038" y="6237288"/>
          <p14:tracePt t="38564" x="7724775" y="6237288"/>
          <p14:tracePt t="38572" x="7783513" y="6229350"/>
          <p14:tracePt t="38579" x="7843838" y="6221413"/>
          <p14:tracePt t="38587" x="7894638" y="6186488"/>
          <p14:tracePt t="38593" x="7988300" y="6153150"/>
          <p14:tracePt t="38602" x="8056563" y="6135688"/>
          <p14:tracePt t="38609" x="8099425" y="6118225"/>
          <p14:tracePt t="38617" x="8158163" y="6084888"/>
          <p14:tracePt t="38625" x="8191500" y="6067425"/>
          <p14:tracePt t="38631" x="8243888" y="6049963"/>
          <p14:tracePt t="38640" x="8277225" y="6034088"/>
          <p14:tracePt t="38646" x="8294688" y="6024563"/>
          <p14:tracePt t="38653" x="8328025" y="5999163"/>
          <p14:tracePt t="38661" x="8335963" y="5991225"/>
          <p14:tracePt t="38670" x="8362950" y="5965825"/>
          <p14:tracePt t="38675" x="8378825" y="5948363"/>
          <p14:tracePt t="38683" x="8404225" y="5922963"/>
          <p14:tracePt t="38693" x="8421688" y="5889625"/>
          <p14:tracePt t="38698" x="8429625" y="5872163"/>
          <p14:tracePt t="38704" x="8447088" y="5854700"/>
          <p14:tracePt t="38713" x="8455025" y="5821363"/>
          <p14:tracePt t="38721" x="8464550" y="5795963"/>
          <p14:tracePt t="38728" x="8480425" y="5761038"/>
          <p14:tracePt t="38736" x="8480425" y="5719763"/>
          <p14:tracePt t="38743" x="8480425" y="5684838"/>
          <p14:tracePt t="38751" x="8464550" y="5641975"/>
          <p14:tracePt t="38757" x="8464550" y="5626100"/>
          <p14:tracePt t="38765" x="8447088" y="5591175"/>
          <p14:tracePt t="38773" x="8439150" y="5565775"/>
          <p14:tracePt t="38781" x="8421688" y="5549900"/>
          <p14:tracePt t="38789" x="8370888" y="5497513"/>
          <p14:tracePt t="38794" x="8320088" y="5464175"/>
          <p14:tracePt t="38803" x="8277225" y="5446713"/>
          <p14:tracePt t="38810" x="8208963" y="5405438"/>
          <p14:tracePt t="38820" x="8150225" y="5387975"/>
          <p14:tracePt t="38825" x="8115300" y="5380038"/>
          <p14:tracePt t="38833" x="8056563" y="5370513"/>
          <p14:tracePt t="38841" x="8013700" y="5362575"/>
          <p14:tracePt t="38847" x="7927975" y="5362575"/>
          <p14:tracePt t="38856" x="7843838" y="5362575"/>
          <p14:tracePt t="38862" x="7742238" y="5362575"/>
          <p14:tracePt t="38870" x="7666038" y="5370513"/>
          <p14:tracePt t="38877" x="7623175" y="5380038"/>
          <p14:tracePt t="38887" x="7562850" y="5405438"/>
          <p14:tracePt t="38891" x="7521575" y="5421313"/>
          <p14:tracePt t="38900" x="7486650" y="5438775"/>
          <p14:tracePt t="38908" x="7469188" y="5446713"/>
          <p14:tracePt t="38915" x="7453313" y="5456238"/>
          <p14:tracePt t="38924" x="7435850" y="5456238"/>
          <p14:tracePt t="38929" x="7410450" y="5464175"/>
          <p14:tracePt t="38938" x="7402513" y="5472113"/>
          <p14:tracePt t="38954" x="7308850" y="5557838"/>
          <p14:tracePt t="38959" x="7273925" y="5600700"/>
          <p14:tracePt t="38968" x="7258050" y="5616575"/>
          <p14:tracePt t="38976" x="7232650" y="5634038"/>
          <p14:tracePt t="38981" x="7215188" y="5641975"/>
          <p14:tracePt t="38991" x="7205663" y="5668963"/>
          <p14:tracePt t="38995" x="7189788" y="5684838"/>
          <p14:tracePt t="39003" x="7172325" y="5702300"/>
          <p14:tracePt t="39011" x="7146925" y="5719763"/>
          <p14:tracePt t="39020" x="7129463" y="5753100"/>
          <p14:tracePt t="39025" x="7121525" y="5778500"/>
          <p14:tracePt t="39034" x="7121525" y="5803900"/>
          <p14:tracePt t="39041" x="7121525" y="5838825"/>
          <p14:tracePt t="39049" x="7121525" y="5864225"/>
          <p14:tracePt t="39054" x="7129463" y="5880100"/>
          <p14:tracePt t="39062" x="7146925" y="5915025"/>
          <p14:tracePt t="39070" x="7172325" y="5940425"/>
          <p14:tracePt t="39078" x="7197725" y="5983288"/>
          <p14:tracePt t="39086" x="7215188" y="6016625"/>
          <p14:tracePt t="39093" x="7258050" y="6042025"/>
          <p14:tracePt t="39102" x="7265988" y="6059488"/>
          <p14:tracePt t="39107" x="7283450" y="6067425"/>
          <p14:tracePt t="39115" x="7291388" y="6076950"/>
          <p14:tracePt t="39125" x="7299325" y="6084888"/>
          <p14:tracePt t="39130" x="7299325" y="6092825"/>
          <p14:tracePt t="39585" x="7342188" y="6076950"/>
          <p14:tracePt t="39592" x="7418388" y="6008688"/>
          <p14:tracePt t="39600" x="7469188" y="5965825"/>
          <p14:tracePt t="39608" x="7521575" y="5922963"/>
          <p14:tracePt t="39614" x="7580313" y="5872163"/>
          <p14:tracePt t="39621" x="7623175" y="5838825"/>
          <p14:tracePt t="39629" x="7666038" y="5821363"/>
          <p14:tracePt t="39636" x="7673975" y="5813425"/>
          <p14:tracePt t="39644" x="7699375" y="5803900"/>
          <p14:tracePt t="39651" x="7716838" y="5795963"/>
          <p14:tracePt t="39660" x="7724775" y="5788025"/>
          <p14:tracePt t="39673" x="7732713" y="5778500"/>
          <p14:tracePt t="39682" x="7742238" y="5778500"/>
          <p14:tracePt t="39697" x="7750175" y="5778500"/>
          <p14:tracePt t="39726" x="7767638" y="5778500"/>
          <p14:tracePt t="39756" x="7861300" y="5616575"/>
          <p14:tracePt t="39763" x="7877175" y="5591175"/>
          <p14:tracePt t="39770" x="7894638" y="5557838"/>
          <p14:tracePt t="39779" x="7902575" y="5549900"/>
          <p14:tracePt t="39785" x="7912100" y="5514975"/>
          <p14:tracePt t="39795" x="7920038" y="5489575"/>
          <p14:tracePt t="39800" x="7920038" y="5472113"/>
          <p14:tracePt t="39808" x="7927975" y="5464175"/>
          <p14:tracePt t="39816" x="7937500" y="5438775"/>
          <p14:tracePt t="39823" x="7937500" y="5430838"/>
          <p14:tracePt t="39831" x="7937500" y="5421313"/>
          <p14:tracePt t="39838" x="7937500" y="5405438"/>
          <p14:tracePt t="39845" x="7937500" y="5380038"/>
          <p14:tracePt t="39853" x="7937500" y="5362575"/>
          <p14:tracePt t="39862" x="7937500" y="5345113"/>
          <p14:tracePt t="39867" x="7937500" y="5327650"/>
          <p14:tracePt t="39875" x="7937500" y="5319713"/>
          <p14:tracePt t="39881" x="7927975" y="5294313"/>
          <p14:tracePt t="39890" x="7927975" y="5286375"/>
          <p14:tracePt t="39904" x="7927975" y="5276850"/>
          <p14:tracePt t="39942" x="7920038" y="5268913"/>
          <p14:tracePt t="39949" x="7912100" y="5251450"/>
          <p14:tracePt t="39956" x="7902575" y="5226050"/>
          <p14:tracePt t="39979" x="7902575" y="5200650"/>
          <p14:tracePt t="40032" x="7894638" y="5200650"/>
          <p14:tracePt t="40039" x="7894638" y="5192713"/>
          <p14:tracePt t="40046" x="7877175" y="5192713"/>
          <p14:tracePt t="40068" x="7869238" y="5192713"/>
          <p14:tracePt t="40078" x="7861300" y="5192713"/>
          <p14:tracePt t="40083" x="7851775" y="5200650"/>
          <p14:tracePt t="40092" x="7843838" y="5218113"/>
          <p14:tracePt t="40099" x="7826375" y="5260975"/>
          <p14:tracePt t="40105" x="7793038" y="5311775"/>
          <p14:tracePt t="40115" x="7783513" y="5395913"/>
          <p14:tracePt t="40120" x="7783513" y="5456238"/>
          <p14:tracePt t="40130" x="7783513" y="5497513"/>
          <p14:tracePt t="40135" x="7783513" y="5540375"/>
          <p14:tracePt t="40144" x="7783513" y="5565775"/>
          <p14:tracePt t="40150" x="7783513" y="5591175"/>
          <p14:tracePt t="40159" x="7783513" y="5608638"/>
          <p14:tracePt t="40164" x="7783513" y="5626100"/>
          <p14:tracePt t="40182" x="7783513" y="5651500"/>
          <p14:tracePt t="40188" x="7783513" y="5668963"/>
          <p14:tracePt t="40194" x="7783513" y="5694363"/>
          <p14:tracePt t="40203" x="7793038" y="5710238"/>
          <p14:tracePt t="40212" x="7810500" y="5770563"/>
          <p14:tracePt t="40217" x="7818438" y="5813425"/>
          <p14:tracePt t="40225" x="7818438" y="5897563"/>
          <p14:tracePt t="40233" x="7818438" y="5973763"/>
          <p14:tracePt t="40240" x="7818438" y="6016625"/>
          <p14:tracePt t="40247" x="7818438" y="6042025"/>
          <p14:tracePt t="40254" x="7818438" y="6067425"/>
          <p14:tracePt t="40262" x="7818438" y="6084888"/>
          <p14:tracePt t="40269" x="7818438" y="6092825"/>
          <p14:tracePt t="40284" x="7818438" y="6102350"/>
          <p14:tracePt t="40292" x="7818438" y="6110288"/>
          <p14:tracePt t="40724" x="7818438" y="5973763"/>
          <p14:tracePt t="40731" x="7818438" y="5922963"/>
          <p14:tracePt t="40738" x="7818438" y="5897563"/>
          <p14:tracePt t="40745" x="7818438" y="5864225"/>
          <p14:tracePt t="40754" x="7818438" y="5821363"/>
          <p14:tracePt t="40761" x="7818438" y="5795963"/>
          <p14:tracePt t="40771" x="7810500" y="5753100"/>
          <p14:tracePt t="40774" x="7810500" y="5719763"/>
          <p14:tracePt t="40784" x="7800975" y="5668963"/>
          <p14:tracePt t="40791" x="7800975" y="5591175"/>
          <p14:tracePt t="40799" x="7800975" y="5524500"/>
          <p14:tracePt t="40806" x="7800975" y="5446713"/>
          <p14:tracePt t="40814" x="7800975" y="5421313"/>
          <p14:tracePt t="40821" x="7800975" y="5380038"/>
          <p14:tracePt t="40828" x="7800975" y="5353050"/>
          <p14:tracePt t="40836" x="7800975" y="5345113"/>
          <p14:tracePt t="40843" x="7800975" y="5319713"/>
          <p14:tracePt t="40851" x="7800975" y="5276850"/>
          <p14:tracePt t="41253" x="7800975" y="5311775"/>
          <p14:tracePt t="41259" x="7800975" y="5405438"/>
          <p14:tracePt t="41267" x="7800975" y="5514975"/>
          <p14:tracePt t="41276" x="7800975" y="5608638"/>
          <p14:tracePt t="41282" x="7800975" y="5702300"/>
          <p14:tracePt t="41290" x="7800975" y="5727700"/>
          <p14:tracePt t="41297" x="7800975" y="5788025"/>
          <p14:tracePt t="41303" x="7810500" y="5846763"/>
          <p14:tracePt t="41312" x="7818438" y="5932488"/>
          <p14:tracePt t="41318" x="7835900" y="6034088"/>
          <p14:tracePt t="41328" x="7843838" y="6118225"/>
          <p14:tracePt t="41333" x="7851775" y="6178550"/>
          <p14:tracePt t="41341" x="7861300" y="6237288"/>
          <p14:tracePt t="41351" x="7861300" y="6262688"/>
          <p14:tracePt t="41355" x="7861300" y="6272213"/>
          <p14:tracePt t="41364" x="7861300" y="6288088"/>
          <p14:tracePt t="41371" x="7861300" y="6297613"/>
          <p14:tracePt t="41385" x="7861300" y="6305550"/>
          <p14:tracePt t="41396" x="7861300" y="6313488"/>
          <p14:tracePt t="41669" x="7851775" y="6280150"/>
          <p14:tracePt t="41676" x="7851775" y="6262688"/>
          <p14:tracePt t="41683" x="7843838" y="6246813"/>
          <p14:tracePt t="41698" x="7843838" y="6237288"/>
          <p14:tracePt t="41728" x="7835900" y="6221413"/>
          <p14:tracePt t="41735" x="7810500" y="6186488"/>
          <p14:tracePt t="41743" x="7758113" y="6135688"/>
          <p14:tracePt t="41750" x="7732713" y="6110288"/>
          <p14:tracePt t="41758" x="7656513" y="6059488"/>
          <p14:tracePt t="41766" x="7605713" y="6024563"/>
          <p14:tracePt t="41772" x="7572375" y="6016625"/>
          <p14:tracePt t="41780" x="7546975" y="6008688"/>
          <p14:tracePt t="41788" x="7529513" y="5999163"/>
          <p14:tracePt t="41802" x="7512050" y="5999163"/>
          <p14:tracePt t="41813" x="7504113" y="5999163"/>
          <p14:tracePt t="41824" x="7494588" y="5999163"/>
          <p14:tracePt t="41832" x="7486650" y="5999163"/>
          <p14:tracePt t="41847" x="7478713" y="5999163"/>
          <p14:tracePt t="41854" x="7469188" y="5999163"/>
          <p14:tracePt t="41870" x="7461250" y="5999163"/>
          <p14:tracePt t="41877" x="7443788" y="5999163"/>
          <p14:tracePt t="41884" x="7435850" y="5999163"/>
          <p14:tracePt t="41892" x="7418388" y="6016625"/>
          <p14:tracePt t="41899" x="7410450" y="6024563"/>
          <p14:tracePt t="41907" x="7392988" y="6034088"/>
          <p14:tracePt t="41914" x="7392988" y="6042025"/>
          <p14:tracePt t="41922" x="7377113" y="6059488"/>
          <p14:tracePt t="41929" x="7367588" y="6059488"/>
          <p14:tracePt t="41936" x="7367588" y="6067425"/>
          <p14:tracePt t="41946" x="7359650" y="6076950"/>
          <p14:tracePt t="41959" x="7359650" y="6084888"/>
          <p14:tracePt t="41967" x="7359650" y="6092825"/>
          <p14:tracePt t="41992" x="7350125" y="6102350"/>
          <p14:tracePt t="42019" x="7350125" y="6118225"/>
          <p14:tracePt t="42049" x="7299325" y="6135688"/>
          <p14:tracePt t="42057" x="7265988" y="6143625"/>
          <p14:tracePt t="42065" x="7258050" y="6153150"/>
          <p14:tracePt t="42070" x="7248525" y="6153150"/>
          <p14:tracePt t="42078" x="7232650" y="6153150"/>
          <p14:tracePt t="42085" x="7223125" y="6153150"/>
          <p14:tracePt t="42097" x="7215188" y="6153150"/>
          <p14:tracePt t="42101" x="7205663" y="6153150"/>
          <p14:tracePt t="42115" x="7197725" y="6153150"/>
          <p14:tracePt t="42123" x="7189788" y="6153150"/>
          <p14:tracePt t="42153" x="7180263" y="6153150"/>
          <p14:tracePt t="42160" x="7164388" y="6153150"/>
          <p14:tracePt t="42168" x="7154863" y="6153150"/>
          <p14:tracePt t="42175" x="7138988" y="6153150"/>
          <p14:tracePt t="42183" x="7129463" y="6153150"/>
          <p14:tracePt t="42197" x="7121525" y="6153150"/>
          <p14:tracePt t="42205" x="7113588" y="6153150"/>
          <p14:tracePt t="42211" x="7104063" y="6153150"/>
          <p14:tracePt t="42282" x="7096125" y="6143625"/>
          <p14:tracePt t="42310" x="7088188" y="6135688"/>
          <p14:tracePt t="42406" x="7088188" y="6118225"/>
          <p14:tracePt t="42420" x="7088188" y="6110288"/>
          <p14:tracePt t="42436" x="7088188" y="6092825"/>
          <p14:tracePt t="42450" x="7088188" y="6084888"/>
          <p14:tracePt t="42458" x="7088188" y="6076950"/>
          <p14:tracePt t="42465" x="7088188" y="6067425"/>
          <p14:tracePt t="42474" x="7088188" y="6059488"/>
          <p14:tracePt t="42481" x="7088188" y="6042025"/>
          <p14:tracePt t="42495" x="7088188" y="6034088"/>
          <p14:tracePt t="42503" x="7088188" y="6024563"/>
          <p14:tracePt t="42518" x="7088188" y="6016625"/>
          <p14:tracePt t="42548" x="7088188" y="6008688"/>
          <p14:tracePt t="42555" x="7088188" y="5999163"/>
          <p14:tracePt t="42562" x="7096125" y="5999163"/>
          <p14:tracePt t="42592" x="7096125" y="5991225"/>
          <p14:tracePt t="44127" x="6799263" y="5854700"/>
          <p14:tracePt t="44135" x="6680200" y="5795963"/>
          <p14:tracePt t="44142" x="6262688" y="5524500"/>
          <p14:tracePt t="44148" x="5456238" y="5243513"/>
          <p14:tracePt t="44156" x="5183188" y="5124450"/>
          <p14:tracePt t="44163" x="4105275" y="4564063"/>
          <p14:tracePt t="44172" x="3705225" y="4325938"/>
          <p14:tracePt t="44179" x="2643188" y="3960813"/>
          <p14:tracePt t="44188" x="2354263" y="3875088"/>
          <p14:tracePt t="44193" x="1571625" y="3603625"/>
          <p14:tracePt t="44203" x="1495425" y="3568700"/>
          <p14:tracePt t="44208" x="1044575" y="3305175"/>
          <p14:tracePt t="44216" x="849313" y="3203575"/>
          <p14:tracePt t="44225" x="773113" y="3152775"/>
          <p14:tracePt t="44230" x="714375" y="3127375"/>
          <p14:tracePt t="44238" x="646113" y="3084513"/>
          <p14:tracePt t="44246" x="620713" y="3067050"/>
          <p14:tracePt t="44254" x="595313" y="3051175"/>
          <p14:tracePt t="44260" x="552450" y="3000375"/>
          <p14:tracePt t="44270" x="509588" y="2922588"/>
          <p14:tracePt t="44275" x="501650" y="2906713"/>
          <p14:tracePt t="44544" x="390525" y="2787650"/>
          <p14:tracePt t="44552" x="144463" y="2566988"/>
        </p14:tracePtLst>
      </p14:laserTrace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jan zac P 1">
            <a:extLst>
              <a:ext uri="{FF2B5EF4-FFF2-40B4-BE49-F238E27FC236}">
                <a16:creationId xmlns:a16="http://schemas.microsoft.com/office/drawing/2014/main" id="{96BC192C-BA1F-4E6F-8F99-104C63E39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4437063" cy="2232025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1" name="Rectangle 3">
            <a:extLst>
              <a:ext uri="{FF2B5EF4-FFF2-40B4-BE49-F238E27FC236}">
                <a16:creationId xmlns:a16="http://schemas.microsoft.com/office/drawing/2014/main" id="{529ED0E6-AA4E-4E92-878C-4925E3567472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-1354138"/>
            <a:ext cx="4248150" cy="5651501"/>
          </a:xfrm>
        </p:spPr>
        <p:txBody>
          <a:bodyPr/>
          <a:lstStyle/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i="1" dirty="0">
              <a:solidFill>
                <a:srgbClr val="FF9900"/>
              </a:solidFill>
            </a:endParaRPr>
          </a:p>
          <a:p>
            <a:pPr fontAlgn="auto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2800" dirty="0"/>
          </a:p>
        </p:txBody>
      </p:sp>
      <p:pic>
        <p:nvPicPr>
          <p:cNvPr id="62468" name="Picture 4" descr="Jana nasaz P2">
            <a:extLst>
              <a:ext uri="{FF2B5EF4-FFF2-40B4-BE49-F238E27FC236}">
                <a16:creationId xmlns:a16="http://schemas.microsoft.com/office/drawing/2014/main" id="{8C6B8C97-0AF4-4F48-BFF4-59E7EFFBE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33600"/>
            <a:ext cx="5183188" cy="2762250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4" descr="jan pos">
            <a:extLst>
              <a:ext uri="{FF2B5EF4-FFF2-40B4-BE49-F238E27FC236}">
                <a16:creationId xmlns:a16="http://schemas.microsoft.com/office/drawing/2014/main" id="{3B8E88C6-7F4A-4EA4-98CA-8CA0A925F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7513"/>
            <a:ext cx="4105275" cy="2630487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1E7737F4-8236-4B12-B4FD-889F6D621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5"/>
    </mc:Choice>
    <mc:Fallback>
      <p:transition spd="slow" advTm="24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83" x="3429000" y="6369050"/>
          <p14:tracePt t="5968" x="2430463" y="6178550"/>
          <p14:tracePt t="5975" x="2379663" y="6102350"/>
          <p14:tracePt t="5982" x="2260600" y="5829300"/>
          <p14:tracePt t="5989" x="2108200" y="5200650"/>
          <p14:tracePt t="5998" x="2082800" y="5157788"/>
          <p14:tracePt t="6005" x="2055813" y="5073650"/>
          <p14:tracePt t="6013" x="1963738" y="4802188"/>
          <p14:tracePt t="6020" x="1878013" y="4427538"/>
          <p14:tracePt t="6027" x="1835150" y="4283075"/>
          <p14:tracePt t="6034" x="1819275" y="4249738"/>
          <p14:tracePt t="6041" x="1766888" y="4062413"/>
          <p14:tracePt t="6049" x="1733550" y="3730625"/>
          <p14:tracePt t="6056" x="1716088" y="3467100"/>
          <p14:tracePt t="6064" x="1708150" y="3382963"/>
          <p14:tracePt t="6071" x="1690688" y="3305175"/>
          <p14:tracePt t="6078" x="1690688" y="3160713"/>
          <p14:tracePt t="6087" x="1690688" y="2906713"/>
          <p14:tracePt t="6093" x="1682750" y="2752725"/>
          <p14:tracePt t="6103" x="1674813" y="2651125"/>
          <p14:tracePt t="6110" x="1674813" y="2608263"/>
          <p14:tracePt t="6116" x="1674813" y="2506663"/>
          <p14:tracePt t="6123" x="1674813" y="2311400"/>
          <p14:tracePt t="6131" x="1674813" y="2200275"/>
          <p14:tracePt t="6138" x="1690688" y="2073275"/>
          <p14:tracePt t="6146" x="1690688" y="2030413"/>
          <p14:tracePt t="6154" x="1690688" y="1954213"/>
          <p14:tracePt t="6170" x="1708150" y="1835150"/>
          <p14:tracePt t="6175" x="1733550" y="1725613"/>
          <p14:tracePt t="6183" x="1741488" y="1649413"/>
          <p14:tracePt t="6190" x="1751013" y="1589088"/>
          <p14:tracePt t="6198" x="1758950" y="1546225"/>
          <p14:tracePt t="6206" x="1758950" y="1520825"/>
          <p14:tracePt t="6212" x="1758950" y="1504950"/>
          <p14:tracePt t="6229" x="1758950" y="1495425"/>
          <p14:tracePt t="6533" x="1733550" y="1470025"/>
          <p14:tracePt t="6540" x="1682750" y="1444625"/>
          <p14:tracePt t="6548" x="1631950" y="1401763"/>
          <p14:tracePt t="6556" x="1581150" y="1385888"/>
          <p14:tracePt t="6563" x="1546225" y="1376363"/>
          <p14:tracePt t="6571" x="1520825" y="1368425"/>
          <p14:tracePt t="6579" x="1495425" y="1360488"/>
          <p14:tracePt t="6589" x="1477963" y="1350963"/>
          <p14:tracePt t="6592" x="1462088" y="1343025"/>
          <p14:tracePt t="6600" x="1452563" y="1343025"/>
          <p14:tracePt t="6607" x="1444625" y="1343025"/>
          <p14:tracePt t="6616" x="1427163" y="1343025"/>
          <p14:tracePt t="6623" x="1427163" y="1333500"/>
          <p14:tracePt t="6630" x="1419225" y="1317625"/>
          <p14:tracePt t="6637" x="1411288" y="1300163"/>
          <p14:tracePt t="6644" x="1411288" y="1266825"/>
          <p14:tracePt t="6655" x="1411288" y="1223963"/>
          <p14:tracePt t="6659" x="1419225" y="1216025"/>
          <p14:tracePt t="6668" x="1444625" y="1173163"/>
          <p14:tracePt t="6674" x="1452563" y="1155700"/>
          <p14:tracePt t="6683" x="1470025" y="1138238"/>
          <p14:tracePt t="6689" x="1477963" y="1122363"/>
          <p14:tracePt t="6697" x="1487488" y="1104900"/>
          <p14:tracePt t="6705" x="1495425" y="1104900"/>
          <p14:tracePt t="6713" x="1504950" y="1087438"/>
          <p14:tracePt t="6722" x="1512888" y="1079500"/>
          <p14:tracePt t="6727" x="1520825" y="1069975"/>
          <p14:tracePt t="6735" x="1546225" y="1044575"/>
          <p14:tracePt t="6742" x="1563688" y="1028700"/>
          <p14:tracePt t="6749" x="1597025" y="993775"/>
          <p14:tracePt t="6756" x="1622425" y="952500"/>
          <p14:tracePt t="6763" x="1639888" y="942975"/>
          <p14:tracePt t="6772" x="1665288" y="909638"/>
          <p14:tracePt t="6779" x="1708150" y="874713"/>
          <p14:tracePt t="6789" x="1733550" y="849313"/>
          <p14:tracePt t="6793" x="1741488" y="833438"/>
          <p14:tracePt t="6801" x="1758950" y="823913"/>
          <p14:tracePt t="6808" x="1766888" y="815975"/>
          <p14:tracePt t="6816" x="1776413" y="808038"/>
          <p14:tracePt t="6823" x="1784350" y="808038"/>
          <p14:tracePt t="6831" x="1801813" y="798513"/>
          <p14:tracePt t="6838" x="1819275" y="790575"/>
          <p14:tracePt t="6846" x="1835150" y="781050"/>
          <p14:tracePt t="6855" x="1860550" y="773113"/>
          <p14:tracePt t="6861" x="1885950" y="755650"/>
          <p14:tracePt t="6871" x="1911350" y="747713"/>
          <p14:tracePt t="6875" x="1938338" y="739775"/>
          <p14:tracePt t="6882" x="1963738" y="730250"/>
          <p14:tracePt t="6890" x="1997075" y="722313"/>
          <p14:tracePt t="6899" x="2014538" y="722313"/>
          <p14:tracePt t="6905" x="2022475" y="714375"/>
          <p14:tracePt t="6912" x="2039938" y="714375"/>
          <p14:tracePt t="6921" x="2065338" y="714375"/>
          <p14:tracePt t="6928" x="2073275" y="714375"/>
          <p14:tracePt t="6937" x="2090738" y="714375"/>
          <p14:tracePt t="6943" x="2098675" y="714375"/>
          <p14:tracePt t="6951" x="2124075" y="714375"/>
          <p14:tracePt t="6957" x="2149475" y="714375"/>
          <p14:tracePt t="6965" x="2159000" y="714375"/>
          <p14:tracePt t="6972" x="2200275" y="714375"/>
          <p14:tracePt t="6980" x="2227263" y="714375"/>
          <p14:tracePt t="6988" x="2260600" y="714375"/>
          <p14:tracePt t="6995" x="2303463" y="714375"/>
          <p14:tracePt t="7005" x="2336800" y="722313"/>
          <p14:tracePt t="7010" x="2379663" y="730250"/>
          <p14:tracePt t="7017" x="2405063" y="739775"/>
          <p14:tracePt t="7024" x="2430463" y="747713"/>
          <p14:tracePt t="7033" x="2455863" y="755650"/>
          <p14:tracePt t="7039" x="2473325" y="755650"/>
          <p14:tracePt t="7047" x="2489200" y="765175"/>
          <p14:tracePt t="7055" x="2498725" y="773113"/>
          <p14:tracePt t="7063" x="2524125" y="781050"/>
          <p14:tracePt t="7072" x="2549525" y="790575"/>
          <p14:tracePt t="7078" x="2574925" y="808038"/>
          <p14:tracePt t="7085" x="2608263" y="823913"/>
          <p14:tracePt t="7091" x="2625725" y="841375"/>
          <p14:tracePt t="7098" x="2660650" y="874713"/>
          <p14:tracePt t="7107" x="2711450" y="900113"/>
          <p14:tracePt t="7114" x="2736850" y="952500"/>
          <p14:tracePt t="7122" x="2762250" y="993775"/>
          <p14:tracePt t="7128" x="2787650" y="1019175"/>
          <p14:tracePt t="7139" x="2820988" y="1054100"/>
          <p14:tracePt t="7143" x="2830513" y="1069975"/>
          <p14:tracePt t="7152" x="2855913" y="1096963"/>
          <p14:tracePt t="7158" x="2881313" y="1104900"/>
          <p14:tracePt t="7165" x="2897188" y="1130300"/>
          <p14:tracePt t="7173" x="2922588" y="1155700"/>
          <p14:tracePt t="7181" x="2932113" y="1173163"/>
          <p14:tracePt t="7189" x="2965450" y="1189038"/>
          <p14:tracePt t="7195" x="3000375" y="1223963"/>
          <p14:tracePt t="7206" x="3016250" y="1241425"/>
          <p14:tracePt t="7210" x="3025775" y="1257300"/>
          <p14:tracePt t="7218" x="3041650" y="1266825"/>
          <p14:tracePt t="7225" x="3059113" y="1266825"/>
          <p14:tracePt t="7233" x="3067050" y="1282700"/>
          <p14:tracePt t="7242" x="3067050" y="1292225"/>
          <p14:tracePt t="7247" x="3067050" y="1300163"/>
          <p14:tracePt t="7278" x="3076575" y="1308100"/>
          <p14:tracePt t="7286" x="3084513" y="1317625"/>
          <p14:tracePt t="7338" x="3094038" y="1317625"/>
          <p14:tracePt t="7344" x="3109913" y="1325563"/>
          <p14:tracePt t="7413" x="3119438" y="1325563"/>
          <p14:tracePt t="7427" x="3119438" y="1308100"/>
          <p14:tracePt t="7434" x="3119438" y="1300163"/>
          <p14:tracePt t="7443" x="3119438" y="1257300"/>
          <p14:tracePt t="7448" x="3109913" y="1223963"/>
          <p14:tracePt t="7456" x="3067050" y="1130300"/>
          <p14:tracePt t="7464" x="3051175" y="1096963"/>
          <p14:tracePt t="7472" x="3016250" y="1028700"/>
          <p14:tracePt t="7478" x="2990850" y="1011238"/>
          <p14:tracePt t="7489" x="2965450" y="960438"/>
          <p14:tracePt t="7494" x="2922588" y="917575"/>
          <p14:tracePt t="7501" x="2871788" y="866775"/>
          <p14:tracePt t="7508" x="2838450" y="841375"/>
          <p14:tracePt t="7516" x="2787650" y="823913"/>
          <p14:tracePt t="7523" x="2736850" y="781050"/>
          <p14:tracePt t="7531" x="2711450" y="773113"/>
          <p14:tracePt t="7539" x="2668588" y="755650"/>
          <p14:tracePt t="7546" x="2643188" y="747713"/>
          <p14:tracePt t="7556" x="2574925" y="730250"/>
          <p14:tracePt t="7561" x="2489200" y="704850"/>
          <p14:tracePt t="7568" x="2387600" y="696913"/>
          <p14:tracePt t="7576" x="2319338" y="696913"/>
          <p14:tracePt t="7584" x="2235200" y="696913"/>
          <p14:tracePt t="7591" x="2174875" y="696913"/>
          <p14:tracePt t="7599" x="2141538" y="696913"/>
          <p14:tracePt t="7605" x="2116138" y="696913"/>
          <p14:tracePt t="7613" x="2090738" y="696913"/>
          <p14:tracePt t="7621" x="2073275" y="696913"/>
          <p14:tracePt t="7628" x="2055813" y="696913"/>
          <p14:tracePt t="7639" x="2030413" y="704850"/>
          <p14:tracePt t="7643" x="2005013" y="714375"/>
          <p14:tracePt t="7652" x="1971675" y="722313"/>
          <p14:tracePt t="7657" x="1911350" y="755650"/>
          <p14:tracePt t="7665" x="1860550" y="798513"/>
          <p14:tracePt t="7673" x="1793875" y="823913"/>
          <p14:tracePt t="7682" x="1733550" y="866775"/>
          <p14:tracePt t="7688" x="1682750" y="925513"/>
          <p14:tracePt t="7697" x="1614488" y="977900"/>
          <p14:tracePt t="7705" x="1589088" y="1011238"/>
          <p14:tracePt t="7711" x="1555750" y="1054100"/>
          <p14:tracePt t="7716" x="1538288" y="1062038"/>
          <p14:tracePt t="7724" x="1520825" y="1087438"/>
          <p14:tracePt t="7732" x="1504950" y="1104900"/>
          <p14:tracePt t="7739" x="1495425" y="1122363"/>
          <p14:tracePt t="7747" x="1487488" y="1130300"/>
          <p14:tracePt t="7755" x="1477963" y="1138238"/>
          <p14:tracePt t="7764" x="1477963" y="1163638"/>
          <p14:tracePt t="7772" x="1470025" y="1163638"/>
          <p14:tracePt t="7777" x="1462088" y="1173163"/>
          <p14:tracePt t="7785" x="1462088" y="1181100"/>
          <p14:tracePt t="7791" x="1452563" y="1181100"/>
          <p14:tracePt t="7799" x="1452563" y="1189038"/>
          <p14:tracePt t="8366" x="1487488" y="1231900"/>
          <p14:tracePt t="8372" x="1546225" y="1300163"/>
          <p14:tracePt t="8379" x="1657350" y="1385888"/>
          <p14:tracePt t="8388" x="1801813" y="1487488"/>
          <p14:tracePt t="8396" x="1920875" y="1563688"/>
          <p14:tracePt t="8403" x="2022475" y="1674813"/>
          <p14:tracePt t="8410" x="2192338" y="1903413"/>
          <p14:tracePt t="8418" x="2235200" y="2005013"/>
          <p14:tracePt t="8426" x="2268538" y="2065338"/>
          <p14:tracePt t="8435" x="2362200" y="2159000"/>
          <p14:tracePt t="8439" x="2481263" y="2243138"/>
          <p14:tracePt t="8446" x="2582863" y="2328863"/>
          <p14:tracePt t="8454" x="2651125" y="2397125"/>
          <p14:tracePt t="8462" x="2736850" y="2473325"/>
          <p14:tracePt t="8469" x="2795588" y="2541588"/>
          <p14:tracePt t="8477" x="2881313" y="2608263"/>
          <p14:tracePt t="8485" x="2932113" y="2668588"/>
          <p14:tracePt t="8494" x="3025775" y="2744788"/>
          <p14:tracePt t="8502" x="3076575" y="2778125"/>
          <p14:tracePt t="8506" x="3152775" y="2813050"/>
          <p14:tracePt t="8514" x="3203575" y="2846388"/>
          <p14:tracePt t="8522" x="3221038" y="2863850"/>
          <p14:tracePt t="8528" x="3238500" y="2871788"/>
          <p14:tracePt t="8536" x="3254375" y="2881313"/>
          <p14:tracePt t="8544" x="3271838" y="2889250"/>
          <p14:tracePt t="8551" x="3279775" y="2897188"/>
          <p14:tracePt t="8559" x="3289300" y="2906713"/>
          <p14:tracePt t="8909" x="3305175" y="2922588"/>
          <p14:tracePt t="8915" x="3322638" y="2949575"/>
          <p14:tracePt t="8924" x="3348038" y="2990850"/>
          <p14:tracePt t="8930" x="3373438" y="3016250"/>
          <p14:tracePt t="8939" x="3408363" y="3059113"/>
          <p14:tracePt t="8946" x="3449638" y="3109913"/>
          <p14:tracePt t="8952" x="3502025" y="3152775"/>
          <p14:tracePt t="8961" x="3543300" y="3203575"/>
          <p14:tracePt t="8968" x="3611563" y="3254375"/>
          <p14:tracePt t="8975" x="3646488" y="3305175"/>
          <p14:tracePt t="8984" x="3697288" y="3348038"/>
          <p14:tracePt t="8992" x="3738563" y="3398838"/>
          <p14:tracePt t="9001" x="3773488" y="3424238"/>
          <p14:tracePt t="9006" x="3816350" y="3449638"/>
          <p14:tracePt t="9013" x="3841750" y="3475038"/>
          <p14:tracePt t="9020" x="3875088" y="3502025"/>
          <p14:tracePt t="9028" x="3900488" y="3517900"/>
          <p14:tracePt t="9035" x="3917950" y="3535363"/>
          <p14:tracePt t="9043" x="3951288" y="3552825"/>
          <p14:tracePt t="9051" x="3986213" y="3594100"/>
          <p14:tracePt t="9059" x="4011613" y="3603625"/>
          <p14:tracePt t="9068" x="4052888" y="3636963"/>
          <p14:tracePt t="9072" x="4070350" y="3646488"/>
          <p14:tracePt t="9081" x="4087813" y="3671888"/>
          <p14:tracePt t="9087" x="4130675" y="3697288"/>
          <p14:tracePt t="9094" x="4156075" y="3722688"/>
          <p14:tracePt t="9102" x="4171950" y="3756025"/>
          <p14:tracePt t="9110" x="4214813" y="3790950"/>
          <p14:tracePt t="9117" x="4224338" y="3806825"/>
          <p14:tracePt t="9126" x="4240213" y="3816350"/>
          <p14:tracePt t="9135" x="4249738" y="3841750"/>
          <p14:tracePt t="9139" x="4265613" y="3857625"/>
          <p14:tracePt t="9147" x="4275138" y="3875088"/>
          <p14:tracePt t="9154" x="4291013" y="3883025"/>
          <p14:tracePt t="9162" x="4291013" y="3892550"/>
          <p14:tracePt t="9169" x="4300538" y="3908425"/>
          <p14:tracePt t="9177" x="4308475" y="3917950"/>
          <p14:tracePt t="9185" x="4316413" y="3925888"/>
          <p14:tracePt t="9191" x="4316413" y="3935413"/>
          <p14:tracePt t="9200" x="4333875" y="3943350"/>
          <p14:tracePt t="9206" x="4341813" y="3951288"/>
          <p14:tracePt t="9216" x="4351338" y="3960813"/>
          <p14:tracePt t="9220" x="4359275" y="3968750"/>
          <p14:tracePt t="9230" x="4368800" y="3986213"/>
          <p14:tracePt t="9236" x="4384675" y="3994150"/>
          <p14:tracePt t="9246" x="4384675" y="4002088"/>
          <p14:tracePt t="9251" x="4394200" y="4002088"/>
          <p14:tracePt t="9260" x="4410075" y="4011613"/>
          <p14:tracePt t="9267" x="4427538" y="4019550"/>
          <p14:tracePt t="9274" x="4445000" y="4044950"/>
          <p14:tracePt t="9284" x="4460875" y="4052888"/>
          <p14:tracePt t="9288" x="4478338" y="4070350"/>
          <p14:tracePt t="9297" x="4495800" y="4070350"/>
          <p14:tracePt t="9303" x="4513263" y="4079875"/>
          <p14:tracePt t="9310" x="4529138" y="4087813"/>
          <p14:tracePt t="9318" x="4529138" y="4095750"/>
          <p14:tracePt t="9326" x="4538663" y="4105275"/>
          <p14:tracePt t="9334" x="4546600" y="4105275"/>
          <p14:tracePt t="9342" x="4554538" y="4105275"/>
          <p14:tracePt t="9351" x="4564063" y="4105275"/>
          <p14:tracePt t="9363" x="4572000" y="4105275"/>
          <p14:tracePt t="9415" x="4579938" y="4113213"/>
          <p14:tracePt t="9422" x="4589463" y="4113213"/>
          <p14:tracePt t="9429" x="4597400" y="4113213"/>
          <p14:tracePt t="9438" x="4605338" y="4113213"/>
          <p14:tracePt t="9445" x="4614863" y="4113213"/>
          <p14:tracePt t="9451" x="4622800" y="4113213"/>
          <p14:tracePt t="9460" x="4630738" y="4113213"/>
          <p14:tracePt t="10101" x="4630738" y="4079875"/>
          <p14:tracePt t="10107" x="4630738" y="4037013"/>
          <p14:tracePt t="10115" x="4622800" y="4002088"/>
          <p14:tracePt t="10121" x="4614863" y="3968750"/>
          <p14:tracePt t="10131" x="4605338" y="3935413"/>
          <p14:tracePt t="10138" x="4597400" y="3917950"/>
          <p14:tracePt t="10147" x="4597400" y="3900488"/>
          <p14:tracePt t="10151" x="4589463" y="3883025"/>
          <p14:tracePt t="10161" x="4589463" y="3875088"/>
          <p14:tracePt t="10165" x="4579938" y="3857625"/>
          <p14:tracePt t="10175" x="4564063" y="3841750"/>
          <p14:tracePt t="10181" x="4554538" y="3824288"/>
          <p14:tracePt t="10190" x="4546600" y="3816350"/>
          <p14:tracePt t="10196" x="4546600" y="3781425"/>
          <p14:tracePt t="10205" x="4546600" y="3763963"/>
          <p14:tracePt t="10214" x="4546600" y="3738563"/>
          <p14:tracePt t="10221" x="4546600" y="3705225"/>
          <p14:tracePt t="10227" x="4546600" y="3671888"/>
          <p14:tracePt t="10234" x="4546600" y="3629025"/>
          <p14:tracePt t="10241" x="4546600" y="3594100"/>
          <p14:tracePt t="10248" x="4546600" y="3560763"/>
          <p14:tracePt t="10256" x="4546600" y="3535363"/>
          <p14:tracePt t="10264" x="4546600" y="3509963"/>
          <p14:tracePt t="10271" x="4546600" y="3492500"/>
          <p14:tracePt t="10282" x="4546600" y="3475038"/>
          <p14:tracePt t="10287" x="4546600" y="3459163"/>
          <p14:tracePt t="10294" x="4546600" y="3441700"/>
          <p14:tracePt t="10300" x="4546600" y="3433763"/>
          <p14:tracePt t="10309" x="4554538" y="3416300"/>
          <p14:tracePt t="10315" x="4572000" y="3390900"/>
          <p14:tracePt t="10323" x="4572000" y="3382963"/>
          <p14:tracePt t="10331" x="4579938" y="3382963"/>
          <p14:tracePt t="10338" x="4579938" y="3365500"/>
          <p14:tracePt t="10348" x="4589463" y="3348038"/>
          <p14:tracePt t="10352" x="4605338" y="3330575"/>
          <p14:tracePt t="10361" x="4630738" y="3305175"/>
          <p14:tracePt t="10368" x="4657725" y="3279775"/>
          <p14:tracePt t="10375" x="4683125" y="3238500"/>
          <p14:tracePt t="10382" x="4724400" y="3211513"/>
          <p14:tracePt t="10391" x="4733925" y="3186113"/>
          <p14:tracePt t="10398" x="4749800" y="3178175"/>
          <p14:tracePt t="10407" x="4767263" y="3152775"/>
          <p14:tracePt t="10414" x="4784725" y="3135313"/>
          <p14:tracePt t="10422" x="4802188" y="3119438"/>
          <p14:tracePt t="10428" x="4810125" y="3109913"/>
          <p14:tracePt t="10435" x="4810125" y="3101975"/>
          <p14:tracePt t="10443" x="4818063" y="3076575"/>
          <p14:tracePt t="10449" x="4835525" y="3067050"/>
          <p14:tracePt t="10458" x="4852988" y="3041650"/>
          <p14:tracePt t="10464" x="4868863" y="3025775"/>
          <p14:tracePt t="10473" x="4878388" y="3000375"/>
          <p14:tracePt t="10480" x="4886325" y="2990850"/>
          <p14:tracePt t="10489" x="4894263" y="2982913"/>
          <p14:tracePt t="10498" x="4911725" y="2965450"/>
          <p14:tracePt t="10505" x="4911725" y="2957513"/>
          <p14:tracePt t="10509" x="4929188" y="2940050"/>
          <p14:tracePt t="10516" x="4954588" y="2922588"/>
          <p14:tracePt t="10525" x="4972050" y="2906713"/>
          <p14:tracePt t="10531" x="4979988" y="2897188"/>
          <p14:tracePt t="10539" x="5030788" y="2871788"/>
          <p14:tracePt t="10547" x="5064125" y="2846388"/>
          <p14:tracePt t="10556" x="5099050" y="2830513"/>
          <p14:tracePt t="10563" x="5132388" y="2820988"/>
          <p14:tracePt t="10569" x="5175250" y="2813050"/>
          <p14:tracePt t="10577" x="5226050" y="2805113"/>
          <p14:tracePt t="10583" x="5260975" y="2795588"/>
          <p14:tracePt t="10591" x="5319713" y="2787650"/>
          <p14:tracePt t="10599" x="5337175" y="2787650"/>
          <p14:tracePt t="10606" x="5370513" y="2787650"/>
          <p14:tracePt t="10614" x="5413375" y="2787650"/>
          <p14:tracePt t="10621" x="5446713" y="2787650"/>
          <p14:tracePt t="10632" x="5489575" y="2787650"/>
          <p14:tracePt t="10636" x="5575300" y="2787650"/>
          <p14:tracePt t="10643" x="5616575" y="2787650"/>
          <p14:tracePt t="10651" x="5719763" y="2787650"/>
          <p14:tracePt t="10659" x="5803900" y="2795588"/>
          <p14:tracePt t="10665" x="5948363" y="2813050"/>
          <p14:tracePt t="10673" x="5991225" y="2813050"/>
          <p14:tracePt t="10681" x="6008688" y="2820988"/>
          <p14:tracePt t="10689" x="6016625" y="2820988"/>
          <p14:tracePt t="10698" x="6024563" y="2820988"/>
          <p14:tracePt t="10703" x="6034088" y="2820988"/>
          <p14:tracePt t="11083" x="6178550" y="2805113"/>
          <p14:tracePt t="11090" x="6262688" y="2795588"/>
          <p14:tracePt t="11097" x="6338888" y="2795588"/>
          <p14:tracePt t="11105" x="6391275" y="2795588"/>
          <p14:tracePt t="11113" x="6475413" y="2795588"/>
          <p14:tracePt t="11123" x="6543675" y="2805113"/>
          <p14:tracePt t="11127" x="6602413" y="2813050"/>
          <p14:tracePt t="11136" x="6670675" y="2830513"/>
          <p14:tracePt t="11142" x="6705600" y="2830513"/>
          <p14:tracePt t="11150" x="6738938" y="2838450"/>
          <p14:tracePt t="11156" x="6781800" y="2855913"/>
          <p14:tracePt t="11165" x="6799263" y="2855913"/>
          <p14:tracePt t="11173" x="6815138" y="2863850"/>
          <p14:tracePt t="11180" x="6832600" y="2871788"/>
          <p14:tracePt t="11190" x="6850063" y="2881313"/>
          <p14:tracePt t="11194" x="6865938" y="2889250"/>
          <p14:tracePt t="11202" x="6891338" y="2922588"/>
          <p14:tracePt t="11209" x="6926263" y="2949575"/>
          <p14:tracePt t="11217" x="6959600" y="3000375"/>
          <p14:tracePt t="11224" x="6985000" y="3051175"/>
          <p14:tracePt t="11232" x="7027863" y="3109913"/>
          <p14:tracePt t="11241" x="7061200" y="3160713"/>
          <p14:tracePt t="11248" x="7070725" y="3178175"/>
          <p14:tracePt t="11256" x="7088188" y="3211513"/>
          <p14:tracePt t="11261" x="7121525" y="3238500"/>
          <p14:tracePt t="11269" x="7146925" y="3263900"/>
          <p14:tracePt t="11276" x="7180263" y="3305175"/>
          <p14:tracePt t="11284" x="7223125" y="3322638"/>
          <p14:tracePt t="11291" x="7232650" y="3330575"/>
          <p14:tracePt t="11299" x="7258050" y="3348038"/>
          <p14:tracePt t="11306" x="7283450" y="3355975"/>
          <p14:tracePt t="11313" x="7291388" y="3373438"/>
          <p14:tracePt t="11323" x="7291388" y="3382963"/>
          <p14:tracePt t="11351" x="7299325" y="3382963"/>
          <p14:tracePt t="11358" x="7308850" y="3390900"/>
          <p14:tracePt t="11366" x="7316788" y="3398838"/>
          <p14:tracePt t="11372" x="7316788" y="3408363"/>
          <p14:tracePt t="11389" x="7316788" y="3416300"/>
          <p14:tracePt t="11396" x="7316788" y="3433763"/>
          <p14:tracePt t="11406" x="7316788" y="3449638"/>
          <p14:tracePt t="11410" x="7324725" y="3467100"/>
          <p14:tracePt t="11418" x="7334250" y="3484563"/>
          <p14:tracePt t="11425" x="7350125" y="3517900"/>
          <p14:tracePt t="11433" x="7350125" y="3543300"/>
          <p14:tracePt t="11440" x="7359650" y="3568700"/>
          <p14:tracePt t="11448" x="7359650" y="3603625"/>
          <p14:tracePt t="11455" x="7367588" y="3619500"/>
          <p14:tracePt t="11462" x="7377113" y="3646488"/>
          <p14:tracePt t="11473" x="7385050" y="3679825"/>
          <p14:tracePt t="11477" x="7392988" y="3705225"/>
          <p14:tracePt t="11486" x="7392988" y="3713163"/>
          <p14:tracePt t="11492" x="7402513" y="3730625"/>
          <p14:tracePt t="11500" x="7402513" y="3756025"/>
          <p14:tracePt t="11507" x="7402513" y="3763963"/>
          <p14:tracePt t="11514" x="7402513" y="3773488"/>
          <p14:tracePt t="11523" x="7410450" y="3781425"/>
          <p14:tracePt t="11540" x="7410450" y="3790950"/>
          <p14:tracePt t="11545" x="7410450" y="3798888"/>
          <p14:tracePt t="11556" x="7410450" y="3806825"/>
          <p14:tracePt t="11559" x="7410450" y="3816350"/>
          <p14:tracePt t="11605" x="7427913" y="3824288"/>
          <p14:tracePt t="11611" x="7427913" y="3832225"/>
          <p14:tracePt t="11619" x="7435850" y="3832225"/>
          <p14:tracePt t="11627" x="7435850" y="3841750"/>
          <p14:tracePt t="11634" x="7435850" y="3849688"/>
          <p14:tracePt t="11648" x="7435850" y="3857625"/>
          <p14:tracePt t="11657" x="7435850" y="3867150"/>
          <p14:tracePt t="11663" x="7435850" y="3875088"/>
          <p14:tracePt t="11672" x="7435850" y="3883025"/>
          <p14:tracePt t="11679" x="7435850" y="3892550"/>
          <p14:tracePt t="11686" x="7435850" y="3900488"/>
          <p14:tracePt t="12111" x="7418388" y="3849688"/>
          <p14:tracePt t="12118" x="7392988" y="3798888"/>
          <p14:tracePt t="12125" x="7377113" y="3763963"/>
          <p14:tracePt t="12133" x="7350125" y="3713163"/>
          <p14:tracePt t="12140" x="7342188" y="3687763"/>
          <p14:tracePt t="12148" x="7324725" y="3662363"/>
          <p14:tracePt t="12157" x="7308850" y="3619500"/>
          <p14:tracePt t="12163" x="7283450" y="3586163"/>
          <p14:tracePt t="12173" x="7205663" y="3492500"/>
          <p14:tracePt t="12176" x="7138988" y="3398838"/>
          <p14:tracePt t="12186" x="7096125" y="3340100"/>
          <p14:tracePt t="12193" x="7053263" y="3263900"/>
          <p14:tracePt t="12201" x="7019925" y="3221038"/>
          <p14:tracePt t="12207" x="6985000" y="3186113"/>
          <p14:tracePt t="12217" x="6959600" y="3160713"/>
          <p14:tracePt t="12223" x="6926263" y="3135313"/>
          <p14:tracePt t="12231" x="6908800" y="3109913"/>
          <p14:tracePt t="12240" x="6891338" y="3094038"/>
          <p14:tracePt t="12243" x="6883400" y="3084513"/>
          <p14:tracePt t="12253" x="6858000" y="3067050"/>
          <p14:tracePt t="12259" x="6840538" y="3059113"/>
          <p14:tracePt t="12267" x="6824663" y="3041650"/>
          <p14:tracePt t="12273" x="6807200" y="3025775"/>
          <p14:tracePt t="12282" x="6764338" y="3000375"/>
          <p14:tracePt t="12290" x="6731000" y="2965450"/>
          <p14:tracePt t="12298" x="6680200" y="2940050"/>
          <p14:tracePt t="12307" x="6627813" y="2906713"/>
          <p14:tracePt t="12311" x="6586538" y="2889250"/>
          <p14:tracePt t="12319" x="6561138" y="2881313"/>
          <p14:tracePt t="12326" x="6500813" y="2846388"/>
          <p14:tracePt t="12333" x="6483350" y="2838450"/>
          <p14:tracePt t="12341" x="6457950" y="2820988"/>
          <p14:tracePt t="12349" x="6424613" y="2813050"/>
          <p14:tracePt t="12357" x="6399213" y="2795588"/>
          <p14:tracePt t="12364" x="6373813" y="2778125"/>
          <p14:tracePt t="12373" x="6338888" y="2752725"/>
          <p14:tracePt t="12378" x="6288088" y="2727325"/>
          <p14:tracePt t="12386" x="6229350" y="2693988"/>
          <p14:tracePt t="12393" x="6178550" y="2660650"/>
          <p14:tracePt t="12402" x="6118225" y="2643188"/>
          <p14:tracePt t="12409" x="6059488" y="2625725"/>
          <p14:tracePt t="12415" x="5965825" y="2600325"/>
          <p14:tracePt t="12423" x="5905500" y="2592388"/>
          <p14:tracePt t="12432" x="5864225" y="2582863"/>
          <p14:tracePt t="12439" x="5803900" y="2582863"/>
          <p14:tracePt t="12447" x="5761038" y="2582863"/>
          <p14:tracePt t="12453" x="5719763" y="2582863"/>
          <p14:tracePt t="12462" x="5684838" y="2582863"/>
          <p14:tracePt t="12468" x="5626100" y="2592388"/>
          <p14:tracePt t="12475" x="5583238" y="2600325"/>
          <p14:tracePt t="12483" x="5524500" y="2608263"/>
          <p14:tracePt t="12490" x="5472113" y="2617788"/>
          <p14:tracePt t="12498" x="5413375" y="2643188"/>
          <p14:tracePt t="12506" x="5353050" y="2668588"/>
          <p14:tracePt t="12515" x="5302250" y="2693988"/>
          <p14:tracePt t="12523" x="5235575" y="2719388"/>
          <p14:tracePt t="12527" x="5200650" y="2744788"/>
          <p14:tracePt t="12536" x="5167313" y="2787650"/>
          <p14:tracePt t="12542" x="5099050" y="2830513"/>
          <p14:tracePt t="12550" x="5030788" y="2881313"/>
          <p14:tracePt t="12557" x="4979988" y="2922588"/>
          <p14:tracePt t="12564" x="4937125" y="2957513"/>
          <p14:tracePt t="12573" x="4894263" y="2990850"/>
          <p14:tracePt t="12582" x="4827588" y="3059113"/>
          <p14:tracePt t="12590" x="4759325" y="3160713"/>
          <p14:tracePt t="12594" x="4691063" y="3271838"/>
          <p14:tracePt t="12603" x="4630738" y="3390900"/>
          <p14:tracePt t="12609" x="4589463" y="3449638"/>
          <p14:tracePt t="12619" x="4572000" y="3502025"/>
          <p14:tracePt t="12625" x="4546600" y="3543300"/>
          <p14:tracePt t="12633" x="4529138" y="3611563"/>
          <p14:tracePt t="12639" x="4495800" y="3713163"/>
          <p14:tracePt t="12648" x="4470400" y="3798888"/>
          <p14:tracePt t="12656" x="4460875" y="3900488"/>
          <p14:tracePt t="12661" x="4452938" y="3960813"/>
          <p14:tracePt t="12670" x="4445000" y="4019550"/>
          <p14:tracePt t="12676" x="4435475" y="4062413"/>
          <p14:tracePt t="12684" x="4435475" y="4113213"/>
          <p14:tracePt t="12691" x="4427538" y="4138613"/>
          <p14:tracePt t="12699" x="4427538" y="4189413"/>
          <p14:tracePt t="12707" x="4427538" y="4257675"/>
          <p14:tracePt t="12715" x="4427538" y="4300538"/>
          <p14:tracePt t="12724" x="4427538" y="4359275"/>
          <p14:tracePt t="12729" x="4427538" y="4394200"/>
          <p14:tracePt t="12738" x="4427538" y="4419600"/>
          <p14:tracePt t="12744" x="4419600" y="4435475"/>
          <p14:tracePt t="12751" x="4419600" y="4452938"/>
          <p14:tracePt t="12766" x="4419600" y="4460875"/>
          <p14:tracePt t="12773" x="4419600" y="4470400"/>
          <p14:tracePt t="12781" x="4419600" y="4478338"/>
          <p14:tracePt t="12952" x="4435475" y="4384675"/>
          <p14:tracePt t="12959" x="4452938" y="4316413"/>
          <p14:tracePt t="12966" x="4470400" y="4257675"/>
          <p14:tracePt t="12974" x="4478338" y="4224338"/>
          <p14:tracePt t="12981" x="4486275" y="4171950"/>
          <p14:tracePt t="12990" x="4495800" y="4138613"/>
          <p14:tracePt t="12996" x="4503738" y="4095750"/>
          <p14:tracePt t="13004" x="4538663" y="4044950"/>
          <p14:tracePt t="13012" x="4579938" y="3943350"/>
          <p14:tracePt t="13021" x="4622800" y="3841750"/>
          <p14:tracePt t="13029" x="4699000" y="3687763"/>
          <p14:tracePt t="13035" x="4733925" y="3611563"/>
          <p14:tracePt t="13044" x="4749800" y="3578225"/>
          <p14:tracePt t="13050" x="4792663" y="3509963"/>
          <p14:tracePt t="13056" x="4827588" y="3475038"/>
          <p14:tracePt t="13064" x="4852988" y="3424238"/>
          <p14:tracePt t="13071" x="4894263" y="3382963"/>
          <p14:tracePt t="13079" x="4937125" y="3322638"/>
          <p14:tracePt t="13087" x="4962525" y="3279775"/>
          <p14:tracePt t="13094" x="4997450" y="3246438"/>
          <p14:tracePt t="13103" x="5030788" y="3211513"/>
          <p14:tracePt t="13110" x="5064125" y="3170238"/>
          <p14:tracePt t="13115" x="5116513" y="3127375"/>
          <p14:tracePt t="13123" x="5157788" y="3101975"/>
          <p14:tracePt t="13130" x="5192713" y="3084513"/>
          <p14:tracePt t="13138" x="5208588" y="3067050"/>
          <p14:tracePt t="13146" x="5226050" y="3059113"/>
          <p14:tracePt t="13153" x="5243513" y="3041650"/>
          <p14:tracePt t="13161" x="5251450" y="3041650"/>
          <p14:tracePt t="13169" x="5260975" y="3041650"/>
          <p14:tracePt t="13175" x="5268913" y="3041650"/>
          <p14:tracePt t="13190" x="5276850" y="3041650"/>
          <p14:tracePt t="13511" x="5294313" y="3041650"/>
          <p14:tracePt t="13517" x="5302250" y="3041650"/>
          <p14:tracePt t="13524" x="5319713" y="3041650"/>
          <p14:tracePt t="13533" x="5337175" y="3041650"/>
          <p14:tracePt t="13541" x="5353050" y="3041650"/>
          <p14:tracePt t="13547" x="5370513" y="3041650"/>
          <p14:tracePt t="13558" x="5405438" y="3041650"/>
          <p14:tracePt t="13562" x="5421313" y="3041650"/>
          <p14:tracePt t="13571" x="5438775" y="3041650"/>
          <p14:tracePt t="13576" x="5456238" y="3041650"/>
          <p14:tracePt t="13586" x="5472113" y="3041650"/>
          <p14:tracePt t="13592" x="5497513" y="3041650"/>
          <p14:tracePt t="13601" x="5507038" y="3041650"/>
          <p14:tracePt t="13608" x="5524500" y="3041650"/>
          <p14:tracePt t="13615" x="5540375" y="3041650"/>
          <p14:tracePt t="13630" x="5549900" y="3041650"/>
          <p14:tracePt t="13638" x="5565775" y="3041650"/>
          <p14:tracePt t="13659" x="5583238" y="3033713"/>
          <p14:tracePt t="13668" x="5600700" y="3033713"/>
          <p14:tracePt t="13675" x="5616575" y="3033713"/>
          <p14:tracePt t="13683" x="5634038" y="3033713"/>
          <p14:tracePt t="13691" x="5651500" y="3033713"/>
          <p14:tracePt t="13697" x="5659438" y="3033713"/>
          <p14:tracePt t="13707" x="5684838" y="3033713"/>
          <p14:tracePt t="13711" x="5710238" y="3033713"/>
          <p14:tracePt t="13720" x="5719763" y="3033713"/>
          <p14:tracePt t="13726" x="5735638" y="3033713"/>
          <p14:tracePt t="13734" x="5753100" y="3033713"/>
          <p14:tracePt t="13742" x="5761038" y="3033713"/>
          <p14:tracePt t="13749" x="5788025" y="3033713"/>
          <p14:tracePt t="13757" x="5795963" y="3033713"/>
          <p14:tracePt t="13774" x="5803900" y="3033713"/>
          <p14:tracePt t="13779" x="5813425" y="3033713"/>
          <p14:tracePt t="13816" x="5846763" y="3033713"/>
          <p14:tracePt t="13822" x="5854700" y="3033713"/>
          <p14:tracePt t="13830" x="5889625" y="3033713"/>
          <p14:tracePt t="13841" x="5922963" y="3033713"/>
          <p14:tracePt t="13844" x="5948363" y="3033713"/>
          <p14:tracePt t="13854" x="5973763" y="3033713"/>
          <p14:tracePt t="13860" x="5999163" y="3033713"/>
          <p14:tracePt t="13868" x="6016625" y="3025775"/>
          <p14:tracePt t="13884" x="6024563" y="3025775"/>
          <p14:tracePt t="13891" x="6034088" y="3025775"/>
          <p14:tracePt t="13908" x="6042025" y="3025775"/>
          <p14:tracePt t="13921" x="6049963" y="3025775"/>
          <p14:tracePt t="13966" x="6049963" y="3016250"/>
          <p14:tracePt t="13972" x="6049963" y="3008313"/>
          <p14:tracePt t="13979" x="6034088" y="2990850"/>
          <p14:tracePt t="13988" x="6008688" y="2965450"/>
          <p14:tracePt t="13993" x="5948363" y="2949575"/>
          <p14:tracePt t="14002" x="5897563" y="2940050"/>
          <p14:tracePt t="14009" x="5813425" y="2940050"/>
          <p14:tracePt t="14017" x="5745163" y="2940050"/>
          <p14:tracePt t="14025" x="5702300" y="2940050"/>
          <p14:tracePt t="14032" x="5641975" y="2940050"/>
          <p14:tracePt t="14040" x="5616575" y="2949575"/>
          <p14:tracePt t="14047" x="5600700" y="2949575"/>
          <p14:tracePt t="14057" x="5583238" y="2949575"/>
          <p14:tracePt t="14062" x="5575300" y="2949575"/>
          <p14:tracePt t="14070" x="5565775" y="2949575"/>
          <p14:tracePt t="14084" x="5557838" y="2949575"/>
          <p14:tracePt t="14145" x="5600700" y="2932113"/>
          <p14:tracePt t="14150" x="5668963" y="2897188"/>
          <p14:tracePt t="14157" x="5770563" y="2855913"/>
          <p14:tracePt t="14166" x="5872163" y="2820988"/>
          <p14:tracePt t="14174" x="5973763" y="2787650"/>
          <p14:tracePt t="14182" x="6076950" y="2736850"/>
          <p14:tracePt t="14191" x="6110288" y="2727325"/>
          <p14:tracePt t="14195" x="6161088" y="2719388"/>
          <p14:tracePt t="14204" x="6169025" y="2719388"/>
          <p14:tracePt t="14210" x="6178550" y="2719388"/>
          <p14:tracePt t="14218" x="6186488" y="2719388"/>
          <p14:tracePt t="14300" x="6178550" y="2736850"/>
          <p14:tracePt t="14307" x="6118225" y="2762250"/>
          <p14:tracePt t="14315" x="6102350" y="2770188"/>
          <p14:tracePt t="14324" x="6076950" y="2778125"/>
          <p14:tracePt t="14331" x="6049963" y="2787650"/>
          <p14:tracePt t="14337" x="6042025" y="2787650"/>
          <p14:tracePt t="14352" x="6034088" y="2787650"/>
          <p14:tracePt t="14359" x="6024563" y="2787650"/>
          <p14:tracePt t="14442" x="6034088" y="2787650"/>
          <p14:tracePt t="14448" x="6076950" y="2787650"/>
          <p14:tracePt t="14455" x="6092825" y="2787650"/>
          <p14:tracePt t="14463" x="6110288" y="2787650"/>
          <p14:tracePt t="14474" x="6127750" y="2787650"/>
          <p14:tracePt t="14486" x="6143625" y="2787650"/>
          <p14:tracePt t="14493" x="6153150" y="2787650"/>
          <p14:tracePt t="15529" x="6118225" y="2787650"/>
          <p14:tracePt t="15536" x="6016625" y="2770188"/>
          <p14:tracePt t="15543" x="5940425" y="2762250"/>
          <p14:tracePt t="15551" x="5838825" y="2752725"/>
          <p14:tracePt t="15558" x="5770563" y="2752725"/>
          <p14:tracePt t="15566" x="5702300" y="2752725"/>
          <p14:tracePt t="15573" x="5641975" y="2752725"/>
          <p14:tracePt t="15583" x="5583238" y="2752725"/>
          <p14:tracePt t="15589" x="5507038" y="2762250"/>
          <p14:tracePt t="15596" x="5421313" y="2787650"/>
          <p14:tracePt t="15603" x="5319713" y="2805113"/>
          <p14:tracePt t="15611" x="5260975" y="2830513"/>
          <p14:tracePt t="15617" x="5183188" y="2838450"/>
          <p14:tracePt t="15625" x="5106988" y="2863850"/>
          <p14:tracePt t="15632" x="5064125" y="2889250"/>
          <p14:tracePt t="15640" x="4997450" y="2914650"/>
          <p14:tracePt t="15650" x="4937125" y="2940050"/>
          <p14:tracePt t="15654" x="4878388" y="2965450"/>
          <p14:tracePt t="15666" x="4802188" y="3008313"/>
          <p14:tracePt t="15669" x="4749800" y="3033713"/>
          <p14:tracePt t="15679" x="4699000" y="3059113"/>
          <p14:tracePt t="15685" x="4673600" y="3067050"/>
          <p14:tracePt t="15692" x="4640263" y="3109913"/>
          <p14:tracePt t="15700" x="4579938" y="3152775"/>
          <p14:tracePt t="15709" x="4538663" y="3203575"/>
          <p14:tracePt t="15715" x="4486275" y="3238500"/>
          <p14:tracePt t="15724" x="4460875" y="3263900"/>
          <p14:tracePt t="15732" x="4435475" y="3305175"/>
          <p14:tracePt t="15736" x="4410075" y="3330575"/>
          <p14:tracePt t="15744" x="4394200" y="3340100"/>
          <p14:tracePt t="15751" x="4376738" y="3373438"/>
          <p14:tracePt t="15760" x="4368800" y="3390900"/>
          <p14:tracePt t="15766" x="4359275" y="3408363"/>
          <p14:tracePt t="15783" x="4351338" y="3416300"/>
          <p14:tracePt t="15791" x="4333875" y="3424238"/>
          <p14:tracePt t="15799" x="4325938" y="3441700"/>
          <p14:tracePt t="15812" x="4325938" y="3449638"/>
          <p14:tracePt t="15818" x="4325938" y="3459163"/>
          <p14:tracePt t="15826" x="4325938" y="3467100"/>
          <p14:tracePt t="15932" x="4351338" y="3459163"/>
          <p14:tracePt t="15938" x="4384675" y="3416300"/>
          <p14:tracePt t="15946" x="4435475" y="3390900"/>
          <p14:tracePt t="15955" x="4503738" y="3297238"/>
          <p14:tracePt t="15961" x="4572000" y="3228975"/>
          <p14:tracePt t="15967" x="4614863" y="3152775"/>
          <p14:tracePt t="15975" x="4673600" y="3076575"/>
          <p14:tracePt t="15984" x="4699000" y="3041650"/>
          <p14:tracePt t="15992" x="4741863" y="2990850"/>
          <p14:tracePt t="16000" x="4818063" y="2932113"/>
          <p14:tracePt t="16004" x="4911725" y="2863850"/>
          <p14:tracePt t="16016" x="5005388" y="2795588"/>
          <p14:tracePt t="16019" x="5124450" y="2693988"/>
          <p14:tracePt t="16028" x="5218113" y="2625725"/>
          <p14:tracePt t="16035" x="5345113" y="2532063"/>
          <p14:tracePt t="16044" x="5430838" y="2473325"/>
          <p14:tracePt t="16050" x="5507038" y="2413000"/>
          <p14:tracePt t="16059" x="5600700" y="2371725"/>
          <p14:tracePt t="16065" x="5694363" y="2336800"/>
          <p14:tracePt t="16074" x="5778500" y="2293938"/>
          <p14:tracePt t="16082" x="5880100" y="2268538"/>
          <p14:tracePt t="16087" x="5965825" y="2260600"/>
          <p14:tracePt t="16094" x="5999163" y="2260600"/>
          <p14:tracePt t="16103" x="6049963" y="2260600"/>
          <p14:tracePt t="16108" x="6084888" y="2260600"/>
          <p14:tracePt t="16116" x="6135688" y="2268538"/>
          <p14:tracePt t="16124" x="6161088" y="2278063"/>
          <p14:tracePt t="16131" x="6169025" y="2286000"/>
          <p14:tracePt t="16139" x="6221413" y="2328863"/>
          <p14:tracePt t="16149" x="6246813" y="2354263"/>
          <p14:tracePt t="16153" x="6272213" y="2405063"/>
          <p14:tracePt t="16162" x="6288088" y="2422525"/>
          <p14:tracePt t="16168" x="6313488" y="2473325"/>
          <p14:tracePt t="16175" x="6330950" y="2506663"/>
          <p14:tracePt t="16183" x="6373813" y="2541588"/>
          <p14:tracePt t="16191" x="6407150" y="2582863"/>
          <p14:tracePt t="16199" x="6467475" y="2633663"/>
          <p14:tracePt t="16208" x="6510338" y="2701925"/>
          <p14:tracePt t="16216" x="6577013" y="2805113"/>
          <p14:tracePt t="16219" x="6619875" y="2855913"/>
          <p14:tracePt t="16232" x="6662738" y="2932113"/>
          <p14:tracePt t="16243" x="6731000" y="3033713"/>
          <p14:tracePt t="16251" x="6764338" y="3094038"/>
          <p14:tracePt t="16258" x="6772275" y="3109913"/>
          <p14:tracePt t="16266" x="6781800" y="3119438"/>
          <p14:tracePt t="16275" x="6789738" y="3127375"/>
          <p14:tracePt t="16282" x="6799263" y="3135313"/>
          <p14:tracePt t="16534" x="6143625" y="3289300"/>
          <p14:tracePt t="16541" x="5991225" y="3340100"/>
          <p14:tracePt t="16548" x="5064125" y="3748088"/>
          <p14:tracePt t="16556" x="4802188" y="3917950"/>
          <p14:tracePt t="16563" x="4538663" y="4113213"/>
          <p14:tracePt t="16574" x="3867150" y="4402138"/>
          <p14:tracePt t="16577" x="3763963" y="4435475"/>
          <p14:tracePt t="16587" x="3662363" y="4495800"/>
          <p14:tracePt t="16592" x="3484563" y="4605338"/>
          <p14:tracePt t="16600" x="3365500" y="4673600"/>
          <p14:tracePt t="16608" x="3271838" y="4741863"/>
          <p14:tracePt t="16615" x="3178175" y="4802188"/>
          <p14:tracePt t="16623" x="3127375" y="4852988"/>
          <p14:tracePt t="16633" x="3076575" y="4886325"/>
          <p14:tracePt t="16641" x="3059113" y="4903788"/>
          <p14:tracePt t="16645" x="3041650" y="4911725"/>
          <p14:tracePt t="16654" x="3025775" y="4937125"/>
          <p14:tracePt t="16659" x="2990850" y="4954588"/>
          <p14:tracePt t="16668" x="2965450" y="4972050"/>
          <p14:tracePt t="16675" x="2940050" y="4987925"/>
          <p14:tracePt t="16683" x="2906713" y="5013325"/>
          <p14:tracePt t="16691" x="2889250" y="5030788"/>
          <p14:tracePt t="16699" x="2863850" y="5038725"/>
          <p14:tracePt t="16708" x="2838450" y="5048250"/>
          <p14:tracePt t="16712" x="2820988" y="5056188"/>
          <p14:tracePt t="16721" x="2805113" y="5056188"/>
          <p14:tracePt t="16727" x="2778125" y="5064125"/>
          <p14:tracePt t="16735" x="2762250" y="5073650"/>
          <p14:tracePt t="16742" x="2736850" y="5091113"/>
          <p14:tracePt t="16750" x="2711450" y="5099050"/>
          <p14:tracePt t="16758" x="2676525" y="5106988"/>
          <p14:tracePt t="16767" x="2660650" y="5116513"/>
          <p14:tracePt t="16774" x="2633663" y="5124450"/>
          <p14:tracePt t="16779" x="2617788" y="5132388"/>
          <p14:tracePt t="16790" x="2582863" y="5141913"/>
          <p14:tracePt t="16794" x="2566988" y="5157788"/>
          <p14:tracePt t="16802" x="2541588" y="5167313"/>
          <p14:tracePt t="16808" x="2481263" y="5192713"/>
          <p14:tracePt t="16817" x="2455863" y="5192713"/>
          <p14:tracePt t="16825" x="2430463" y="5200650"/>
          <p14:tracePt t="16834" x="2413000" y="5208588"/>
          <p14:tracePt t="16841" x="2379663" y="5208588"/>
          <p14:tracePt t="16847" x="2354263" y="5208588"/>
          <p14:tracePt t="16854" x="2336800" y="5208588"/>
          <p14:tracePt t="16861" x="2311400" y="5208588"/>
          <p14:tracePt t="16870" x="2278063" y="5208588"/>
          <p14:tracePt t="16876" x="2268538" y="5208588"/>
          <p14:tracePt t="16884" x="2243138" y="5208588"/>
          <p14:tracePt t="16890" x="2217738" y="5200650"/>
          <p14:tracePt t="16898" x="2184400" y="5183188"/>
          <p14:tracePt t="16906" x="2159000" y="5132388"/>
          <p14:tracePt t="16913" x="2149475" y="5081588"/>
          <p14:tracePt t="16924" x="2149475" y="4979988"/>
          <p14:tracePt t="16928" x="2192338" y="4868863"/>
          <p14:tracePt t="16937" x="2252663" y="4775200"/>
          <p14:tracePt t="16943" x="2311400" y="4683125"/>
          <p14:tracePt t="16951" x="2379663" y="4630738"/>
          <p14:tracePt t="16959" x="2463800" y="4564063"/>
          <p14:tracePt t="16966" x="2582863" y="4503738"/>
          <p14:tracePt t="16973" x="2736850" y="4435475"/>
          <p14:tracePt t="16981" x="2855913" y="4419600"/>
          <p14:tracePt t="16991" x="2965450" y="4402138"/>
          <p14:tracePt t="16995" x="3000375" y="4402138"/>
          <p14:tracePt t="17004" x="3076575" y="4402138"/>
          <p14:tracePt t="17009" x="3135313" y="4402138"/>
          <p14:tracePt t="17018" x="3203575" y="4402138"/>
          <p14:tracePt t="17025" x="3289300" y="4402138"/>
          <p14:tracePt t="17032" x="3373438" y="4402138"/>
          <p14:tracePt t="17041" x="3459163" y="4410075"/>
          <p14:tracePt t="17047" x="3535363" y="4410075"/>
          <p14:tracePt t="17057" x="3603625" y="4419600"/>
          <p14:tracePt t="17061" x="3662363" y="4419600"/>
          <p14:tracePt t="17071" x="3763963" y="4419600"/>
          <p14:tracePt t="17076" x="3832225" y="4419600"/>
          <p14:tracePt t="17085" x="3892550" y="4419600"/>
          <p14:tracePt t="17279" x="3875088" y="4419600"/>
          <p14:tracePt t="17286" x="3841750" y="4427538"/>
          <p14:tracePt t="17293" x="3781425" y="4435475"/>
          <p14:tracePt t="17300" x="3738563" y="4445000"/>
          <p14:tracePt t="17308" x="3636963" y="4460875"/>
          <p14:tracePt t="17315" x="3560763" y="4478338"/>
          <p14:tracePt t="17323" x="3475038" y="4513263"/>
          <p14:tracePt t="17333" x="3424238" y="4529138"/>
          <p14:tracePt t="17341" x="3365500" y="4538663"/>
          <p14:tracePt t="17345" x="3330575" y="4546600"/>
          <p14:tracePt t="17354" x="3289300" y="4554538"/>
          <p14:tracePt t="17360" x="3263900" y="4564063"/>
          <p14:tracePt t="17367" x="3228975" y="4579938"/>
          <p14:tracePt t="17375" x="3170238" y="4614863"/>
          <p14:tracePt t="17383" x="3144838" y="4622800"/>
          <p14:tracePt t="17390" x="3101975" y="4630738"/>
          <p14:tracePt t="17399" x="3076575" y="4640263"/>
          <p14:tracePt t="17408" x="3059113" y="4640263"/>
          <p14:tracePt t="17413" x="3033713" y="4640263"/>
          <p14:tracePt t="17420" x="3016250" y="4640263"/>
          <p14:tracePt t="17435" x="3008313" y="4640263"/>
          <p14:tracePt t="17441" x="3000375" y="4640263"/>
          <p14:tracePt t="17450" x="2990850" y="4640263"/>
          <p14:tracePt t="17539" x="2990850" y="4648200"/>
          <p14:tracePt t="17545" x="2990850" y="4657725"/>
          <p14:tracePt t="17554" x="2990850" y="4673600"/>
          <p14:tracePt t="17561" x="2990850" y="4691063"/>
          <p14:tracePt t="17569" x="2990850" y="4699000"/>
          <p14:tracePt t="17933" x="2990850" y="4708525"/>
          <p14:tracePt t="17940" x="2990850" y="4733925"/>
          <p14:tracePt t="17947" x="2990850" y="4741863"/>
          <p14:tracePt t="17956" x="2990850" y="4767263"/>
          <p14:tracePt t="17964" x="2990850" y="4784725"/>
          <p14:tracePt t="17970" x="3000375" y="4802188"/>
          <p14:tracePt t="17986" x="3008313" y="4810125"/>
          <p14:tracePt t="17992" x="3008313" y="4818063"/>
          <p14:tracePt t="18000" x="3016250" y="4818063"/>
          <p14:tracePt t="18009" x="3025775" y="4835525"/>
          <p14:tracePt t="18014" x="3025775" y="4843463"/>
          <p14:tracePt t="18031" x="3025775" y="4852988"/>
          <p14:tracePt t="18037" x="3025775" y="4860925"/>
          <p14:tracePt t="18068" x="3033713" y="4868863"/>
          <p14:tracePt t="18074" x="3051175" y="4878388"/>
          <p14:tracePt t="18081" x="3051175" y="4886325"/>
          <p14:tracePt t="18091" x="3059113" y="4894263"/>
          <p14:tracePt t="18098" x="3067050" y="4903788"/>
          <p14:tracePt t="18106" x="3067050" y="4911725"/>
          <p14:tracePt t="18114" x="3076575" y="4911725"/>
          <p14:tracePt t="18121" x="3084513" y="4929188"/>
          <p14:tracePt t="18130" x="3094038" y="4937125"/>
          <p14:tracePt t="18142" x="3094038" y="4946650"/>
          <p14:tracePt t="18149" x="3094038" y="4962525"/>
          <p14:tracePt t="18165" x="3094038" y="4972050"/>
          <p14:tracePt t="18246" x="3084513" y="4972050"/>
          <p14:tracePt t="18253" x="3051175" y="4972050"/>
          <p14:tracePt t="18261" x="2990850" y="4929188"/>
          <p14:tracePt t="18269" x="2889250" y="4886325"/>
          <p14:tracePt t="18277" x="2787650" y="4852988"/>
          <p14:tracePt t="18283" x="2711450" y="4818063"/>
          <p14:tracePt t="18291" x="2643188" y="4784725"/>
          <p14:tracePt t="18298" x="2582863" y="4767263"/>
          <p14:tracePt t="18306" x="2549525" y="4749800"/>
          <p14:tracePt t="18313" x="2489200" y="4716463"/>
          <p14:tracePt t="18321" x="2463800" y="4699000"/>
          <p14:tracePt t="18330" x="2405063" y="4673600"/>
          <p14:tracePt t="18337" x="2354263" y="4622800"/>
          <p14:tracePt t="18344" x="2278063" y="4572000"/>
          <p14:tracePt t="18350" x="2200275" y="4546600"/>
          <p14:tracePt t="18358" x="2124075" y="4495800"/>
          <p14:tracePt t="18365" x="2065338" y="4478338"/>
          <p14:tracePt t="18373" x="2014538" y="4460875"/>
          <p14:tracePt t="18380" x="1963738" y="4427538"/>
          <p14:tracePt t="18390" x="1938338" y="4419600"/>
          <p14:tracePt t="18398" x="1911350" y="4410075"/>
          <p14:tracePt t="18403" x="1885950" y="4402138"/>
          <p14:tracePt t="18411" x="1852613" y="4394200"/>
          <p14:tracePt t="18417" x="1819275" y="4394200"/>
          <p14:tracePt t="18425" x="1784350" y="4384675"/>
          <p14:tracePt t="18433" x="1758950" y="4376738"/>
          <p14:tracePt t="18440" x="1725613" y="4376738"/>
          <p14:tracePt t="18448" x="1700213" y="4359275"/>
          <p14:tracePt t="18456" x="1639888" y="4351338"/>
          <p14:tracePt t="18463" x="1614488" y="4351338"/>
          <p14:tracePt t="18471" x="1581150" y="4351338"/>
          <p14:tracePt t="18481" x="1546225" y="4351338"/>
          <p14:tracePt t="18484" x="1512888" y="4351338"/>
          <p14:tracePt t="18492" x="1477963" y="4368800"/>
          <p14:tracePt t="18499" x="1452563" y="4376738"/>
          <p14:tracePt t="18508" x="1444625" y="4376738"/>
          <p14:tracePt t="18514" x="1411288" y="4384675"/>
          <p14:tracePt t="18523" x="1393825" y="4394200"/>
          <p14:tracePt t="18531" x="1368425" y="4410075"/>
          <p14:tracePt t="18538" x="1325563" y="4460875"/>
          <p14:tracePt t="18547" x="1282700" y="4495800"/>
          <p14:tracePt t="18551" x="1249363" y="4538663"/>
          <p14:tracePt t="18559" x="1206500" y="4564063"/>
          <p14:tracePt t="18565" x="1163638" y="4630738"/>
          <p14:tracePt t="18574" x="1147763" y="4648200"/>
          <p14:tracePt t="18580" x="1112838" y="4673600"/>
          <p14:tracePt t="18589" x="1104900" y="4691063"/>
          <p14:tracePt t="18597" x="1069975" y="4724400"/>
          <p14:tracePt t="18605" x="1054100" y="4741863"/>
          <p14:tracePt t="18612" x="1028700" y="4767263"/>
          <p14:tracePt t="18621" x="1003300" y="4802188"/>
          <p14:tracePt t="18626" x="960438" y="4852988"/>
          <p14:tracePt t="18633" x="935038" y="4919663"/>
          <p14:tracePt t="18641" x="900113" y="5005388"/>
          <p14:tracePt t="18648" x="884238" y="5081588"/>
          <p14:tracePt t="18656" x="874713" y="5149850"/>
          <p14:tracePt t="18664" x="849313" y="5218113"/>
          <p14:tracePt t="18673" x="841375" y="5235575"/>
          <p14:tracePt t="18681" x="841375" y="5260975"/>
          <p14:tracePt t="18686" x="841375" y="5294313"/>
          <p14:tracePt t="18693" x="841375" y="5302250"/>
          <p14:tracePt t="18700" x="841375" y="5319713"/>
          <p14:tracePt t="18708" x="841375" y="5345113"/>
          <p14:tracePt t="18715" x="841375" y="5353050"/>
          <p14:tracePt t="18723" x="841375" y="5380038"/>
          <p14:tracePt t="18731" x="841375" y="5395913"/>
          <p14:tracePt t="18737" x="841375" y="5405438"/>
          <p14:tracePt t="18747" x="841375" y="5413375"/>
          <p14:tracePt t="18753" x="841375" y="5421313"/>
          <p14:tracePt t="18768" x="841375" y="5438775"/>
          <p14:tracePt t="18775" x="841375" y="5446713"/>
          <p14:tracePt t="18790" x="841375" y="5456238"/>
          <p14:tracePt t="18798" x="841375" y="5464175"/>
          <p14:tracePt t="18910" x="841375" y="5456238"/>
          <p14:tracePt t="18916" x="841375" y="5446713"/>
          <p14:tracePt t="18924" x="866775" y="5413375"/>
          <p14:tracePt t="18931" x="884238" y="5387975"/>
          <p14:tracePt t="18939" x="909638" y="5327650"/>
          <p14:tracePt t="18946" x="952500" y="5268913"/>
          <p14:tracePt t="18955" x="985838" y="5175250"/>
          <p14:tracePt t="18962" x="1019175" y="5099050"/>
          <p14:tracePt t="18970" x="1036638" y="5048250"/>
          <p14:tracePt t="18976" x="1069975" y="5005388"/>
          <p14:tracePt t="18983" x="1087438" y="4972050"/>
          <p14:tracePt t="18991" x="1096963" y="4954588"/>
          <p14:tracePt t="18997" x="1104900" y="4919663"/>
          <p14:tracePt t="19006" x="1112838" y="4903788"/>
          <p14:tracePt t="19013" x="1130300" y="4878388"/>
          <p14:tracePt t="19022" x="1155700" y="4843463"/>
          <p14:tracePt t="19031" x="1173163" y="4827588"/>
          <p14:tracePt t="19036" x="1181100" y="4810125"/>
          <p14:tracePt t="19043" x="1189038" y="4792663"/>
          <p14:tracePt t="19050" x="1198563" y="4767263"/>
          <p14:tracePt t="19058" x="1223963" y="4749800"/>
          <p14:tracePt t="19065" x="1241425" y="4741863"/>
          <p14:tracePt t="19072" x="1249363" y="4724400"/>
          <p14:tracePt t="19081" x="1266825" y="4708525"/>
          <p14:tracePt t="19090" x="1282700" y="4683125"/>
          <p14:tracePt t="19098" x="1308100" y="4657725"/>
          <p14:tracePt t="19103" x="1325563" y="4648200"/>
          <p14:tracePt t="19110" x="1350963" y="4614863"/>
          <p14:tracePt t="19117" x="1401763" y="4579938"/>
          <p14:tracePt t="19124" x="1436688" y="4554538"/>
          <p14:tracePt t="19132" x="1470025" y="4529138"/>
          <p14:tracePt t="19140" x="1538288" y="4495800"/>
          <p14:tracePt t="19148" x="1571625" y="4478338"/>
          <p14:tracePt t="19156" x="1606550" y="4460875"/>
          <p14:tracePt t="19164" x="1631950" y="4445000"/>
          <p14:tracePt t="19169" x="1639888" y="4435475"/>
          <p14:tracePt t="19179" x="1665288" y="4427538"/>
          <p14:tracePt t="19184" x="1682750" y="4419600"/>
          <p14:tracePt t="19194" x="1700213" y="4419600"/>
          <p14:tracePt t="19200" x="1708150" y="4410075"/>
          <p14:tracePt t="19209" x="1716088" y="4410075"/>
          <p14:tracePt t="19214" x="1733550" y="4410075"/>
          <p14:tracePt t="19222" x="1758950" y="4410075"/>
          <p14:tracePt t="19232" x="1776413" y="4410075"/>
          <p14:tracePt t="19237" x="1793875" y="4410075"/>
          <p14:tracePt t="19247" x="1835150" y="4410075"/>
          <p14:tracePt t="19251" x="1870075" y="4410075"/>
          <p14:tracePt t="19260" x="1920875" y="4419600"/>
          <p14:tracePt t="19265" x="1963738" y="4445000"/>
          <p14:tracePt t="19274" x="2030413" y="4470400"/>
          <p14:tracePt t="19281" x="2073275" y="4495800"/>
          <p14:tracePt t="19289" x="2124075" y="4513263"/>
          <p14:tracePt t="19296" x="2159000" y="4529138"/>
          <p14:tracePt t="19305" x="2209800" y="4546600"/>
          <p14:tracePt t="19314" x="2243138" y="4564063"/>
          <p14:tracePt t="19318" x="2293938" y="4597400"/>
          <p14:tracePt t="19326" x="2328863" y="4630738"/>
          <p14:tracePt t="19332" x="2379663" y="4665663"/>
          <p14:tracePt t="19341" x="2413000" y="4683125"/>
          <p14:tracePt t="19347" x="2473325" y="4716463"/>
          <p14:tracePt t="19355" x="2516188" y="4741863"/>
          <p14:tracePt t="19364" x="2574925" y="4759325"/>
          <p14:tracePt t="19372" x="2608263" y="4775200"/>
          <p14:tracePt t="19381" x="2643188" y="4784725"/>
          <p14:tracePt t="19386" x="2668588" y="4792663"/>
          <p14:tracePt t="19394" x="2693988" y="4802188"/>
          <p14:tracePt t="19400" x="2693988" y="4818063"/>
          <p14:tracePt t="19409" x="2711450" y="4827588"/>
          <p14:tracePt t="19416" x="2719388" y="4827588"/>
          <p14:tracePt t="19424" x="2727325" y="4827588"/>
          <p14:tracePt t="19452" x="2736850" y="4827588"/>
          <p14:tracePt t="19461" x="2744788" y="4843463"/>
          <p14:tracePt t="19467" x="2762250" y="4860925"/>
          <p14:tracePt t="19475" x="2762250" y="4868863"/>
          <p14:tracePt t="19482" x="2787650" y="4919663"/>
          <p14:tracePt t="19490" x="2805113" y="4954588"/>
          <p14:tracePt t="19498" x="2820988" y="4997450"/>
          <p14:tracePt t="19506" x="2846388" y="5048250"/>
          <p14:tracePt t="19515" x="2863850" y="5081588"/>
          <p14:tracePt t="19519" x="2889250" y="5106988"/>
          <p14:tracePt t="19529" x="2897188" y="5124450"/>
          <p14:tracePt t="19534" x="2914650" y="5141913"/>
          <p14:tracePt t="19542" x="2932113" y="5167313"/>
          <p14:tracePt t="19549" x="2949575" y="5175250"/>
          <p14:tracePt t="19557" x="2957513" y="5183188"/>
          <p14:tracePt t="19563" x="2965450" y="5192713"/>
          <p14:tracePt t="19571" x="2974975" y="5200650"/>
          <p14:tracePt t="19588" x="2974975" y="5208588"/>
          <p14:tracePt t="23638" x="2881313" y="5124450"/>
          <p14:tracePt t="23644" x="2752725" y="5022850"/>
          <p14:tracePt t="23651" x="2463800" y="4802188"/>
          <p14:tracePt t="23660" x="2166938" y="4554538"/>
          <p14:tracePt t="23667" x="1776413" y="4164013"/>
          <p14:tracePt t="23674" x="1563688" y="3986213"/>
          <p14:tracePt t="23682" x="1036638" y="3568700"/>
          <p14:tracePt t="23691" x="577850" y="3094038"/>
          <p14:tracePt t="23696" x="331788" y="2846388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4C7DE10A-C76C-4DFA-91FF-0EC72C2792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altLang="cs-CZ" sz="3200" i="1" dirty="0">
              <a:solidFill>
                <a:srgbClr val="FF9900"/>
              </a:solidFill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3E49282-4388-4222-ACEA-085CC6F2BA2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58888" y="2349500"/>
            <a:ext cx="7543800" cy="41148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</p:txBody>
      </p:sp>
      <p:pic>
        <p:nvPicPr>
          <p:cNvPr id="63492" name="Picture 4" descr="Cizk zac P1">
            <a:extLst>
              <a:ext uri="{FF2B5EF4-FFF2-40B4-BE49-F238E27FC236}">
                <a16:creationId xmlns:a16="http://schemas.microsoft.com/office/drawing/2014/main" id="{F7EC6C8B-9A2C-4358-9897-009EBD79E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8" y="765175"/>
            <a:ext cx="3508375" cy="22828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4" descr="Ciz prub P2">
            <a:extLst>
              <a:ext uri="{FF2B5EF4-FFF2-40B4-BE49-F238E27FC236}">
                <a16:creationId xmlns:a16="http://schemas.microsoft.com/office/drawing/2014/main" id="{F22261C6-93C2-4284-82AE-06E6CAB62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3671888" cy="24177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>
            <a:extLst>
              <a:ext uri="{FF2B5EF4-FFF2-40B4-BE49-F238E27FC236}">
                <a16:creationId xmlns:a16="http://schemas.microsoft.com/office/drawing/2014/main" id="{9F1050A9-9662-4C99-805F-C8FFD9F07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6588125"/>
            <a:ext cx="1655763" cy="635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  <a:p>
            <a:pPr eaLnBrk="1" hangingPunct="1">
              <a:defRPr/>
            </a:pPr>
            <a:endParaRPr lang="cs-CZ" altLang="cs-CZ" sz="2800" kern="0" dirty="0"/>
          </a:p>
        </p:txBody>
      </p:sp>
      <p:pic>
        <p:nvPicPr>
          <p:cNvPr id="63495" name="Picture 5" descr="ciz posej P3 ret">
            <a:extLst>
              <a:ext uri="{FF2B5EF4-FFF2-40B4-BE49-F238E27FC236}">
                <a16:creationId xmlns:a16="http://schemas.microsoft.com/office/drawing/2014/main" id="{C28B550A-57F4-47C4-AE00-EF38CD1CD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49725"/>
            <a:ext cx="3744913" cy="2438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4FCB4F2-4EC9-454F-9C58-5658D9D7D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6"/>
    </mc:Choice>
    <mc:Fallback>
      <p:transition spd="slow" advTm="20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87" x="3832225" y="3560763"/>
          <p14:tracePt t="3393" x="3798888" y="3517900"/>
          <p14:tracePt t="3401" x="3756025" y="3467100"/>
          <p14:tracePt t="3409" x="3722688" y="3424238"/>
          <p14:tracePt t="3416" x="3705225" y="3373438"/>
          <p14:tracePt t="3423" x="3687763" y="3322638"/>
          <p14:tracePt t="3434" x="3654425" y="3271838"/>
          <p14:tracePt t="3438" x="3636963" y="3254375"/>
          <p14:tracePt t="3447" x="3629025" y="3228975"/>
          <p14:tracePt t="3453" x="3619500" y="3203575"/>
          <p14:tracePt t="3461" x="3611563" y="3186113"/>
          <p14:tracePt t="3468" x="3603625" y="3186113"/>
          <p14:tracePt t="3475" x="3586163" y="3170238"/>
          <p14:tracePt t="3485" x="3586163" y="3160713"/>
          <p14:tracePt t="3492" x="3578225" y="3152775"/>
          <p14:tracePt t="3501" x="3560763" y="3127375"/>
          <p14:tracePt t="3507" x="3543300" y="3094038"/>
          <p14:tracePt t="3513" x="3527425" y="3059113"/>
          <p14:tracePt t="3520" x="3492500" y="3000375"/>
          <p14:tracePt t="3528" x="3467100" y="2922588"/>
          <p14:tracePt t="3535" x="3441700" y="2871788"/>
          <p14:tracePt t="3542" x="3424238" y="2820988"/>
          <p14:tracePt t="3551" x="3408363" y="2787650"/>
          <p14:tracePt t="3559" x="3398838" y="2762250"/>
          <p14:tracePt t="3568" x="3398838" y="2744788"/>
          <p14:tracePt t="3572" x="3398838" y="2727325"/>
          <p14:tracePt t="3581" x="3398838" y="2719388"/>
          <p14:tracePt t="3587" x="3398838" y="2711450"/>
          <p14:tracePt t="3596" x="3398838" y="2701925"/>
          <p14:tracePt t="3601" x="3398838" y="2693988"/>
          <p14:tracePt t="3618" x="3390900" y="2676525"/>
          <p14:tracePt t="3625" x="3390900" y="2668588"/>
          <p14:tracePt t="3640" x="3390900" y="2660650"/>
          <p14:tracePt t="3648" x="3382963" y="2651125"/>
          <p14:tracePt t="3654" x="3373438" y="2643188"/>
          <p14:tracePt t="3663" x="3365500" y="2600325"/>
          <p14:tracePt t="3669" x="3348038" y="2557463"/>
          <p14:tracePt t="3677" x="3314700" y="2516188"/>
          <p14:tracePt t="3685" x="3297238" y="2463800"/>
          <p14:tracePt t="3693" x="3279775" y="2405063"/>
          <p14:tracePt t="3701" x="3263900" y="2354263"/>
          <p14:tracePt t="3706" x="3228975" y="2303463"/>
          <p14:tracePt t="3714" x="3211513" y="2278063"/>
          <p14:tracePt t="3721" x="3195638" y="2252663"/>
          <p14:tracePt t="3729" x="3186113" y="2227263"/>
          <p14:tracePt t="3736" x="3170238" y="2209800"/>
          <p14:tracePt t="3744" x="3152775" y="2192338"/>
          <p14:tracePt t="3751" x="3119438" y="2149475"/>
          <p14:tracePt t="3759" x="3109913" y="2124075"/>
          <p14:tracePt t="3767" x="3084513" y="2090738"/>
          <p14:tracePt t="3774" x="3041650" y="2039938"/>
          <p14:tracePt t="3784" x="3008313" y="1997075"/>
          <p14:tracePt t="3790" x="2990850" y="1954213"/>
          <p14:tracePt t="3797" x="2965450" y="1911350"/>
          <p14:tracePt t="3803" x="2949575" y="1870075"/>
          <p14:tracePt t="3811" x="2922588" y="1819275"/>
          <p14:tracePt t="3818" x="2906713" y="1776413"/>
          <p14:tracePt t="3825" x="2889250" y="1733550"/>
          <p14:tracePt t="3834" x="2871788" y="1716088"/>
          <p14:tracePt t="3842" x="2863850" y="1690688"/>
          <p14:tracePt t="3851" x="2855913" y="1665288"/>
          <p14:tracePt t="3855" x="2855913" y="1649413"/>
          <p14:tracePt t="3863" x="2846388" y="1639888"/>
          <p14:tracePt t="3870" x="2846388" y="1614488"/>
          <p14:tracePt t="3878" x="2838450" y="1597025"/>
          <p14:tracePt t="4169" x="2795588" y="1538288"/>
          <p14:tracePt t="4175" x="2744788" y="1477963"/>
          <p14:tracePt t="4184" x="2693988" y="1444625"/>
          <p14:tracePt t="4193" x="2633663" y="1385888"/>
          <p14:tracePt t="4199" x="2617788" y="1376363"/>
          <p14:tracePt t="4206" x="2592388" y="1360488"/>
          <p14:tracePt t="4215" x="2566988" y="1343025"/>
          <p14:tracePt t="4221" x="2532063" y="1317625"/>
          <p14:tracePt t="4228" x="2506663" y="1300163"/>
          <p14:tracePt t="4235" x="2481263" y="1282700"/>
          <p14:tracePt t="4243" x="2447925" y="1266825"/>
          <p14:tracePt t="4251" x="2430463" y="1249363"/>
          <p14:tracePt t="4259" x="2413000" y="1223963"/>
          <p14:tracePt t="4268" x="2379663" y="1198563"/>
          <p14:tracePt t="4274" x="2354263" y="1181100"/>
          <p14:tracePt t="4281" x="2328863" y="1163638"/>
          <p14:tracePt t="4287" x="2293938" y="1138238"/>
          <p14:tracePt t="4295" x="2268538" y="1130300"/>
          <p14:tracePt t="4302" x="2243138" y="1112838"/>
          <p14:tracePt t="4310" x="2209800" y="1104900"/>
          <p14:tracePt t="4318" x="2192338" y="1096963"/>
          <p14:tracePt t="4325" x="2166938" y="1087438"/>
          <p14:tracePt t="4335" x="2133600" y="1069975"/>
          <p14:tracePt t="4338" x="2108200" y="1062038"/>
          <p14:tracePt t="4348" x="2098675" y="1062038"/>
          <p14:tracePt t="4354" x="2082800" y="1054100"/>
          <p14:tracePt t="4362" x="2055813" y="1054100"/>
          <p14:tracePt t="4369" x="2039938" y="1044575"/>
          <p14:tracePt t="4385" x="2030413" y="1044575"/>
          <p14:tracePt t="4391" x="2022475" y="1044575"/>
          <p14:tracePt t="4406" x="2014538" y="1044575"/>
          <p14:tracePt t="4416" x="2005013" y="1044575"/>
          <p14:tracePt t="4421" x="1997075" y="1044575"/>
          <p14:tracePt t="4430" x="1979613" y="1044575"/>
          <p14:tracePt t="4436" x="1971675" y="1044575"/>
          <p14:tracePt t="4452" x="1946275" y="1044575"/>
          <p14:tracePt t="4468" x="1928813" y="1044575"/>
          <p14:tracePt t="4473" x="1920875" y="1044575"/>
          <p14:tracePt t="4489" x="1911350" y="1044575"/>
          <p14:tracePt t="4496" x="1903413" y="1044575"/>
          <p14:tracePt t="4511" x="1885950" y="1054100"/>
          <p14:tracePt t="4518" x="1860550" y="1062038"/>
          <p14:tracePt t="4526" x="1852613" y="1069975"/>
          <p14:tracePt t="4533" x="1852613" y="1079500"/>
          <p14:tracePt t="4541" x="1844675" y="1087438"/>
          <p14:tracePt t="4551" x="1827213" y="1096963"/>
          <p14:tracePt t="4556" x="1819275" y="1112838"/>
          <p14:tracePt t="4563" x="1793875" y="1130300"/>
          <p14:tracePt t="4570" x="1776413" y="1155700"/>
          <p14:tracePt t="4578" x="1758950" y="1173163"/>
          <p14:tracePt t="4586" x="1741488" y="1173163"/>
          <p14:tracePt t="4593" x="1733550" y="1181100"/>
          <p14:tracePt t="4601" x="1716088" y="1189038"/>
          <p14:tracePt t="4608" x="1708150" y="1198563"/>
          <p14:tracePt t="4618" x="1708150" y="1206500"/>
          <p14:tracePt t="4624" x="1700213" y="1216025"/>
          <p14:tracePt t="4631" x="1690688" y="1223963"/>
          <p14:tracePt t="4636" x="1682750" y="1223963"/>
          <p14:tracePt t="4652" x="1674813" y="1231900"/>
          <p14:tracePt t="4660" x="1665288" y="1231900"/>
          <p14:tracePt t="4668" x="1657350" y="1241425"/>
          <p14:tracePt t="4675" x="1649413" y="1249363"/>
          <p14:tracePt t="4684" x="1639888" y="1257300"/>
          <p14:tracePt t="4693" x="1631950" y="1257300"/>
          <p14:tracePt t="4697" x="1631950" y="1266825"/>
          <p14:tracePt t="4703" x="1622425" y="1282700"/>
          <p14:tracePt t="4710" x="1606550" y="1292225"/>
          <p14:tracePt t="4718" x="1606550" y="1300163"/>
          <p14:tracePt t="4725" x="1589088" y="1308100"/>
          <p14:tracePt t="4732" x="1581150" y="1308100"/>
          <p14:tracePt t="4741" x="1581150" y="1317625"/>
          <p14:tracePt t="4748" x="1571625" y="1325563"/>
          <p14:tracePt t="4772" x="1563688" y="1333500"/>
          <p14:tracePt t="4786" x="1563688" y="1343025"/>
          <p14:tracePt t="4802" x="1555750" y="1350963"/>
          <p14:tracePt t="4809" x="1555750" y="1360488"/>
          <p14:tracePt t="4817" x="1546225" y="1368425"/>
          <p14:tracePt t="4824" x="1538288" y="1385888"/>
          <p14:tracePt t="4834" x="1520825" y="1401763"/>
          <p14:tracePt t="4838" x="1512888" y="1419225"/>
          <p14:tracePt t="4847" x="1504950" y="1436688"/>
          <p14:tracePt t="4853" x="1504950" y="1452563"/>
          <p14:tracePt t="4861" x="1504950" y="1462088"/>
          <p14:tracePt t="4868" x="1504950" y="1477963"/>
          <p14:tracePt t="4876" x="1504950" y="1487488"/>
          <p14:tracePt t="4884" x="1504950" y="1504950"/>
          <p14:tracePt t="4890" x="1504950" y="1512888"/>
          <p14:tracePt t="4902" x="1504950" y="1520825"/>
          <p14:tracePt t="4907" x="1504950" y="1530350"/>
          <p14:tracePt t="4914" x="1504950" y="1546225"/>
          <p14:tracePt t="4929" x="1504950" y="1555750"/>
          <p14:tracePt t="4936" x="1504950" y="1563688"/>
          <p14:tracePt t="4953" x="1504950" y="1581150"/>
          <p14:tracePt t="4958" x="1504950" y="1589088"/>
          <p14:tracePt t="4973" x="1504950" y="1606550"/>
          <p14:tracePt t="4981" x="1504950" y="1614488"/>
          <p14:tracePt t="4996" x="1504950" y="1622425"/>
          <p14:tracePt t="5002" x="1504950" y="1631950"/>
          <p14:tracePt t="5018" x="1504950" y="1639888"/>
          <p14:tracePt t="5025" x="1504950" y="1649413"/>
          <p14:tracePt t="5041" x="1504950" y="1665288"/>
          <p14:tracePt t="5048" x="1504950" y="1674813"/>
          <p14:tracePt t="5062" x="1512888" y="1682750"/>
          <p14:tracePt t="5069" x="1512888" y="1700213"/>
          <p14:tracePt t="5080" x="1512888" y="1708150"/>
          <p14:tracePt t="5085" x="1512888" y="1716088"/>
          <p14:tracePt t="5092" x="1530350" y="1733550"/>
          <p14:tracePt t="5102" x="1530350" y="1741488"/>
          <p14:tracePt t="5106" x="1530350" y="1758950"/>
          <p14:tracePt t="5115" x="1530350" y="1766888"/>
          <p14:tracePt t="5121" x="1530350" y="1784350"/>
          <p14:tracePt t="5130" x="1530350" y="1809750"/>
          <p14:tracePt t="5135" x="1530350" y="1819275"/>
          <p14:tracePt t="5144" x="1530350" y="1835150"/>
          <p14:tracePt t="5152" x="1530350" y="1852613"/>
          <p14:tracePt t="5168" x="1530350" y="1860550"/>
          <p14:tracePt t="5174" x="1530350" y="1878013"/>
          <p14:tracePt t="5185" x="1530350" y="1895475"/>
          <p14:tracePt t="5189" x="1530350" y="1911350"/>
          <p14:tracePt t="5203" x="1530350" y="1928813"/>
          <p14:tracePt t="5212" x="1530350" y="1938338"/>
          <p14:tracePt t="5218" x="1530350" y="1954213"/>
          <p14:tracePt t="5226" x="1530350" y="1971675"/>
          <p14:tracePt t="5240" x="1530350" y="1989138"/>
          <p14:tracePt t="5251" x="1530350" y="1997075"/>
          <p14:tracePt t="5256" x="1530350" y="2005013"/>
          <p14:tracePt t="5264" x="1530350" y="2014538"/>
          <p14:tracePt t="5270" x="1530350" y="2022475"/>
          <p14:tracePt t="5279" x="1530350" y="2039938"/>
          <p14:tracePt t="5284" x="1530350" y="2047875"/>
          <p14:tracePt t="5293" x="1530350" y="2073275"/>
          <p14:tracePt t="5300" x="1530350" y="2090738"/>
          <p14:tracePt t="5308" x="1530350" y="2108200"/>
          <p14:tracePt t="5317" x="1512888" y="2166938"/>
          <p14:tracePt t="5323" x="1504950" y="2209800"/>
          <p14:tracePt t="5332" x="1495425" y="2260600"/>
          <p14:tracePt t="5337" x="1487488" y="2286000"/>
          <p14:tracePt t="5344" x="1477963" y="2303463"/>
          <p14:tracePt t="5352" x="1470025" y="2336800"/>
          <p14:tracePt t="5360" x="1470025" y="2354263"/>
          <p14:tracePt t="5368" x="1462088" y="2371725"/>
          <p14:tracePt t="5376" x="1462088" y="2379663"/>
          <p14:tracePt t="5385" x="1462088" y="2387600"/>
          <p14:tracePt t="5390" x="1462088" y="2397125"/>
          <p14:tracePt t="5398" x="1452563" y="2405063"/>
          <p14:tracePt t="5404" x="1436688" y="2413000"/>
          <p14:tracePt t="5413" x="1436688" y="2422525"/>
          <p14:tracePt t="5428" x="1427163" y="2430463"/>
          <p14:tracePt t="5435" x="1419225" y="2438400"/>
          <p14:tracePt t="5442" x="1419225" y="2447925"/>
          <p14:tracePt t="5450" x="1411288" y="2463800"/>
          <p14:tracePt t="5458" x="1401763" y="2481263"/>
          <p14:tracePt t="5465" x="1393825" y="2481263"/>
          <p14:tracePt t="5472" x="1385888" y="2489200"/>
          <p14:tracePt t="5479" x="1376363" y="2498725"/>
          <p14:tracePt t="5485" x="1368425" y="2506663"/>
          <p14:tracePt t="5494" x="1360488" y="2506663"/>
          <p14:tracePt t="5502" x="1360488" y="2516188"/>
          <p14:tracePt t="5510" x="1360488" y="2532063"/>
          <p14:tracePt t="5591" x="1360488" y="2524125"/>
          <p14:tracePt t="5598" x="1360488" y="2516188"/>
          <p14:tracePt t="5605" x="1368425" y="2498725"/>
          <p14:tracePt t="5613" x="1393825" y="2438400"/>
          <p14:tracePt t="5619" x="1401763" y="2397125"/>
          <p14:tracePt t="5628" x="1419225" y="2336800"/>
          <p14:tracePt t="5635" x="1427163" y="2286000"/>
          <p14:tracePt t="5643" x="1436688" y="2217738"/>
          <p14:tracePt t="5651" x="1444625" y="2184400"/>
          <p14:tracePt t="5660" x="1452563" y="2133600"/>
          <p14:tracePt t="5667" x="1462088" y="2098675"/>
          <p14:tracePt t="5674" x="1462088" y="2055813"/>
          <p14:tracePt t="5681" x="1477963" y="2022475"/>
          <p14:tracePt t="5687" x="1477963" y="2005013"/>
          <p14:tracePt t="5695" x="1495425" y="1938338"/>
          <p14:tracePt t="5701" x="1520825" y="1819275"/>
          <p14:tracePt t="5711" x="1546225" y="1674813"/>
          <p14:tracePt t="5718" x="1555750" y="1571625"/>
          <p14:tracePt t="5726" x="1563688" y="1504950"/>
          <p14:tracePt t="5736" x="1581150" y="1470025"/>
          <p14:tracePt t="5739" x="1589088" y="1419225"/>
          <p14:tracePt t="5748" x="1597025" y="1411288"/>
          <p14:tracePt t="5754" x="1597025" y="1393825"/>
          <p14:tracePt t="5763" x="1606550" y="1368425"/>
          <p14:tracePt t="5769" x="1614488" y="1333500"/>
          <p14:tracePt t="5777" x="1622425" y="1308100"/>
          <p14:tracePt t="5784" x="1622425" y="1257300"/>
          <p14:tracePt t="5793" x="1622425" y="1231900"/>
          <p14:tracePt t="5800" x="1622425" y="1189038"/>
          <p14:tracePt t="5808" x="1622425" y="1155700"/>
          <p14:tracePt t="5815" x="1622425" y="1122363"/>
          <p14:tracePt t="5821" x="1622425" y="1104900"/>
          <p14:tracePt t="5830" x="1622425" y="1069975"/>
          <p14:tracePt t="5836" x="1622425" y="1054100"/>
          <p14:tracePt t="5845" x="1622425" y="1036638"/>
          <p14:tracePt t="5855" x="1622425" y="1019175"/>
          <p14:tracePt t="5859" x="1622425" y="1011238"/>
          <p14:tracePt t="5889" x="1622425" y="1003300"/>
          <p14:tracePt t="5904" x="1622425" y="993775"/>
          <p14:tracePt t="5911" x="1622425" y="985838"/>
          <p14:tracePt t="5918" x="1631950" y="968375"/>
          <p14:tracePt t="5926" x="1674813" y="942975"/>
          <p14:tracePt t="5934" x="1725613" y="909638"/>
          <p14:tracePt t="5941" x="1793875" y="884238"/>
          <p14:tracePt t="5951" x="1852613" y="858838"/>
          <p14:tracePt t="5955" x="1895475" y="849313"/>
          <p14:tracePt t="5971" x="1963738" y="841375"/>
          <p14:tracePt t="5979" x="1971675" y="841375"/>
          <p14:tracePt t="5985" x="1989138" y="841375"/>
          <p14:tracePt t="5993" x="2005013" y="841375"/>
          <p14:tracePt t="6001" x="2022475" y="841375"/>
          <p14:tracePt t="6008" x="2039938" y="841375"/>
          <p14:tracePt t="6018" x="2055813" y="841375"/>
          <p14:tracePt t="6024" x="2073275" y="841375"/>
          <p14:tracePt t="6031" x="2098675" y="841375"/>
          <p14:tracePt t="6037" x="2116138" y="849313"/>
          <p14:tracePt t="6045" x="2124075" y="858838"/>
          <p14:tracePt t="6054" x="2149475" y="866775"/>
          <p14:tracePt t="6059" x="2184400" y="884238"/>
          <p14:tracePt t="6067" x="2209800" y="884238"/>
          <p14:tracePt t="6075" x="2243138" y="917575"/>
          <p14:tracePt t="6085" x="2293938" y="942975"/>
          <p14:tracePt t="6089" x="2328863" y="985838"/>
          <p14:tracePt t="6098" x="2371725" y="1011238"/>
          <p14:tracePt t="6104" x="2397125" y="1044575"/>
          <p14:tracePt t="6113" x="2413000" y="1079500"/>
          <p14:tracePt t="6120" x="2430463" y="1104900"/>
          <p14:tracePt t="6127" x="2455863" y="1130300"/>
          <p14:tracePt t="6135" x="2463800" y="1147763"/>
          <p14:tracePt t="6142" x="2481263" y="1163638"/>
          <p14:tracePt t="6151" x="2498725" y="1173163"/>
          <p14:tracePt t="6157" x="2516188" y="1189038"/>
          <p14:tracePt t="6167" x="2549525" y="1216025"/>
          <p14:tracePt t="6172" x="2566988" y="1231900"/>
          <p14:tracePt t="6180" x="2574925" y="1249363"/>
          <p14:tracePt t="6186" x="2592388" y="1266825"/>
          <p14:tracePt t="6194" x="2617788" y="1274763"/>
          <p14:tracePt t="6202" x="2643188" y="1300163"/>
          <p14:tracePt t="6212" x="2651125" y="1308100"/>
          <p14:tracePt t="6216" x="2660650" y="1325563"/>
          <p14:tracePt t="6226" x="2686050" y="1333500"/>
          <p14:tracePt t="6235" x="2701925" y="1368425"/>
          <p14:tracePt t="6238" x="2719388" y="1393825"/>
          <p14:tracePt t="6246" x="2736850" y="1444625"/>
          <p14:tracePt t="6253" x="2752725" y="1504950"/>
          <p14:tracePt t="6260" x="2770188" y="1530350"/>
          <p14:tracePt t="6268" x="2778125" y="1581150"/>
          <p14:tracePt t="6276" x="2778125" y="1606550"/>
          <p14:tracePt t="6284" x="2778125" y="1622425"/>
          <p14:tracePt t="6292" x="2778125" y="1649413"/>
          <p14:tracePt t="6301" x="2778125" y="1665288"/>
          <p14:tracePt t="6306" x="2778125" y="1674813"/>
          <p14:tracePt t="6314" x="2778125" y="1682750"/>
          <p14:tracePt t="6320" x="2778125" y="1690688"/>
          <p14:tracePt t="6335" x="2778125" y="1708150"/>
          <p14:tracePt t="6343" x="2778125" y="1716088"/>
          <p14:tracePt t="6351" x="2778125" y="1725613"/>
          <p14:tracePt t="6358" x="2778125" y="1733550"/>
          <p14:tracePt t="6369" x="2778125" y="1741488"/>
          <p14:tracePt t="6382" x="2778125" y="1751013"/>
          <p14:tracePt t="6387" x="2787650" y="1758950"/>
          <p14:tracePt t="6395" x="2787650" y="1766888"/>
          <p14:tracePt t="6402" x="2787650" y="1776413"/>
          <p14:tracePt t="6410" x="2787650" y="1784350"/>
          <p14:tracePt t="6418" x="2787650" y="1793875"/>
          <p14:tracePt t="6425" x="2787650" y="1809750"/>
          <p14:tracePt t="6435" x="2795588" y="1819275"/>
          <p14:tracePt t="6440" x="2805113" y="1844675"/>
          <p14:tracePt t="6447" x="2813050" y="1878013"/>
          <p14:tracePt t="6454" x="2813050" y="1895475"/>
          <p14:tracePt t="6462" x="2813050" y="1911350"/>
          <p14:tracePt t="6469" x="2813050" y="1928813"/>
          <p14:tracePt t="6477" x="2813050" y="1946275"/>
          <p14:tracePt t="6492" x="2813050" y="1954213"/>
          <p14:tracePt t="6502" x="2813050" y="1963738"/>
          <p14:tracePt t="6515" x="2813050" y="1979613"/>
          <p14:tracePt t="6582" x="2813050" y="1989138"/>
          <p14:tracePt t="6596" x="2813050" y="2005013"/>
          <p14:tracePt t="6602" x="2820988" y="2022475"/>
          <p14:tracePt t="6610" x="2820988" y="2030413"/>
          <p14:tracePt t="6618" x="2820988" y="2055813"/>
          <p14:tracePt t="6625" x="2830513" y="2073275"/>
          <p14:tracePt t="6633" x="2830513" y="2082800"/>
          <p14:tracePt t="6640" x="2838450" y="2108200"/>
          <p14:tracePt t="6651" x="2855913" y="2133600"/>
          <p14:tracePt t="6655" x="2863850" y="2149475"/>
          <p14:tracePt t="6664" x="2871788" y="2166938"/>
          <p14:tracePt t="6670" x="2871788" y="2184400"/>
          <p14:tracePt t="6679" x="2871788" y="2192338"/>
          <p14:tracePt t="6685" x="2871788" y="2209800"/>
          <p14:tracePt t="6693" x="2871788" y="2217738"/>
          <p14:tracePt t="6707" x="2871788" y="2227263"/>
          <p14:tracePt t="6719" x="2871788" y="2235200"/>
          <p14:tracePt t="6722" x="2871788" y="2243138"/>
          <p14:tracePt t="6767" x="2871788" y="2260600"/>
          <p14:tracePt t="6783" x="2871788" y="2278063"/>
          <p14:tracePt t="6790" x="2871788" y="2286000"/>
          <p14:tracePt t="6804" x="2871788" y="2293938"/>
          <p14:tracePt t="6812" x="2871788" y="2303463"/>
          <p14:tracePt t="6820" x="2871788" y="2311400"/>
          <p14:tracePt t="7275" x="2957513" y="2354263"/>
          <p14:tracePt t="7280" x="3076575" y="2438400"/>
          <p14:tracePt t="7289" x="3160713" y="2506663"/>
          <p14:tracePt t="7298" x="3340100" y="2625725"/>
          <p14:tracePt t="7302" x="3679825" y="2838450"/>
          <p14:tracePt t="7312" x="3798888" y="2897188"/>
          <p14:tracePt t="7317" x="3917950" y="2949575"/>
          <p14:tracePt t="7326" x="4095750" y="3025775"/>
          <p14:tracePt t="7334" x="4452938" y="3178175"/>
          <p14:tracePt t="7341" x="4589463" y="3246438"/>
          <p14:tracePt t="7349" x="4759325" y="3365500"/>
          <p14:tracePt t="7357" x="4878388" y="3449638"/>
          <p14:tracePt t="7366" x="5038725" y="3560763"/>
          <p14:tracePt t="7370" x="5175250" y="3629025"/>
          <p14:tracePt t="7378" x="5319713" y="3705225"/>
          <p14:tracePt t="7385" x="5405438" y="3756025"/>
          <p14:tracePt t="7393" x="5456238" y="3781425"/>
          <p14:tracePt t="7400" x="5524500" y="3824288"/>
          <p14:tracePt t="7407" x="5557838" y="3849688"/>
          <p14:tracePt t="7416" x="5608638" y="3883025"/>
          <p14:tracePt t="7424" x="5634038" y="3917950"/>
          <p14:tracePt t="7433" x="5668963" y="3943350"/>
          <p14:tracePt t="7436" x="5684838" y="3960813"/>
          <p14:tracePt t="7445" x="5694363" y="3968750"/>
          <p14:tracePt t="7452" x="5702300" y="3986213"/>
          <p14:tracePt t="7466" x="5702300" y="3994150"/>
          <p14:tracePt t="7476" x="5710238" y="4002088"/>
          <p14:tracePt t="7496" x="5719763" y="4002088"/>
          <p14:tracePt t="7504" x="5719763" y="4011613"/>
          <p14:tracePt t="7528" x="5727700" y="4019550"/>
          <p14:tracePt t="7638" x="5727700" y="4027488"/>
          <p14:tracePt t="7668" x="5735638" y="4044950"/>
          <p14:tracePt t="8019" x="5735638" y="4037013"/>
          <p14:tracePt t="8025" x="5719763" y="4002088"/>
          <p14:tracePt t="8034" x="5710238" y="3960813"/>
          <p14:tracePt t="8042" x="5702300" y="3900488"/>
          <p14:tracePt t="8047" x="5694363" y="3806825"/>
          <p14:tracePt t="8058" x="5684838" y="3748088"/>
          <p14:tracePt t="8063" x="5684838" y="3705225"/>
          <p14:tracePt t="8071" x="5684838" y="3662363"/>
          <p14:tracePt t="8077" x="5684838" y="3629025"/>
          <p14:tracePt t="8088" x="5684838" y="3586163"/>
          <p14:tracePt t="8092" x="5684838" y="3578225"/>
          <p14:tracePt t="8101" x="5684838" y="3552825"/>
          <p14:tracePt t="8106" x="5684838" y="3543300"/>
          <p14:tracePt t="8116" x="5684838" y="3509963"/>
          <p14:tracePt t="8122" x="5684838" y="3492500"/>
          <p14:tracePt t="8130" x="5684838" y="3475038"/>
          <p14:tracePt t="8137" x="5684838" y="3433763"/>
          <p14:tracePt t="8144" x="5676900" y="3398838"/>
          <p14:tracePt t="8156" x="5676900" y="3355975"/>
          <p14:tracePt t="8159" x="5676900" y="3330575"/>
          <p14:tracePt t="8168" x="5676900" y="3297238"/>
          <p14:tracePt t="8174" x="5676900" y="3254375"/>
          <p14:tracePt t="8183" x="5676900" y="3246438"/>
          <p14:tracePt t="8190" x="5676900" y="3221038"/>
          <p14:tracePt t="8197" x="5676900" y="3203575"/>
          <p14:tracePt t="8205" x="5676900" y="3178175"/>
          <p14:tracePt t="8212" x="5676900" y="3160713"/>
          <p14:tracePt t="8220" x="5676900" y="3152775"/>
          <p14:tracePt t="8237" x="5676900" y="3144838"/>
          <p14:tracePt t="8243" x="5676900" y="3135313"/>
          <p14:tracePt t="8250" x="5676900" y="3127375"/>
          <p14:tracePt t="8256" x="5676900" y="3119438"/>
          <p14:tracePt t="8266" x="5676900" y="3109913"/>
          <p14:tracePt t="8272" x="5676900" y="3101975"/>
          <p14:tracePt t="8278" x="5676900" y="3094038"/>
          <p14:tracePt t="8287" x="5694363" y="3076575"/>
          <p14:tracePt t="8293" x="5727700" y="3041650"/>
          <p14:tracePt t="8304" x="5778500" y="3008313"/>
          <p14:tracePt t="8309" x="5838825" y="2990850"/>
          <p14:tracePt t="8316" x="5872163" y="2974975"/>
          <p14:tracePt t="8322" x="5922963" y="2965450"/>
          <p14:tracePt t="8330" x="5957888" y="2949575"/>
          <p14:tracePt t="8338" x="5991225" y="2940050"/>
          <p14:tracePt t="8346" x="6034088" y="2932113"/>
          <p14:tracePt t="8354" x="6067425" y="2922588"/>
          <p14:tracePt t="8363" x="6118225" y="2914650"/>
          <p14:tracePt t="8371" x="6143625" y="2906713"/>
          <p14:tracePt t="8375" x="6194425" y="2897188"/>
          <p14:tracePt t="8387" x="6229350" y="2897188"/>
          <p14:tracePt t="8391" x="6246813" y="2897188"/>
          <p14:tracePt t="8398" x="6288088" y="2897188"/>
          <p14:tracePt t="8404" x="6313488" y="2897188"/>
          <p14:tracePt t="8414" x="6338888" y="2897188"/>
          <p14:tracePt t="8421" x="6356350" y="2897188"/>
          <p14:tracePt t="8428" x="6391275" y="2897188"/>
          <p14:tracePt t="8438" x="6407150" y="2897188"/>
          <p14:tracePt t="8443" x="6450013" y="2897188"/>
          <p14:tracePt t="8449" x="6483350" y="2906713"/>
          <p14:tracePt t="8456" x="6543675" y="2922588"/>
          <p14:tracePt t="8465" x="6577013" y="2932113"/>
          <p14:tracePt t="8472" x="6637338" y="2940050"/>
          <p14:tracePt t="8480" x="6670675" y="2957513"/>
          <p14:tracePt t="8488" x="6680200" y="2965450"/>
          <p14:tracePt t="8496" x="6688138" y="2965450"/>
          <p14:tracePt t="8505" x="6705600" y="2965450"/>
          <p14:tracePt t="8517" x="6713538" y="2965450"/>
          <p14:tracePt t="8524" x="6721475" y="2965450"/>
          <p14:tracePt t="8577" x="6721475" y="2974975"/>
          <p14:tracePt t="8583" x="6721475" y="2990850"/>
          <p14:tracePt t="8590" x="6721475" y="3000375"/>
          <p14:tracePt t="8599" x="6721475" y="3033713"/>
          <p14:tracePt t="8605" x="6721475" y="3076575"/>
          <p14:tracePt t="8905" x="6746875" y="3051175"/>
          <p14:tracePt t="8911" x="6789738" y="2982913"/>
          <p14:tracePt t="8919" x="6858000" y="2932113"/>
          <p14:tracePt t="8927" x="6908800" y="2863850"/>
          <p14:tracePt t="8934" x="6977063" y="2813050"/>
          <p14:tracePt t="8943" x="7035800" y="2778125"/>
          <p14:tracePt t="8950" x="7088188" y="2736850"/>
          <p14:tracePt t="8960" x="7129463" y="2727325"/>
          <p14:tracePt t="8964" x="7180263" y="2719388"/>
          <p14:tracePt t="8972" x="7223125" y="2719388"/>
          <p14:tracePt t="8978" x="7248525" y="2719388"/>
          <p14:tracePt t="8986" x="7265988" y="2727325"/>
          <p14:tracePt t="8993" x="7308850" y="2744788"/>
          <p14:tracePt t="9001" x="7324725" y="2770188"/>
          <p14:tracePt t="9009" x="7342188" y="2787650"/>
          <p14:tracePt t="9016" x="7359650" y="2795588"/>
          <p14:tracePt t="9023" x="7392988" y="2820988"/>
          <p14:tracePt t="9031" x="7410450" y="2846388"/>
          <p14:tracePt t="9039" x="7427913" y="2863850"/>
          <p14:tracePt t="9045" x="7443788" y="2881313"/>
          <p14:tracePt t="9053" x="7453313" y="2889250"/>
          <p14:tracePt t="9060" x="7469188" y="2906713"/>
          <p14:tracePt t="9068" x="7478713" y="2932113"/>
          <p14:tracePt t="9076" x="7494588" y="2949575"/>
          <p14:tracePt t="9085" x="7504113" y="2965450"/>
          <p14:tracePt t="9094" x="7521575" y="2974975"/>
          <p14:tracePt t="9098" x="7546975" y="3000375"/>
          <p14:tracePt t="9106" x="7562850" y="3059113"/>
          <p14:tracePt t="9113" x="7580313" y="3127375"/>
          <p14:tracePt t="9120" x="7597775" y="3186113"/>
          <p14:tracePt t="9128" x="7605713" y="3228975"/>
          <p14:tracePt t="9135" x="7605713" y="3246438"/>
          <p14:tracePt t="9143" x="7613650" y="3271838"/>
          <p14:tracePt t="9152" x="7623175" y="3297238"/>
          <p14:tracePt t="9161" x="7631113" y="3314700"/>
          <p14:tracePt t="9165" x="7639050" y="3330575"/>
          <p14:tracePt t="9173" x="7648575" y="3365500"/>
          <p14:tracePt t="9179" x="7648575" y="3373438"/>
          <p14:tracePt t="9187" x="7648575" y="3390900"/>
          <p14:tracePt t="9195" x="7648575" y="3398838"/>
          <p14:tracePt t="9202" x="7648575" y="3424238"/>
          <p14:tracePt t="9210" x="7648575" y="3441700"/>
          <p14:tracePt t="9217" x="7656513" y="3459163"/>
          <p14:tracePt t="9226" x="7656513" y="3492500"/>
          <p14:tracePt t="9232" x="7656513" y="3517900"/>
          <p14:tracePt t="9240" x="7656513" y="3535363"/>
          <p14:tracePt t="9247" x="7656513" y="3568700"/>
          <p14:tracePt t="9254" x="7656513" y="3603625"/>
          <p14:tracePt t="9261" x="7656513" y="3619500"/>
          <p14:tracePt t="9269" x="7656513" y="3646488"/>
          <p14:tracePt t="9278" x="7656513" y="3662363"/>
          <p14:tracePt t="9284" x="7648575" y="3679825"/>
          <p14:tracePt t="9292" x="7648575" y="3687763"/>
          <p14:tracePt t="9299" x="7639050" y="3705225"/>
          <p14:tracePt t="9306" x="7639050" y="3713163"/>
          <p14:tracePt t="9313" x="7639050" y="3722688"/>
          <p14:tracePt t="9323" x="7639050" y="3730625"/>
          <p14:tracePt t="9329" x="7639050" y="3738563"/>
          <p14:tracePt t="9433" x="7631113" y="3738563"/>
          <p14:tracePt t="9440" x="7613650" y="3697288"/>
          <p14:tracePt t="9447" x="7605713" y="3636963"/>
          <p14:tracePt t="9456" x="7588250" y="3568700"/>
          <p14:tracePt t="9463" x="7580313" y="3535363"/>
          <p14:tracePt t="9471" x="7572375" y="3484563"/>
          <p14:tracePt t="9477" x="7572375" y="3459163"/>
          <p14:tracePt t="9486" x="7562850" y="3390900"/>
          <p14:tracePt t="9494" x="7562850" y="3305175"/>
          <p14:tracePt t="9502" x="7562850" y="3203575"/>
          <p14:tracePt t="9510" x="7562850" y="3135313"/>
          <p14:tracePt t="9514" x="7562850" y="3059113"/>
          <p14:tracePt t="9523" x="7554913" y="3000375"/>
          <p14:tracePt t="9528" x="7554913" y="2974975"/>
          <p14:tracePt t="9537" x="7554913" y="2940050"/>
          <p14:tracePt t="9548" x="7537450" y="2906713"/>
          <p14:tracePt t="9552" x="7537450" y="2871788"/>
          <p14:tracePt t="9560" x="7537450" y="2838450"/>
          <p14:tracePt t="9568" x="7529513" y="2762250"/>
          <p14:tracePt t="9577" x="7521575" y="2719388"/>
          <p14:tracePt t="9582" x="7512050" y="2633663"/>
          <p14:tracePt t="9590" x="7494588" y="2582863"/>
          <p14:tracePt t="9596" x="7486650" y="2541588"/>
          <p14:tracePt t="9604" x="7469188" y="2506663"/>
          <p14:tracePt t="9612" x="7461250" y="2473325"/>
          <p14:tracePt t="9620" x="7443788" y="2447925"/>
          <p14:tracePt t="9627" x="7443788" y="2430463"/>
          <p14:tracePt t="9636" x="7435850" y="2422525"/>
          <p14:tracePt t="9642" x="7418388" y="2397125"/>
          <p14:tracePt t="9651" x="7402513" y="2379663"/>
          <p14:tracePt t="9659" x="7385050" y="2362200"/>
          <p14:tracePt t="9663" x="7350125" y="2344738"/>
          <p14:tracePt t="9673" x="7342188" y="2328863"/>
          <p14:tracePt t="9678" x="7316788" y="2311400"/>
          <p14:tracePt t="9689" x="7283450" y="2293938"/>
          <p14:tracePt t="9694" x="7258050" y="2278063"/>
          <p14:tracePt t="9704" x="7232650" y="2268538"/>
          <p14:tracePt t="9709" x="7197725" y="2260600"/>
          <p14:tracePt t="9717" x="7164388" y="2243138"/>
          <p14:tracePt t="9726" x="7138988" y="2227263"/>
          <p14:tracePt t="9730" x="7113588" y="2217738"/>
          <p14:tracePt t="9739" x="7104063" y="2217738"/>
          <p14:tracePt t="9745" x="7078663" y="2209800"/>
          <p14:tracePt t="9754" x="7070725" y="2209800"/>
          <p14:tracePt t="9761" x="7035800" y="2200275"/>
          <p14:tracePt t="9767" x="7019925" y="2200275"/>
          <p14:tracePt t="9777" x="6994525" y="2200275"/>
          <p14:tracePt t="9784" x="6969125" y="2200275"/>
          <p14:tracePt t="9793" x="6934200" y="2200275"/>
          <p14:tracePt t="9798" x="6908800" y="2200275"/>
          <p14:tracePt t="9807" x="6858000" y="2200275"/>
          <p14:tracePt t="9812" x="6824663" y="2209800"/>
          <p14:tracePt t="9821" x="6781800" y="2217738"/>
          <p14:tracePt t="9828" x="6713538" y="2243138"/>
          <p14:tracePt t="9836" x="6670675" y="2252663"/>
          <p14:tracePt t="9843" x="6611938" y="2260600"/>
          <p14:tracePt t="9853" x="6586538" y="2260600"/>
          <p14:tracePt t="9861" x="6561138" y="2268538"/>
          <p14:tracePt t="9864" x="6543675" y="2278063"/>
          <p14:tracePt t="9876" x="6518275" y="2278063"/>
          <p14:tracePt t="9880" x="6492875" y="2286000"/>
          <p14:tracePt t="9888" x="6457950" y="2293938"/>
          <p14:tracePt t="9894" x="6416675" y="2303463"/>
          <p14:tracePt t="9902" x="6373813" y="2311400"/>
          <p14:tracePt t="9910" x="6323013" y="2319338"/>
          <p14:tracePt t="9917" x="6280150" y="2336800"/>
          <p14:tracePt t="9927" x="6254750" y="2344738"/>
          <p14:tracePt t="9932" x="6229350" y="2354263"/>
          <p14:tracePt t="9942" x="6211888" y="2354263"/>
          <p14:tracePt t="9947" x="6203950" y="2354263"/>
          <p14:tracePt t="9957" x="6186488" y="2362200"/>
          <p14:tracePt t="9962" x="6178550" y="2362200"/>
          <p14:tracePt t="9977" x="6153150" y="2379663"/>
          <p14:tracePt t="9984" x="6110288" y="2430463"/>
          <p14:tracePt t="9993" x="6067425" y="2481263"/>
          <p14:tracePt t="10000" x="6008688" y="2557463"/>
          <p14:tracePt t="10007" x="5983288" y="2608263"/>
          <p14:tracePt t="10014" x="5965825" y="2651125"/>
          <p14:tracePt t="10022" x="5948363" y="2686050"/>
          <p14:tracePt t="10028" x="5940425" y="2701925"/>
          <p14:tracePt t="10036" x="5922963" y="2727325"/>
          <p14:tracePt t="10044" x="5915025" y="2752725"/>
          <p14:tracePt t="10054" x="5905500" y="2762250"/>
          <p14:tracePt t="10059" x="5889625" y="2778125"/>
          <p14:tracePt t="10068" x="5872163" y="2813050"/>
          <p14:tracePt t="10076" x="5864225" y="2838450"/>
          <p14:tracePt t="10080" x="5829300" y="2881313"/>
          <p14:tracePt t="10089" x="5813425" y="2932113"/>
          <p14:tracePt t="10095" x="5788025" y="3008313"/>
          <p14:tracePt t="10103" x="5770563" y="3094038"/>
          <p14:tracePt t="10110" x="5735638" y="3144838"/>
          <p14:tracePt t="10118" x="5727700" y="3203575"/>
          <p14:tracePt t="10126" x="5719763" y="3246438"/>
          <p14:tracePt t="10138" x="5710238" y="3279775"/>
          <p14:tracePt t="10144" x="5710238" y="3314700"/>
          <p14:tracePt t="10148" x="5710238" y="3355975"/>
          <p14:tracePt t="10155" x="5710238" y="3398838"/>
          <p14:tracePt t="10162" x="5710238" y="3433763"/>
          <p14:tracePt t="10171" x="5710238" y="3475038"/>
          <p14:tracePt t="10178" x="5710238" y="3535363"/>
          <p14:tracePt t="10185" x="5710238" y="3578225"/>
          <p14:tracePt t="10193" x="5710238" y="3611563"/>
          <p14:tracePt t="10200" x="5710238" y="3654425"/>
          <p14:tracePt t="10210" x="5710238" y="3671888"/>
          <p14:tracePt t="10215" x="5710238" y="3705225"/>
          <p14:tracePt t="10224" x="5710238" y="3730625"/>
          <p14:tracePt t="10229" x="5710238" y="3738563"/>
          <p14:tracePt t="10237" x="5702300" y="3756025"/>
          <p14:tracePt t="10244" x="5694363" y="3781425"/>
          <p14:tracePt t="10260" x="5694363" y="3790950"/>
          <p14:tracePt t="10268" x="5694363" y="3798888"/>
          <p14:tracePt t="10277" x="5694363" y="3806825"/>
          <p14:tracePt t="10685" x="5694363" y="3790950"/>
          <p14:tracePt t="10691" x="5694363" y="3756025"/>
          <p14:tracePt t="10699" x="5694363" y="3713163"/>
          <p14:tracePt t="10705" x="5694363" y="3662363"/>
          <p14:tracePt t="10715" x="5694363" y="3586163"/>
          <p14:tracePt t="10721" x="5694363" y="3502025"/>
          <p14:tracePt t="10733" x="5694363" y="3459163"/>
          <p14:tracePt t="10737" x="5702300" y="3408363"/>
          <p14:tracePt t="10745" x="5702300" y="3382963"/>
          <p14:tracePt t="10751" x="5702300" y="3348038"/>
          <p14:tracePt t="10759" x="5702300" y="3330575"/>
          <p14:tracePt t="10765" x="5702300" y="3322638"/>
          <p14:tracePt t="10773" x="5710238" y="3305175"/>
          <p14:tracePt t="10782" x="5719763" y="3271838"/>
          <p14:tracePt t="10789" x="5735638" y="3238500"/>
          <p14:tracePt t="10799" x="5761038" y="3186113"/>
          <p14:tracePt t="10803" x="5788025" y="3144838"/>
          <p14:tracePt t="10812" x="5795963" y="3119438"/>
          <p14:tracePt t="10818" x="5803900" y="3094038"/>
          <p14:tracePt t="10828" x="5813425" y="3076575"/>
          <p14:tracePt t="10833" x="5821363" y="3067050"/>
          <p14:tracePt t="10843" x="5821363" y="3059113"/>
          <p14:tracePt t="10847" x="5821363" y="3051175"/>
          <p14:tracePt t="10866" x="5821363" y="3016250"/>
          <p14:tracePt t="10869" x="5880100" y="2940050"/>
          <p14:tracePt t="10878" x="5915025" y="2881313"/>
          <p14:tracePt t="10884" x="5940425" y="2838450"/>
          <p14:tracePt t="10892" x="5957888" y="2820988"/>
          <p14:tracePt t="10900" x="5991225" y="2787650"/>
          <p14:tracePt t="10908" x="6016625" y="2770188"/>
          <p14:tracePt t="10915" x="6042025" y="2727325"/>
          <p14:tracePt t="10924" x="6076950" y="2701925"/>
          <p14:tracePt t="10932" x="6084888" y="2693988"/>
          <p14:tracePt t="10936" x="6092825" y="2693988"/>
          <p14:tracePt t="10945" x="6092825" y="2686050"/>
          <p14:tracePt t="10952" x="6102350" y="2676525"/>
          <p14:tracePt t="10960" x="6102350" y="2668588"/>
          <p14:tracePt t="10975" x="6110288" y="2651125"/>
          <p14:tracePt t="10982" x="6143625" y="2633663"/>
          <p14:tracePt t="10989" x="6186488" y="2608263"/>
          <p14:tracePt t="10997" x="6237288" y="2566988"/>
          <p14:tracePt t="11006" x="6272213" y="2549525"/>
          <p14:tracePt t="11015" x="6313488" y="2516188"/>
          <p14:tracePt t="11018" x="6365875" y="2498725"/>
          <p14:tracePt t="11026" x="6399213" y="2473325"/>
          <p14:tracePt t="11033" x="6450013" y="2463800"/>
          <p14:tracePt t="11041" x="6475413" y="2455863"/>
          <p14:tracePt t="11048" x="6492875" y="2455863"/>
          <p14:tracePt t="11056" x="6526213" y="2455863"/>
          <p14:tracePt t="11064" x="6543675" y="2455863"/>
          <p14:tracePt t="11072" x="6569075" y="2455863"/>
          <p14:tracePt t="11082" x="6602413" y="2455863"/>
          <p14:tracePt t="11086" x="6637338" y="2455863"/>
          <p14:tracePt t="11095" x="6680200" y="2455863"/>
          <p14:tracePt t="11100" x="6713538" y="2455863"/>
          <p14:tracePt t="11109" x="6731000" y="2455863"/>
          <p14:tracePt t="11116" x="6772275" y="2463800"/>
          <p14:tracePt t="11123" x="6789738" y="2481263"/>
          <p14:tracePt t="11131" x="6807200" y="2481263"/>
          <p14:tracePt t="11137" x="6832600" y="2489200"/>
          <p14:tracePt t="11149" x="6840538" y="2498725"/>
          <p14:tracePt t="11152" x="6850063" y="2506663"/>
          <p14:tracePt t="11162" x="6865938" y="2516188"/>
          <p14:tracePt t="11167" x="6865938" y="2524125"/>
          <p14:tracePt t="11175" x="6883400" y="2532063"/>
          <p14:tracePt t="11182" x="6908800" y="2557463"/>
          <p14:tracePt t="11190" x="6926263" y="2574925"/>
          <p14:tracePt t="11199" x="6934200" y="2574925"/>
          <p14:tracePt t="11206" x="6951663" y="2592388"/>
          <p14:tracePt t="11215" x="6985000" y="2608263"/>
          <p14:tracePt t="11220" x="7010400" y="2633663"/>
          <p14:tracePt t="11228" x="7035800" y="2651125"/>
          <p14:tracePt t="11235" x="7061200" y="2668588"/>
          <p14:tracePt t="11242" x="7078663" y="2686050"/>
          <p14:tracePt t="11249" x="7096125" y="2693988"/>
          <p14:tracePt t="11257" x="7113588" y="2711450"/>
          <p14:tracePt t="11265" x="7138988" y="2727325"/>
          <p14:tracePt t="11274" x="7154863" y="2744788"/>
          <p14:tracePt t="11282" x="7164388" y="2770188"/>
          <p14:tracePt t="11287" x="7172325" y="2795588"/>
          <p14:tracePt t="11295" x="7189788" y="2813050"/>
          <p14:tracePt t="11302" x="7197725" y="2838450"/>
          <p14:tracePt t="11309" x="7215188" y="2871788"/>
          <p14:tracePt t="11317" x="7223125" y="2889250"/>
          <p14:tracePt t="11324" x="7232650" y="2914650"/>
          <p14:tracePt t="11332" x="7232650" y="2932113"/>
          <p14:tracePt t="11340" x="7232650" y="2957513"/>
          <p14:tracePt t="11348" x="7232650" y="2974975"/>
          <p14:tracePt t="11354" x="7232650" y="2982913"/>
          <p14:tracePt t="11365" x="7232650" y="3000375"/>
          <p14:tracePt t="11368" x="7240588" y="3033713"/>
          <p14:tracePt t="11376" x="7240588" y="3041650"/>
          <p14:tracePt t="11383" x="7240588" y="3067050"/>
          <p14:tracePt t="11392" x="7240588" y="3084513"/>
          <p14:tracePt t="11398" x="7248525" y="3144838"/>
          <p14:tracePt t="11406" x="7248525" y="3178175"/>
          <p14:tracePt t="11414" x="7248525" y="3228975"/>
          <p14:tracePt t="11421" x="7248525" y="3254375"/>
          <p14:tracePt t="11432" x="7248525" y="3305175"/>
          <p14:tracePt t="11436" x="7248525" y="3330575"/>
          <p14:tracePt t="11444" x="7248525" y="3373438"/>
          <p14:tracePt t="11450" x="7258050" y="3390900"/>
          <p14:tracePt t="11460" x="7258050" y="3416300"/>
          <p14:tracePt t="11465" x="7258050" y="3441700"/>
          <p14:tracePt t="11473" x="7258050" y="3449638"/>
          <p14:tracePt t="11482" x="7258050" y="3467100"/>
          <p14:tracePt t="11488" x="7258050" y="3484563"/>
          <p14:tracePt t="11502" x="7258050" y="3492500"/>
          <p14:tracePt t="11506" x="7265988" y="3517900"/>
          <p14:tracePt t="11510" x="7273925" y="3535363"/>
          <p14:tracePt t="11517" x="7283450" y="3543300"/>
          <p14:tracePt t="11525" x="7291388" y="3552825"/>
          <p14:tracePt t="11532" x="7291388" y="3560763"/>
          <p14:tracePt t="11540" x="7291388" y="3578225"/>
          <p14:tracePt t="11549" x="7291388" y="3586163"/>
          <p14:tracePt t="11556" x="7299325" y="3603625"/>
          <p14:tracePt t="11569" x="7299325" y="3619500"/>
          <p14:tracePt t="11579" x="7299325" y="3629025"/>
          <p14:tracePt t="11586" x="7308850" y="3654425"/>
          <p14:tracePt t="11592" x="7308850" y="3671888"/>
          <p14:tracePt t="11599" x="7308850" y="3679825"/>
          <p14:tracePt t="11608" x="7316788" y="3713163"/>
          <p14:tracePt t="11615" x="7316788" y="3730625"/>
          <p14:tracePt t="11632" x="7316788" y="3738563"/>
          <p14:tracePt t="11637" x="7316788" y="3748088"/>
          <p14:tracePt t="11645" x="7316788" y="3756025"/>
          <p14:tracePt t="11661" x="7316788" y="3773488"/>
          <p14:tracePt t="11675" x="7316788" y="3781425"/>
          <p14:tracePt t="12234" x="7283450" y="3773488"/>
          <p14:tracePt t="12240" x="7180263" y="3738563"/>
          <p14:tracePt t="12247" x="7096125" y="3722688"/>
          <p14:tracePt t="12256" x="7002463" y="3671888"/>
          <p14:tracePt t="12263" x="6926263" y="3646488"/>
          <p14:tracePt t="12270" x="6840538" y="3611563"/>
          <p14:tracePt t="12277" x="6764338" y="3568700"/>
          <p14:tracePt t="12284" x="6645275" y="3527425"/>
          <p14:tracePt t="12293" x="6526213" y="3509963"/>
          <p14:tracePt t="12302" x="6416675" y="3475038"/>
          <p14:tracePt t="12310" x="6254750" y="3433763"/>
          <p14:tracePt t="12314" x="6153150" y="3433763"/>
          <p14:tracePt t="12323" x="6042025" y="3433763"/>
          <p14:tracePt t="12328" x="5889625" y="3433763"/>
          <p14:tracePt t="12337" x="5694363" y="3433763"/>
          <p14:tracePt t="12344" x="5438775" y="3475038"/>
          <p14:tracePt t="12352" x="5327650" y="3484563"/>
          <p14:tracePt t="12359" x="5124450" y="3527425"/>
          <p14:tracePt t="12367" x="4784725" y="3594100"/>
          <p14:tracePt t="12377" x="4605338" y="3654425"/>
          <p14:tracePt t="12381" x="4486275" y="3697288"/>
          <p14:tracePt t="12392" x="4384675" y="3781425"/>
          <p14:tracePt t="12396" x="4224338" y="3900488"/>
          <p14:tracePt t="12404" x="4037013" y="4037013"/>
          <p14:tracePt t="12411" x="3935413" y="4105275"/>
          <p14:tracePt t="12419" x="3841750" y="4189413"/>
          <p14:tracePt t="12426" x="3763963" y="4257675"/>
          <p14:tracePt t="12435" x="3697288" y="4325938"/>
          <p14:tracePt t="12442" x="3679825" y="4351338"/>
          <p14:tracePt t="12859" x="3654425" y="4359275"/>
          <p14:tracePt t="12865" x="3619500" y="4376738"/>
          <p14:tracePt t="12873" x="3578225" y="4402138"/>
          <p14:tracePt t="12880" x="3552825" y="4419600"/>
          <p14:tracePt t="12888" x="3527425" y="4427538"/>
          <p14:tracePt t="12896" x="3492500" y="4435475"/>
          <p14:tracePt t="12902" x="3475038" y="4452938"/>
          <p14:tracePt t="12910" x="3467100" y="4460875"/>
          <p14:tracePt t="12921" x="3449638" y="4470400"/>
          <p14:tracePt t="12924" x="3433763" y="4478338"/>
          <p14:tracePt t="12933" x="3424238" y="4486275"/>
          <p14:tracePt t="12939" x="3416300" y="4486275"/>
          <p14:tracePt t="12947" x="3398838" y="4503738"/>
          <p14:tracePt t="12955" x="3390900" y="4513263"/>
          <p14:tracePt t="12962" x="3365500" y="4521200"/>
          <p14:tracePt t="12973" x="3348038" y="4529138"/>
          <p14:tracePt t="12978" x="3330575" y="4546600"/>
          <p14:tracePt t="12986" x="3305175" y="4579938"/>
          <p14:tracePt t="12994" x="3254375" y="4614863"/>
          <p14:tracePt t="12999" x="3238500" y="4630738"/>
          <p14:tracePt t="13007" x="3211513" y="4648200"/>
          <p14:tracePt t="13014" x="3178175" y="4683125"/>
          <p14:tracePt t="13021" x="3160713" y="4699000"/>
          <p14:tracePt t="13031" x="3144838" y="4708525"/>
          <p14:tracePt t="13035" x="3127375" y="4724400"/>
          <p14:tracePt t="13042" x="3119438" y="4733925"/>
          <p14:tracePt t="13051" x="3109913" y="4749800"/>
          <p14:tracePt t="13058" x="3101975" y="4749800"/>
          <p14:tracePt t="13065" x="3094038" y="4759325"/>
          <p14:tracePt t="13073" x="3094038" y="4767263"/>
          <p14:tracePt t="13087" x="3084513" y="4775200"/>
          <p14:tracePt t="13097" x="3076575" y="4775200"/>
          <p14:tracePt t="13104" x="3067050" y="4792663"/>
          <p14:tracePt t="13110" x="3059113" y="4818063"/>
          <p14:tracePt t="13121" x="3033713" y="4827588"/>
          <p14:tracePt t="13126" x="3025775" y="4843463"/>
          <p14:tracePt t="13134" x="3016250" y="4860925"/>
          <p14:tracePt t="13141" x="3008313" y="4868863"/>
          <p14:tracePt t="13155" x="3000375" y="4878388"/>
          <p14:tracePt t="13163" x="2990850" y="4894263"/>
          <p14:tracePt t="13171" x="2982913" y="4894263"/>
          <p14:tracePt t="13180" x="2974975" y="4903788"/>
          <p14:tracePt t="13186" x="2965450" y="4911725"/>
          <p14:tracePt t="13194" x="2957513" y="4911725"/>
          <p14:tracePt t="13204" x="2957513" y="4919663"/>
          <p14:tracePt t="13207" x="2949575" y="4929188"/>
          <p14:tracePt t="13217" x="2949575" y="4937125"/>
          <p14:tracePt t="13230" x="2949575" y="4954588"/>
          <p14:tracePt t="13321" x="2949575" y="4962525"/>
          <p14:tracePt t="13945" x="2940050" y="4946650"/>
          <p14:tracePt t="13952" x="2932113" y="4929188"/>
          <p14:tracePt t="13960" x="2932113" y="4919663"/>
          <p14:tracePt t="13969" x="2914650" y="4886325"/>
          <p14:tracePt t="13975" x="2906713" y="4868863"/>
          <p14:tracePt t="13985" x="2897188" y="4860925"/>
          <p14:tracePt t="13990" x="2889250" y="4860925"/>
          <p14:tracePt t="14001" x="2881313" y="4843463"/>
          <p14:tracePt t="14004" x="2871788" y="4835525"/>
          <p14:tracePt t="14012" x="2863850" y="4835525"/>
          <p14:tracePt t="14019" x="2855913" y="4818063"/>
          <p14:tracePt t="14027" x="2846388" y="4810125"/>
          <p14:tracePt t="14035" x="2830513" y="4802188"/>
          <p14:tracePt t="14044" x="2830513" y="4792663"/>
          <p14:tracePt t="14051" x="2813050" y="4784725"/>
          <p14:tracePt t="14058" x="2805113" y="4767263"/>
          <p14:tracePt t="14067" x="2787650" y="4749800"/>
          <p14:tracePt t="14073" x="2778125" y="4733925"/>
          <p14:tracePt t="14080" x="2762250" y="4716463"/>
          <p14:tracePt t="14087" x="2736850" y="4699000"/>
          <p14:tracePt t="14097" x="2711450" y="4665663"/>
          <p14:tracePt t="14102" x="2686050" y="4648200"/>
          <p14:tracePt t="14111" x="2668588" y="4630738"/>
          <p14:tracePt t="14118" x="2643188" y="4622800"/>
          <p14:tracePt t="14125" x="2625725" y="4605338"/>
          <p14:tracePt t="14135" x="2608263" y="4597400"/>
          <p14:tracePt t="14139" x="2574925" y="4572000"/>
          <p14:tracePt t="14146" x="2549525" y="4554538"/>
          <p14:tracePt t="14153" x="2524125" y="4546600"/>
          <p14:tracePt t="14161" x="2516188" y="4538663"/>
          <p14:tracePt t="14168" x="2481263" y="4529138"/>
          <p14:tracePt t="14176" x="2463800" y="4521200"/>
          <p14:tracePt t="14184" x="2447925" y="4513263"/>
          <p14:tracePt t="14190" x="2438400" y="4503738"/>
          <p14:tracePt t="14201" x="2413000" y="4495800"/>
          <p14:tracePt t="14205" x="2397125" y="4495800"/>
          <p14:tracePt t="14214" x="2387600" y="4495800"/>
          <p14:tracePt t="14223" x="2371725" y="4495800"/>
          <p14:tracePt t="14228" x="2336800" y="4486275"/>
          <p14:tracePt t="14235" x="2328863" y="4486275"/>
          <p14:tracePt t="14243" x="2303463" y="4478338"/>
          <p14:tracePt t="14251" x="2286000" y="4478338"/>
          <p14:tracePt t="14258" x="2252663" y="4470400"/>
          <p14:tracePt t="14266" x="2243138" y="4470400"/>
          <p14:tracePt t="14274" x="2227263" y="4460875"/>
          <p14:tracePt t="14281" x="2217738" y="4460875"/>
          <p14:tracePt t="14287" x="2192338" y="4460875"/>
          <p14:tracePt t="14296" x="2166938" y="4452938"/>
          <p14:tracePt t="14303" x="2159000" y="4452938"/>
          <p14:tracePt t="14311" x="2133600" y="4445000"/>
          <p14:tracePt t="14318" x="2108200" y="4445000"/>
          <p14:tracePt t="14326" x="2082800" y="4435475"/>
          <p14:tracePt t="14335" x="2073275" y="4435475"/>
          <p14:tracePt t="14341" x="2055813" y="4435475"/>
          <p14:tracePt t="14347" x="2047875" y="4435475"/>
          <p14:tracePt t="14354" x="2039938" y="4435475"/>
          <p14:tracePt t="14363" x="2030413" y="4435475"/>
          <p14:tracePt t="14369" x="2022475" y="4435475"/>
          <p14:tracePt t="14385" x="2014538" y="4435475"/>
          <p14:tracePt t="14392" x="2005013" y="4435475"/>
          <p14:tracePt t="14402" x="1997075" y="4435475"/>
          <p14:tracePt t="14407" x="1971675" y="4435475"/>
          <p14:tracePt t="14417" x="1963738" y="4435475"/>
          <p14:tracePt t="14430" x="1954213" y="4435475"/>
          <p14:tracePt t="14436" x="1938338" y="4435475"/>
          <p14:tracePt t="14445" x="1920875" y="4445000"/>
          <p14:tracePt t="14451" x="1895475" y="4452938"/>
          <p14:tracePt t="14459" x="1878013" y="4460875"/>
          <p14:tracePt t="14476" x="1870075" y="4470400"/>
          <p14:tracePt t="14484" x="1860550" y="4470400"/>
          <p14:tracePt t="14490" x="1852613" y="4478338"/>
          <p14:tracePt t="14495" x="1801813" y="4503738"/>
          <p14:tracePt t="14502" x="1793875" y="4513263"/>
          <p14:tracePt t="14511" x="1776413" y="4521200"/>
          <p14:tracePt t="14519" x="1766888" y="4529138"/>
          <p14:tracePt t="14527" x="1758950" y="4529138"/>
          <p14:tracePt t="14534" x="1733550" y="4546600"/>
          <p14:tracePt t="14542" x="1708150" y="4564063"/>
          <p14:tracePt t="14552" x="1690688" y="4589463"/>
          <p14:tracePt t="14556" x="1665288" y="4597400"/>
          <p14:tracePt t="14564" x="1657350" y="4605338"/>
          <p14:tracePt t="14570" x="1649413" y="4605338"/>
          <p14:tracePt t="14581" x="1639888" y="4614863"/>
          <p14:tracePt t="14585" x="1639888" y="4622800"/>
          <p14:tracePt t="14594" x="1622425" y="4630738"/>
          <p14:tracePt t="14600" x="1597025" y="4648200"/>
          <p14:tracePt t="14609" x="1581150" y="4657725"/>
          <p14:tracePt t="14618" x="1581150" y="4665663"/>
          <p14:tracePt t="14624" x="1571625" y="4673600"/>
          <p14:tracePt t="14631" x="1555750" y="4673600"/>
          <p14:tracePt t="14638" x="1538288" y="4683125"/>
          <p14:tracePt t="14645" x="1530350" y="4691063"/>
          <p14:tracePt t="14652" x="1520825" y="4699000"/>
          <p14:tracePt t="14660" x="1520825" y="4708525"/>
          <p14:tracePt t="14669" x="1512888" y="4708525"/>
          <p14:tracePt t="14674" x="1495425" y="4733925"/>
          <p14:tracePt t="14685" x="1487488" y="4733925"/>
          <p14:tracePt t="14691" x="1487488" y="4741863"/>
          <p14:tracePt t="14698" x="1470025" y="4749800"/>
          <p14:tracePt t="14704" x="1462088" y="4759325"/>
          <p14:tracePt t="14712" x="1452563" y="4767263"/>
          <p14:tracePt t="14718" x="1436688" y="4802188"/>
          <p14:tracePt t="14727" x="1411288" y="4843463"/>
          <p14:tracePt t="14735" x="1368425" y="4903788"/>
          <p14:tracePt t="14743" x="1350963" y="4937125"/>
          <p14:tracePt t="14751" x="1317625" y="4987925"/>
          <p14:tracePt t="14756" x="1308100" y="5013325"/>
          <p14:tracePt t="14767" x="1292225" y="5030788"/>
          <p14:tracePt t="14771" x="1282700" y="5038725"/>
          <p14:tracePt t="14779" x="1282700" y="5064125"/>
          <p14:tracePt t="14786" x="1274763" y="5073650"/>
          <p14:tracePt t="14794" x="1266825" y="5073650"/>
          <p14:tracePt t="14802" x="1266825" y="5081588"/>
          <p14:tracePt t="14810" x="1257300" y="5091113"/>
          <p14:tracePt t="14819" x="1257300" y="5099050"/>
          <p14:tracePt t="14834" x="1257300" y="5106988"/>
          <p14:tracePt t="14839" x="1249363" y="5124450"/>
          <p14:tracePt t="14846" x="1241425" y="5132388"/>
          <p14:tracePt t="14852" x="1223963" y="5141913"/>
          <p14:tracePt t="14861" x="1223963" y="5149850"/>
          <p14:tracePt t="14868" x="1216025" y="5157788"/>
          <p14:tracePt t="14884" x="1216025" y="5167313"/>
          <p14:tracePt t="14892" x="1216025" y="5175250"/>
          <p14:tracePt t="14901" x="1216025" y="5183188"/>
          <p14:tracePt t="14907" x="1216025" y="5192713"/>
          <p14:tracePt t="15754" x="1216025" y="5175250"/>
          <p14:tracePt t="15762" x="1223963" y="5157788"/>
          <p14:tracePt t="15768" x="1231900" y="5141913"/>
          <p14:tracePt t="15777" x="1231900" y="5116513"/>
          <p14:tracePt t="15786" x="1241425" y="5106988"/>
          <p14:tracePt t="15793" x="1257300" y="5091113"/>
          <p14:tracePt t="15799" x="1282700" y="5073650"/>
          <p14:tracePt t="15805" x="1300163" y="5056188"/>
          <p14:tracePt t="15816" x="1308100" y="5038725"/>
          <p14:tracePt t="15829" x="1317625" y="5030788"/>
          <p14:tracePt t="15836" x="1317625" y="5022850"/>
          <p14:tracePt t="15843" x="1360488" y="4997450"/>
          <p14:tracePt t="15852" x="1368425" y="4997450"/>
          <p14:tracePt t="15859" x="1385888" y="4987925"/>
          <p14:tracePt t="15869" x="1401763" y="4962525"/>
          <p14:tracePt t="15876" x="1419225" y="4954588"/>
          <p14:tracePt t="15880" x="1436688" y="4946650"/>
          <p14:tracePt t="15888" x="1444625" y="4937125"/>
          <p14:tracePt t="15896" x="1462088" y="4937125"/>
          <p14:tracePt t="15903" x="1462088" y="4929188"/>
          <p14:tracePt t="15911" x="1470025" y="4929188"/>
          <p14:tracePt t="15918" x="1477963" y="4919663"/>
          <p14:tracePt t="15970" x="1477963" y="4903788"/>
          <p14:tracePt t="15977" x="1495425" y="4894263"/>
          <p14:tracePt t="15985" x="1520825" y="4868863"/>
          <p14:tracePt t="15993" x="1538288" y="4860925"/>
          <p14:tracePt t="16002" x="1555750" y="4843463"/>
          <p14:tracePt t="16009" x="1581150" y="4818063"/>
          <p14:tracePt t="16017" x="1589088" y="4802188"/>
          <p14:tracePt t="16023" x="1606550" y="4784725"/>
          <p14:tracePt t="16030" x="1614488" y="4784725"/>
          <p14:tracePt t="16037" x="1614488" y="4775200"/>
          <p14:tracePt t="16045" x="1622425" y="4767263"/>
          <p14:tracePt t="16052" x="1622425" y="4759325"/>
          <p14:tracePt t="16059" x="1631950" y="4749800"/>
          <p14:tracePt t="16067" x="1657350" y="4733925"/>
          <p14:tracePt t="16075" x="1674813" y="4716463"/>
          <p14:tracePt t="16085" x="1682750" y="4699000"/>
          <p14:tracePt t="16089" x="1733550" y="4683125"/>
          <p14:tracePt t="16097" x="1758950" y="4657725"/>
          <p14:tracePt t="16103" x="1793875" y="4640263"/>
          <p14:tracePt t="16112" x="1835150" y="4622800"/>
          <p14:tracePt t="16118" x="1852613" y="4614863"/>
          <p14:tracePt t="16126" x="1870075" y="4605338"/>
          <p14:tracePt t="16134" x="1878013" y="4605338"/>
          <p14:tracePt t="16143" x="1903413" y="4589463"/>
          <p14:tracePt t="16152" x="1911350" y="4589463"/>
          <p14:tracePt t="16156" x="1920875" y="4589463"/>
          <p14:tracePt t="16186" x="1938338" y="4579938"/>
          <p14:tracePt t="16193" x="1946275" y="4572000"/>
          <p14:tracePt t="16202" x="1971675" y="4564063"/>
          <p14:tracePt t="16210" x="1989138" y="4564063"/>
          <p14:tracePt t="16219" x="1997075" y="4564063"/>
          <p14:tracePt t="16223" x="2014538" y="4564063"/>
          <p14:tracePt t="16232" x="2047875" y="4554538"/>
          <p14:tracePt t="16238" x="2055813" y="4554538"/>
          <p14:tracePt t="16247" x="2073275" y="4554538"/>
          <p14:tracePt t="16253" x="2090738" y="4554538"/>
          <p14:tracePt t="16261" x="2108200" y="4554538"/>
          <p14:tracePt t="16269" x="2124075" y="4554538"/>
          <p14:tracePt t="16275" x="2141538" y="4554538"/>
          <p14:tracePt t="16286" x="2149475" y="4554538"/>
          <p14:tracePt t="16289" x="2166938" y="4554538"/>
          <p14:tracePt t="16299" x="2184400" y="4554538"/>
          <p14:tracePt t="16305" x="2209800" y="4554538"/>
          <p14:tracePt t="16313" x="2235200" y="4554538"/>
          <p14:tracePt t="16319" x="2268538" y="4554538"/>
          <p14:tracePt t="16328" x="2286000" y="4554538"/>
          <p14:tracePt t="16336" x="2311400" y="4554538"/>
          <p14:tracePt t="16342" x="2344738" y="4554538"/>
          <p14:tracePt t="16353" x="2354263" y="4554538"/>
          <p14:tracePt t="16357" x="2371725" y="4554538"/>
          <p14:tracePt t="16365" x="2379663" y="4554538"/>
          <p14:tracePt t="16372" x="2387600" y="4554538"/>
          <p14:tracePt t="16380" x="2397125" y="4554538"/>
          <p14:tracePt t="16386" x="2405063" y="4554538"/>
          <p14:tracePt t="16394" x="2413000" y="4554538"/>
          <p14:tracePt t="16402" x="2430463" y="4554538"/>
          <p14:tracePt t="16420" x="2447925" y="4554538"/>
          <p14:tracePt t="16424" x="2455863" y="4554538"/>
          <p14:tracePt t="16435" x="2481263" y="4554538"/>
          <p14:tracePt t="16439" x="2516188" y="4564063"/>
          <p14:tracePt t="16447" x="2557463" y="4572000"/>
          <p14:tracePt t="16453" x="2574925" y="4572000"/>
          <p14:tracePt t="16462" x="2600325" y="4579938"/>
          <p14:tracePt t="16469" x="2625725" y="4597400"/>
          <p14:tracePt t="16477" x="2643188" y="4597400"/>
          <p14:tracePt t="16484" x="2660650" y="4605338"/>
          <p14:tracePt t="16491" x="2676525" y="4614863"/>
          <p14:tracePt t="16503" x="2686050" y="4614863"/>
          <p14:tracePt t="16506" x="2701925" y="4622800"/>
          <p14:tracePt t="16515" x="2736850" y="4630738"/>
          <p14:tracePt t="16521" x="2744788" y="4630738"/>
          <p14:tracePt t="16528" x="2762250" y="4640263"/>
          <p14:tracePt t="16536" x="2778125" y="4648200"/>
          <p14:tracePt t="16543" x="2795588" y="4657725"/>
          <p14:tracePt t="16552" x="2805113" y="4673600"/>
          <p14:tracePt t="16560" x="2813050" y="4673600"/>
          <p14:tracePt t="16567" x="2820988" y="4683125"/>
          <p14:tracePt t="16575" x="2830513" y="4691063"/>
          <p14:tracePt t="16581" x="2838450" y="4699000"/>
          <p14:tracePt t="16588" x="2863850" y="4708525"/>
          <p14:tracePt t="16595" x="2863850" y="4724400"/>
          <p14:tracePt t="16602" x="2871788" y="4749800"/>
          <p14:tracePt t="16611" x="2881313" y="4759325"/>
          <p14:tracePt t="16618" x="2889250" y="4775200"/>
          <p14:tracePt t="16626" x="2897188" y="4792663"/>
          <p14:tracePt t="16635" x="2906713" y="4818063"/>
          <p14:tracePt t="16640" x="2914650" y="4827588"/>
          <p14:tracePt t="16649" x="2914650" y="4843463"/>
          <p14:tracePt t="16655" x="2932113" y="4860925"/>
          <p14:tracePt t="16663" x="2940050" y="4878388"/>
          <p14:tracePt t="16670" x="2940050" y="4894263"/>
          <p14:tracePt t="16677" x="2949575" y="4903788"/>
          <p14:tracePt t="16685" x="2949575" y="4911725"/>
          <p14:tracePt t="16702" x="2957513" y="4919663"/>
          <p14:tracePt t="16707" x="2957513" y="4929188"/>
          <p14:tracePt t="16723" x="2957513" y="4937125"/>
          <p14:tracePt t="16736" x="2957513" y="4946650"/>
          <p14:tracePt t="16775" x="2957513" y="4954588"/>
          <p14:tracePt t="17512" x="2949575" y="4954588"/>
          <p14:tracePt t="17534" x="2940050" y="4954588"/>
          <p14:tracePt t="17549" x="2906713" y="4929188"/>
          <p14:tracePt t="17556" x="2871788" y="4911725"/>
          <p14:tracePt t="17565" x="2855913" y="4903788"/>
          <p14:tracePt t="17572" x="2846388" y="4886325"/>
          <p14:tracePt t="17589" x="2838450" y="4878388"/>
          <p14:tracePt t="17593" x="2830513" y="4878388"/>
          <p14:tracePt t="17602" x="2820988" y="4878388"/>
          <p14:tracePt t="17624" x="2805113" y="4860925"/>
          <p14:tracePt t="17632" x="2778125" y="4827588"/>
          <p14:tracePt t="17637" x="2711450" y="4749800"/>
          <p14:tracePt t="17646" x="2693988" y="4733925"/>
          <p14:tracePt t="17653" x="2668588" y="4708525"/>
          <p14:tracePt t="17661" x="2651125" y="4691063"/>
          <p14:tracePt t="17668" x="2633663" y="4673600"/>
          <p14:tracePt t="17678" x="2617788" y="4673600"/>
          <p14:tracePt t="17686" x="2608263" y="4665663"/>
          <p14:tracePt t="17690" x="2600325" y="4657725"/>
          <p14:tracePt t="17701" x="2600325" y="4648200"/>
          <p14:tracePt t="17704" x="2592388" y="4640263"/>
          <p14:tracePt t="17713" x="2582863" y="4640263"/>
          <p14:tracePt t="17720" x="2574925" y="4640263"/>
          <p14:tracePt t="17728" x="2566988" y="4630738"/>
          <p14:tracePt t="17735" x="2549525" y="4622800"/>
          <p14:tracePt t="17743" x="2541588" y="4622800"/>
          <p14:tracePt t="17752" x="2524125" y="4614863"/>
          <p14:tracePt t="17759" x="2516188" y="4605338"/>
          <p14:tracePt t="17769" x="2506663" y="4605338"/>
          <p14:tracePt t="17772" x="2498725" y="4605338"/>
          <p14:tracePt t="17780" x="2489200" y="4597400"/>
          <p14:tracePt t="17787" x="2473325" y="4589463"/>
          <p14:tracePt t="17794" x="2430463" y="4579938"/>
          <p14:tracePt t="17802" x="2413000" y="4579938"/>
          <p14:tracePt t="17811" x="2405063" y="4579938"/>
          <p14:tracePt t="17817" x="2397125" y="4579938"/>
          <p14:tracePt t="17825" x="2371725" y="4572000"/>
          <p14:tracePt t="17835" x="2286000" y="4546600"/>
          <p14:tracePt t="17840" x="2252663" y="4546600"/>
          <p14:tracePt t="17847" x="2227263" y="4546600"/>
          <p14:tracePt t="17853" x="2174875" y="4538663"/>
          <p14:tracePt t="17861" x="2149475" y="4538663"/>
          <p14:tracePt t="17869" x="2141538" y="4538663"/>
          <p14:tracePt t="17876" x="2133600" y="4538663"/>
          <p14:tracePt t="17885" x="2124075" y="4538663"/>
          <p14:tracePt t="17891" x="2116138" y="4538663"/>
          <p14:tracePt t="17902" x="2082800" y="4538663"/>
          <p14:tracePt t="17906" x="2065338" y="4538663"/>
          <p14:tracePt t="17922" x="2055813" y="4538663"/>
          <p14:tracePt t="17929" x="2047875" y="4538663"/>
          <p14:tracePt t="17936" x="1979613" y="4538663"/>
          <p14:tracePt t="17944" x="1954213" y="4546600"/>
          <p14:tracePt t="17952" x="1928813" y="4554538"/>
          <p14:tracePt t="17960" x="1911350" y="4572000"/>
          <p14:tracePt t="17969" x="1852613" y="4589463"/>
          <p14:tracePt t="17973" x="1776413" y="4614863"/>
          <p14:tracePt t="17982" x="1751013" y="4622800"/>
          <p14:tracePt t="17987" x="1733550" y="4630738"/>
          <p14:tracePt t="17996" x="1725613" y="4630738"/>
          <p14:tracePt t="18003" x="1716088" y="4630738"/>
          <p14:tracePt t="18011" x="1708150" y="4630738"/>
          <p14:tracePt t="18025" x="1700213" y="4630738"/>
          <p14:tracePt t="18036" x="1682750" y="4630738"/>
          <p14:tracePt t="18040" x="1682750" y="4640263"/>
          <p14:tracePt t="18049" x="1674813" y="4657725"/>
          <p14:tracePt t="18056" x="1649413" y="4665663"/>
          <p14:tracePt t="18064" x="1631950" y="4673600"/>
          <p14:tracePt t="18070" x="1631950" y="4683125"/>
          <p14:tracePt t="18077" x="1622425" y="4691063"/>
          <p14:tracePt t="18086" x="1606550" y="4699000"/>
          <p14:tracePt t="18094" x="1571625" y="4741863"/>
          <p14:tracePt t="18103" x="1563688" y="4759325"/>
          <p14:tracePt t="18107" x="1555750" y="4767263"/>
          <p14:tracePt t="18119" x="1546225" y="4775200"/>
          <p14:tracePt t="18122" x="1530350" y="4784725"/>
          <p14:tracePt t="18131" x="1530350" y="4792663"/>
          <p14:tracePt t="18138" x="1520825" y="4802188"/>
          <p14:tracePt t="18145" x="1512888" y="4810125"/>
          <p14:tracePt t="18152" x="1512888" y="4818063"/>
          <p14:tracePt t="18160" x="1504950" y="4818063"/>
          <p14:tracePt t="18168" x="1504950" y="4835525"/>
          <p14:tracePt t="18176" x="1495425" y="4843463"/>
          <p14:tracePt t="18185" x="1487488" y="4843463"/>
          <p14:tracePt t="18189" x="1487488" y="4852988"/>
          <p14:tracePt t="18198" x="1470025" y="4868863"/>
          <p14:tracePt t="18204" x="1436688" y="4894263"/>
          <p14:tracePt t="18212" x="1411288" y="4911725"/>
          <p14:tracePt t="18219" x="1385888" y="4919663"/>
          <p14:tracePt t="18234" x="1376363" y="4929188"/>
          <p14:tracePt t="18242" x="1368425" y="4937125"/>
          <p14:tracePt t="18251" x="1360488" y="4937125"/>
          <p14:tracePt t="18256" x="1360488" y="4946650"/>
          <p14:tracePt t="18270" x="1350963" y="4946650"/>
          <p14:tracePt t="18309" x="1343025" y="4954588"/>
          <p14:tracePt t="18331" x="1343025" y="4962525"/>
          <p14:tracePt t="18345" x="1325563" y="4962525"/>
          <p14:tracePt t="19075" x="1138238" y="4665663"/>
          <p14:tracePt t="19082" x="985838" y="4402138"/>
          <p14:tracePt t="19090" x="884238" y="4283075"/>
          <p14:tracePt t="19100" x="560388" y="3763963"/>
          <p14:tracePt t="19107" x="331788" y="3238500"/>
          <p14:tracePt t="19113" x="263525" y="3144838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7375FF-6045-4B30-981E-C99F6604D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224259" name="Rectangle 3">
            <a:extLst>
              <a:ext uri="{FF2B5EF4-FFF2-40B4-BE49-F238E27FC236}">
                <a16:creationId xmlns:a16="http://schemas.microsoft.com/office/drawing/2014/main" id="{87DE42F2-7001-4FD8-B037-84B06757F8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cs-CZ" altLang="cs-CZ" sz="2800" dirty="0"/>
          </a:p>
        </p:txBody>
      </p:sp>
      <p:pic>
        <p:nvPicPr>
          <p:cNvPr id="65540" name="Picture 4" descr="AN zač1">
            <a:extLst>
              <a:ext uri="{FF2B5EF4-FFF2-40B4-BE49-F238E27FC236}">
                <a16:creationId xmlns:a16="http://schemas.microsoft.com/office/drawing/2014/main" id="{7F2305A3-9BCE-4FA9-A69D-B20B10C17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176713" cy="27305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1" name="Picture 4" descr="AN prub">
            <a:extLst>
              <a:ext uri="{FF2B5EF4-FFF2-40B4-BE49-F238E27FC236}">
                <a16:creationId xmlns:a16="http://schemas.microsoft.com/office/drawing/2014/main" id="{97591496-C8E6-4EB1-BAAD-453C84254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649413"/>
            <a:ext cx="4537075" cy="2735262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42" name="Picture 4" descr="AN pos 2">
            <a:extLst>
              <a:ext uri="{FF2B5EF4-FFF2-40B4-BE49-F238E27FC236}">
                <a16:creationId xmlns:a16="http://schemas.microsoft.com/office/drawing/2014/main" id="{06229F4E-020C-44E7-91D3-D7F926FA7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3933825"/>
            <a:ext cx="4176712" cy="25527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978A3361-39CB-42B8-A93C-B1FBFF9BA8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86"/>
    </mc:Choice>
    <mc:Fallback>
      <p:transition spd="slow" advTm="256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03" x="3409950" y="6343650"/>
          <p14:tracePt t="13150" x="3382963" y="6586538"/>
          <p14:tracePt t="13157" x="3738563" y="6118225"/>
          <p14:tracePt t="13165" x="3875088" y="5872163"/>
          <p14:tracePt t="13171" x="3925888" y="5803900"/>
          <p14:tracePt t="13180" x="4130675" y="5575300"/>
          <p14:tracePt t="13186" x="4384675" y="5226050"/>
          <p14:tracePt t="13196" x="4513263" y="5048250"/>
          <p14:tracePt t="13201" x="4597400" y="4937125"/>
          <p14:tracePt t="13210" x="4665663" y="4886325"/>
          <p14:tracePt t="13218" x="4733925" y="4818063"/>
          <p14:tracePt t="13224" x="4784725" y="4741863"/>
          <p14:tracePt t="13233" x="4868863" y="4648200"/>
          <p14:tracePt t="13239" x="4911725" y="4589463"/>
          <p14:tracePt t="13247" x="4979988" y="4503738"/>
          <p14:tracePt t="13254" x="5022850" y="4445000"/>
          <p14:tracePt t="13264" x="5064125" y="4394200"/>
          <p14:tracePt t="13269" x="5091113" y="4351338"/>
          <p14:tracePt t="13276" x="5116513" y="4308475"/>
          <p14:tracePt t="13283" x="5157788" y="4275138"/>
          <p14:tracePt t="13291" x="5183188" y="4249738"/>
          <p14:tracePt t="13300" x="5200650" y="4232275"/>
          <p14:tracePt t="13305" x="5218113" y="4214813"/>
          <p14:tracePt t="13314" x="5243513" y="4197350"/>
          <p14:tracePt t="13320" x="5260975" y="4181475"/>
          <p14:tracePt t="13330" x="5260975" y="4171950"/>
          <p14:tracePt t="13335" x="5276850" y="4156075"/>
          <p14:tracePt t="13343" x="5294313" y="4138613"/>
          <p14:tracePt t="13354" x="5311775" y="4121150"/>
          <p14:tracePt t="13357" x="5337175" y="4087813"/>
          <p14:tracePt t="13365" x="5353050" y="4044950"/>
          <p14:tracePt t="13372" x="5362575" y="4019550"/>
          <p14:tracePt t="13379" x="5370513" y="4002088"/>
          <p14:tracePt t="13387" x="5370513" y="3994150"/>
          <p14:tracePt t="13396" x="5370513" y="3986213"/>
          <p14:tracePt t="13760" x="5380038" y="3849688"/>
          <p14:tracePt t="13768" x="5405438" y="3738563"/>
          <p14:tracePt t="13776" x="5421313" y="3646488"/>
          <p14:tracePt t="13783" x="5446713" y="3586163"/>
          <p14:tracePt t="13791" x="5507038" y="3467100"/>
          <p14:tracePt t="13798" x="5540375" y="3322638"/>
          <p14:tracePt t="13807" x="5575300" y="3195638"/>
          <p14:tracePt t="13813" x="5626100" y="3051175"/>
          <p14:tracePt t="13820" x="5634038" y="3000375"/>
          <p14:tracePt t="13828" x="5651500" y="2940050"/>
          <p14:tracePt t="13837" x="5668963" y="2906713"/>
          <p14:tracePt t="13842" x="5727700" y="2787650"/>
          <p14:tracePt t="13851" x="5778500" y="2686050"/>
          <p14:tracePt t="13860" x="5821363" y="2608263"/>
          <p14:tracePt t="13865" x="5864225" y="2532063"/>
          <p14:tracePt t="13874" x="5905500" y="2455863"/>
          <p14:tracePt t="13879" x="5948363" y="2405063"/>
          <p14:tracePt t="13887" x="5973763" y="2362200"/>
          <p14:tracePt t="13894" x="5991225" y="2354263"/>
          <p14:tracePt t="13903" x="6024563" y="2311400"/>
          <p14:tracePt t="13910" x="6042025" y="2303463"/>
          <p14:tracePt t="13916" x="6067425" y="2286000"/>
          <p14:tracePt t="13923" x="6110288" y="2252663"/>
          <p14:tracePt t="13932" x="6135688" y="2235200"/>
          <p14:tracePt t="13941" x="6178550" y="2200275"/>
          <p14:tracePt t="13955" x="6297613" y="2149475"/>
          <p14:tracePt t="13961" x="6330950" y="2133600"/>
          <p14:tracePt t="13969" x="6391275" y="2124075"/>
          <p14:tracePt t="13977" x="6442075" y="2116138"/>
          <p14:tracePt t="13984" x="6483350" y="2116138"/>
          <p14:tracePt t="13992" x="6500813" y="2116138"/>
          <p14:tracePt t="13999" x="6526213" y="2116138"/>
          <p14:tracePt t="14008" x="6543675" y="2116138"/>
          <p14:tracePt t="14014" x="6569075" y="2116138"/>
          <p14:tracePt t="14020" x="6594475" y="2124075"/>
          <p14:tracePt t="14028" x="6645275" y="2149475"/>
          <p14:tracePt t="14036" x="6670675" y="2159000"/>
          <p14:tracePt t="14044" x="6705600" y="2166938"/>
          <p14:tracePt t="14053" x="6772275" y="2166938"/>
          <p14:tracePt t="14058" x="6807200" y="2174875"/>
          <p14:tracePt t="14067" x="6865938" y="2174875"/>
          <p14:tracePt t="14074" x="6900863" y="2184400"/>
          <p14:tracePt t="14080" x="6943725" y="2192338"/>
          <p14:tracePt t="14089" x="6969125" y="2200275"/>
          <p14:tracePt t="14095" x="6985000" y="2209800"/>
          <p14:tracePt t="14105" x="7002463" y="2235200"/>
          <p14:tracePt t="14109" x="7045325" y="2268538"/>
          <p14:tracePt t="14120" x="7078663" y="2336800"/>
          <p14:tracePt t="14125" x="7121525" y="2397125"/>
          <p14:tracePt t="14134" x="7154863" y="2498725"/>
          <p14:tracePt t="14142" x="7172325" y="2566988"/>
          <p14:tracePt t="14147" x="7180263" y="2592388"/>
          <p14:tracePt t="14157" x="7189788" y="2625725"/>
          <p14:tracePt t="14162" x="7215188" y="2668588"/>
          <p14:tracePt t="14170" x="7232650" y="2701925"/>
          <p14:tracePt t="14177" x="7258050" y="2744788"/>
          <p14:tracePt t="14186" x="7258050" y="2770188"/>
          <p14:tracePt t="14192" x="7283450" y="2830513"/>
          <p14:tracePt t="14201" x="7299325" y="2863850"/>
          <p14:tracePt t="14209" x="7308850" y="2922588"/>
          <p14:tracePt t="14214" x="7316788" y="2965450"/>
          <p14:tracePt t="14224" x="7324725" y="3041650"/>
          <p14:tracePt t="14230" x="7334250" y="3101975"/>
          <p14:tracePt t="14236" x="7334250" y="3135313"/>
          <p14:tracePt t="14245" x="7334250" y="3152775"/>
          <p14:tracePt t="14254" x="7334250" y="3195638"/>
          <p14:tracePt t="14258" x="7334250" y="3221038"/>
          <p14:tracePt t="14267" x="7350125" y="3289300"/>
          <p14:tracePt t="14274" x="7359650" y="3330575"/>
          <p14:tracePt t="14283" x="7377113" y="3424238"/>
          <p14:tracePt t="14290" x="7402513" y="3492500"/>
          <p14:tracePt t="14296" x="7410450" y="3543300"/>
          <p14:tracePt t="14304" x="7410450" y="3560763"/>
          <p14:tracePt t="14311" x="7418388" y="3594100"/>
          <p14:tracePt t="14319" x="7418388" y="3611563"/>
          <p14:tracePt t="14326" x="7418388" y="3619500"/>
          <p14:tracePt t="14334" x="7418388" y="3629025"/>
          <p14:tracePt t="14341" x="7418388" y="3636963"/>
          <p14:tracePt t="14348" x="7418388" y="3646488"/>
          <p14:tracePt t="14356" x="7418388" y="3654425"/>
          <p14:tracePt t="14370" x="7418388" y="3662363"/>
          <p14:tracePt t="14386" x="7418388" y="3671888"/>
          <p14:tracePt t="14393" x="7427913" y="3679825"/>
          <p14:tracePt t="14400" x="7435850" y="3687763"/>
          <p14:tracePt t="14408" x="7443788" y="3705225"/>
          <p14:tracePt t="14416" x="7453313" y="3722688"/>
          <p14:tracePt t="14425" x="7461250" y="3738563"/>
          <p14:tracePt t="14431" x="7469188" y="3738563"/>
          <p14:tracePt t="14439" x="7478713" y="3748088"/>
          <p14:tracePt t="14445" x="7478713" y="3756025"/>
          <p14:tracePt t="14455" x="7478713" y="3763963"/>
          <p14:tracePt t="14460" x="7478713" y="3773488"/>
          <p14:tracePt t="14470" x="7478713" y="3781425"/>
          <p14:tracePt t="14586" x="7486650" y="3790950"/>
          <p14:tracePt t="14945" x="7494588" y="3790950"/>
          <p14:tracePt t="14952" x="7512050" y="3790950"/>
          <p14:tracePt t="14960" x="7521575" y="3798888"/>
          <p14:tracePt t="14969" x="7537450" y="3816350"/>
          <p14:tracePt t="14973" x="7562850" y="3832225"/>
          <p14:tracePt t="14984" x="7580313" y="3849688"/>
          <p14:tracePt t="14989" x="7588250" y="3867150"/>
          <p14:tracePt t="14996" x="7597775" y="3892550"/>
          <p14:tracePt t="15005" x="7597775" y="3908425"/>
          <p14:tracePt t="15011" x="7605713" y="3943350"/>
          <p14:tracePt t="15020" x="7613650" y="3951288"/>
          <p14:tracePt t="15026" x="7623175" y="3968750"/>
          <p14:tracePt t="15033" x="7639050" y="3986213"/>
          <p14:tracePt t="15041" x="7639050" y="3994150"/>
          <p14:tracePt t="15051" x="7648575" y="4019550"/>
          <p14:tracePt t="15055" x="7648575" y="4027488"/>
          <p14:tracePt t="15064" x="7656513" y="4037013"/>
          <p14:tracePt t="15072" x="7666038" y="4037013"/>
          <p14:tracePt t="15079" x="7666038" y="4044950"/>
          <p14:tracePt t="15087" x="7673975" y="4052888"/>
          <p14:tracePt t="15101" x="7673975" y="4062413"/>
          <p14:tracePt t="15108" x="7673975" y="4079875"/>
          <p14:tracePt t="15131" x="7681913" y="4087813"/>
          <p14:tracePt t="15138" x="7691438" y="4087813"/>
          <p14:tracePt t="15144" x="7699375" y="4087813"/>
          <p14:tracePt t="15152" x="7707313" y="4087813"/>
          <p14:tracePt t="15160" x="7716838" y="4087813"/>
          <p14:tracePt t="15175" x="7724775" y="4087813"/>
          <p14:tracePt t="15184" x="7742238" y="4079875"/>
          <p14:tracePt t="15190" x="7758113" y="4062413"/>
          <p14:tracePt t="15197" x="7783513" y="4027488"/>
          <p14:tracePt t="15204" x="7793038" y="4002088"/>
          <p14:tracePt t="15213" x="7800975" y="3960813"/>
          <p14:tracePt t="15222" x="7800975" y="3943350"/>
          <p14:tracePt t="15227" x="7800975" y="3925888"/>
          <p14:tracePt t="15234" x="7800975" y="3908425"/>
          <p14:tracePt t="15242" x="7800975" y="3892550"/>
          <p14:tracePt t="15251" x="7800975" y="3883025"/>
          <p14:tracePt t="15256" x="7800975" y="3867150"/>
          <p14:tracePt t="15267" x="7800975" y="3849688"/>
          <p14:tracePt t="15272" x="7793038" y="3832225"/>
          <p14:tracePt t="15280" x="7783513" y="3806825"/>
          <p14:tracePt t="15287" x="7758113" y="3773488"/>
          <p14:tracePt t="15295" x="7750175" y="3738563"/>
          <p14:tracePt t="15303" x="7742238" y="3713163"/>
          <p14:tracePt t="15309" x="7724775" y="3671888"/>
          <p14:tracePt t="15317" x="7707313" y="3636963"/>
          <p14:tracePt t="15323" x="7666038" y="3560763"/>
          <p14:tracePt t="15334" x="7639050" y="3509963"/>
          <p14:tracePt t="15339" x="7623175" y="3459163"/>
          <p14:tracePt t="15347" x="7597775" y="3424238"/>
          <p14:tracePt t="15356" x="7572375" y="3390900"/>
          <p14:tracePt t="15361" x="7546975" y="3365500"/>
          <p14:tracePt t="15371" x="7521575" y="3348038"/>
          <p14:tracePt t="15376" x="7494588" y="3330575"/>
          <p14:tracePt t="15383" x="7478713" y="3305175"/>
          <p14:tracePt t="15391" x="7461250" y="3297238"/>
          <p14:tracePt t="15401" x="7453313" y="3289300"/>
          <p14:tracePt t="15406" x="7435850" y="3279775"/>
          <p14:tracePt t="15414" x="7418388" y="3254375"/>
          <p14:tracePt t="15423" x="7402513" y="3221038"/>
          <p14:tracePt t="15428" x="7359650" y="3170238"/>
          <p14:tracePt t="15437" x="7316788" y="3101975"/>
          <p14:tracePt t="15443" x="7299325" y="3067050"/>
          <p14:tracePt t="15451" x="7273925" y="3008313"/>
          <p14:tracePt t="15458" x="7248525" y="2982913"/>
          <p14:tracePt t="15467" x="7215188" y="2932113"/>
          <p14:tracePt t="15473" x="7197725" y="2914650"/>
          <p14:tracePt t="15481" x="7172325" y="2881313"/>
          <p14:tracePt t="15489" x="7138988" y="2863850"/>
          <p14:tracePt t="15495" x="7104063" y="2830513"/>
          <p14:tracePt t="15505" x="7088188" y="2813050"/>
          <p14:tracePt t="15509" x="7053263" y="2795588"/>
          <p14:tracePt t="15518" x="7035800" y="2787650"/>
          <p14:tracePt t="15525" x="7010400" y="2770188"/>
          <p14:tracePt t="15534" x="6977063" y="2752725"/>
          <p14:tracePt t="15539" x="6969125" y="2744788"/>
          <p14:tracePt t="15547" x="6951663" y="2736850"/>
          <p14:tracePt t="15555" x="6934200" y="2727325"/>
          <p14:tracePt t="15563" x="6908800" y="2711450"/>
          <p14:tracePt t="15572" x="6891338" y="2693988"/>
          <p14:tracePt t="15577" x="6858000" y="2660650"/>
          <p14:tracePt t="15585" x="6824663" y="2633663"/>
          <p14:tracePt t="15593" x="6799263" y="2608263"/>
          <p14:tracePt t="15600" x="6756400" y="2557463"/>
          <p14:tracePt t="15607" x="6721475" y="2524125"/>
          <p14:tracePt t="15615" x="6696075" y="2489200"/>
          <p14:tracePt t="15622" x="6680200" y="2473325"/>
          <p14:tracePt t="15630" x="6645275" y="2447925"/>
          <p14:tracePt t="15638" x="6619875" y="2430463"/>
          <p14:tracePt t="15644" x="6586538" y="2397125"/>
          <p14:tracePt t="15653" x="6551613" y="2379663"/>
          <p14:tracePt t="15660" x="6518275" y="2371725"/>
          <p14:tracePt t="15666" x="6457950" y="2362200"/>
          <p14:tracePt t="15675" x="6424613" y="2362200"/>
          <p14:tracePt t="15683" x="6391275" y="2362200"/>
          <p14:tracePt t="15689" x="6338888" y="2362200"/>
          <p14:tracePt t="15697" x="6262688" y="2387600"/>
          <p14:tracePt t="15705" x="6203950" y="2430463"/>
          <p14:tracePt t="15712" x="6127750" y="2473325"/>
          <p14:tracePt t="15719" x="6034088" y="2516188"/>
          <p14:tracePt t="15727" x="5965825" y="2557463"/>
          <p14:tracePt t="15734" x="5905500" y="2592388"/>
          <p14:tracePt t="15741" x="5872163" y="2608263"/>
          <p14:tracePt t="15751" x="5838825" y="2633663"/>
          <p14:tracePt t="15756" x="5813425" y="2651125"/>
          <p14:tracePt t="15763" x="5788025" y="2668588"/>
          <p14:tracePt t="15773" x="5753100" y="2676525"/>
          <p14:tracePt t="15778" x="5727700" y="2693988"/>
          <p14:tracePt t="15786" x="5702300" y="2711450"/>
          <p14:tracePt t="15793" x="5659438" y="2744788"/>
          <p14:tracePt t="15802" x="5634038" y="2770188"/>
          <p14:tracePt t="15807" x="5565775" y="2820988"/>
          <p14:tracePt t="15817" x="5524500" y="2871788"/>
          <p14:tracePt t="15823" x="5472113" y="2940050"/>
          <p14:tracePt t="15832" x="5430838" y="2990850"/>
          <p14:tracePt t="15840" x="5395913" y="3051175"/>
          <p14:tracePt t="15846" x="5362575" y="3094038"/>
          <p14:tracePt t="15855" x="5327650" y="3152775"/>
          <p14:tracePt t="15860" x="5311775" y="3186113"/>
          <p14:tracePt t="15868" x="5294313" y="3238500"/>
          <p14:tracePt t="15874" x="5251450" y="3289300"/>
          <p14:tracePt t="15884" x="5218113" y="3348038"/>
          <p14:tracePt t="15890" x="5183188" y="3467100"/>
          <p14:tracePt t="15896" x="5141913" y="3543300"/>
          <p14:tracePt t="15905" x="5124450" y="3629025"/>
          <p14:tracePt t="15913" x="5099050" y="3697288"/>
          <p14:tracePt t="15921" x="5081588" y="3738563"/>
          <p14:tracePt t="15927" x="5064125" y="3773488"/>
          <p14:tracePt t="15933" x="5056188" y="3798888"/>
          <p14:tracePt t="15942" x="5048250" y="3816350"/>
          <p14:tracePt t="15950" x="5038725" y="3849688"/>
          <p14:tracePt t="15957" x="5038725" y="3867150"/>
          <p14:tracePt t="15965" x="5030788" y="3917950"/>
          <p14:tracePt t="15971" x="5022850" y="3960813"/>
          <p14:tracePt t="15980" x="5022850" y="4044950"/>
          <p14:tracePt t="15988" x="5013325" y="4087813"/>
          <p14:tracePt t="15994" x="5005388" y="4146550"/>
          <p14:tracePt t="16001" x="5005388" y="4181475"/>
          <p14:tracePt t="16009" x="5005388" y="4214813"/>
          <p14:tracePt t="16019" x="5005388" y="4224338"/>
          <p14:tracePt t="16024" x="5005388" y="4240213"/>
          <p14:tracePt t="16038" x="5005388" y="4257675"/>
          <p14:tracePt t="16054" x="5005388" y="4275138"/>
          <p14:tracePt t="16128" x="5005388" y="4249738"/>
          <p14:tracePt t="16137" x="5013325" y="4206875"/>
          <p14:tracePt t="16143" x="5013325" y="4113213"/>
          <p14:tracePt t="16152" x="5013325" y="4062413"/>
          <p14:tracePt t="16158" x="5022850" y="4027488"/>
          <p14:tracePt t="16167" x="5030788" y="3994150"/>
          <p14:tracePt t="16173" x="5030788" y="3935413"/>
          <p14:tracePt t="16181" x="5038725" y="3867150"/>
          <p14:tracePt t="16187" x="5064125" y="3730625"/>
          <p14:tracePt t="16196" x="5099050" y="3619500"/>
          <p14:tracePt t="16205" x="5106988" y="3502025"/>
          <p14:tracePt t="16210" x="5116513" y="3433763"/>
          <p14:tracePt t="16219" x="5124450" y="3382963"/>
          <p14:tracePt t="16224" x="5149850" y="3314700"/>
          <p14:tracePt t="16235" x="5208588" y="3178175"/>
          <p14:tracePt t="16240" x="5276850" y="3008313"/>
          <p14:tracePt t="16248" x="5337175" y="2881313"/>
          <p14:tracePt t="16254" x="5370513" y="2787650"/>
          <p14:tracePt t="16262" x="5387975" y="2752725"/>
          <p14:tracePt t="16272" x="5395913" y="2719388"/>
          <p14:tracePt t="16277" x="5405438" y="2693988"/>
          <p14:tracePt t="16284" x="5413375" y="2676525"/>
          <p14:tracePt t="16292" x="5421313" y="2643188"/>
          <p14:tracePt t="16301" x="5438775" y="2608263"/>
          <p14:tracePt t="16306" x="5464175" y="2557463"/>
          <p14:tracePt t="16316" x="5481638" y="2524125"/>
          <p14:tracePt t="16321" x="5507038" y="2473325"/>
          <p14:tracePt t="16330" x="5540375" y="2413000"/>
          <p14:tracePt t="16340" x="5575300" y="2336800"/>
          <p14:tracePt t="16344" x="5616575" y="2286000"/>
          <p14:tracePt t="16354" x="5634038" y="2235200"/>
          <p14:tracePt t="16359" x="5659438" y="2200275"/>
          <p14:tracePt t="16368" x="5710238" y="2149475"/>
          <p14:tracePt t="16374" x="5761038" y="2108200"/>
          <p14:tracePt t="16383" x="5838825" y="2065338"/>
          <p14:tracePt t="16388" x="5889625" y="2030413"/>
          <p14:tracePt t="16397" x="5948363" y="2014538"/>
          <p14:tracePt t="16405" x="5983288" y="1997075"/>
          <p14:tracePt t="16411" x="6049963" y="1963738"/>
          <p14:tracePt t="16418" x="6084888" y="1946275"/>
          <p14:tracePt t="16427" x="6143625" y="1920875"/>
          <p14:tracePt t="16433" x="6178550" y="1911350"/>
          <p14:tracePt t="16441" x="6237288" y="1895475"/>
          <p14:tracePt t="16450" x="6280150" y="1870075"/>
          <p14:tracePt t="16455" x="6348413" y="1844675"/>
          <p14:tracePt t="16463" x="6424613" y="1827213"/>
          <p14:tracePt t="16473" x="6457950" y="1819275"/>
          <p14:tracePt t="16478" x="6526213" y="1819275"/>
          <p14:tracePt t="16487" x="6561138" y="1819275"/>
          <p14:tracePt t="16493" x="6594475" y="1819275"/>
          <p14:tracePt t="16502" x="6645275" y="1835150"/>
          <p14:tracePt t="16508" x="6680200" y="1852613"/>
          <p14:tracePt t="16518" x="6731000" y="1895475"/>
          <p14:tracePt t="16523" x="6764338" y="1920875"/>
          <p14:tracePt t="16531" x="6815138" y="1954213"/>
          <p14:tracePt t="16539" x="6865938" y="2014538"/>
          <p14:tracePt t="16544" x="6951663" y="2133600"/>
          <p14:tracePt t="16554" x="7045325" y="2293938"/>
          <p14:tracePt t="16560" x="7088188" y="2397125"/>
          <p14:tracePt t="16567" x="7121525" y="2473325"/>
          <p14:tracePt t="16574" x="7154863" y="2524125"/>
          <p14:tracePt t="16584" x="7189788" y="2600325"/>
          <p14:tracePt t="16589" x="7223125" y="2701925"/>
          <p14:tracePt t="16598" x="7265988" y="2805113"/>
          <p14:tracePt t="16606" x="7291388" y="2922588"/>
          <p14:tracePt t="16612" x="7308850" y="2990850"/>
          <p14:tracePt t="16621" x="7316788" y="3051175"/>
          <p14:tracePt t="16626" x="7324725" y="3084513"/>
          <p14:tracePt t="16635" x="7334250" y="3119438"/>
          <p14:tracePt t="16642" x="7342188" y="3144838"/>
          <p14:tracePt t="16650" x="7342188" y="3152775"/>
          <p14:tracePt t="16656" x="7342188" y="3160713"/>
          <p14:tracePt t="16664" x="7342188" y="3186113"/>
          <p14:tracePt t="16680" x="7342188" y="3195638"/>
          <p14:tracePt t="16687" x="7342188" y="3203575"/>
          <p14:tracePt t="16701" x="7342188" y="3211513"/>
          <p14:tracePt t="16710" x="7342188" y="3221038"/>
          <p14:tracePt t="16717" x="7342188" y="3238500"/>
          <p14:tracePt t="16723" x="7342188" y="3246438"/>
          <p14:tracePt t="16730" x="7342188" y="3254375"/>
          <p14:tracePt t="16739" x="7342188" y="3271838"/>
          <p14:tracePt t="16748" x="7342188" y="3289300"/>
          <p14:tracePt t="16761" x="7342188" y="3314700"/>
          <p14:tracePt t="16768" x="7342188" y="3322638"/>
          <p14:tracePt t="16784" x="7342188" y="3330575"/>
          <p14:tracePt t="16791" x="7342188" y="3340100"/>
          <p14:tracePt t="16858" x="7334250" y="3348038"/>
          <p14:tracePt t="17185" x="7342188" y="3314700"/>
          <p14:tracePt t="17193" x="7342188" y="3297238"/>
          <p14:tracePt t="17200" x="7350125" y="3254375"/>
          <p14:tracePt t="17207" x="7350125" y="3221038"/>
          <p14:tracePt t="17217" x="7350125" y="3152775"/>
          <p14:tracePt t="17222" x="7334250" y="3084513"/>
          <p14:tracePt t="17231" x="7316788" y="3008313"/>
          <p14:tracePt t="17238" x="7283450" y="2932113"/>
          <p14:tracePt t="17246" x="7248525" y="2871788"/>
          <p14:tracePt t="17254" x="7223125" y="2830513"/>
          <p14:tracePt t="17260" x="7205663" y="2813050"/>
          <p14:tracePt t="17267" x="7180263" y="2762250"/>
          <p14:tracePt t="17275" x="7154863" y="2744788"/>
          <p14:tracePt t="17285" x="7121525" y="2727325"/>
          <p14:tracePt t="17290" x="7096125" y="2719388"/>
          <p14:tracePt t="17298" x="7078663" y="2693988"/>
          <p14:tracePt t="17307" x="7035800" y="2676525"/>
          <p14:tracePt t="17312" x="7002463" y="2643188"/>
          <p14:tracePt t="17319" x="6969125" y="2625725"/>
          <p14:tracePt t="17327" x="6943725" y="2600325"/>
          <p14:tracePt t="17334" x="6908800" y="2566988"/>
          <p14:tracePt t="17341" x="6865938" y="2549525"/>
          <p14:tracePt t="17351" x="6832600" y="2506663"/>
          <p14:tracePt t="17356" x="6781800" y="2481263"/>
          <p14:tracePt t="17365" x="6756400" y="2463800"/>
          <p14:tracePt t="17374" x="6731000" y="2447925"/>
          <p14:tracePt t="17379" x="6688138" y="2413000"/>
          <p14:tracePt t="17388" x="6662738" y="2397125"/>
          <p14:tracePt t="17394" x="6637338" y="2387600"/>
          <p14:tracePt t="17400" x="6602413" y="2371725"/>
          <p14:tracePt t="17408" x="6586538" y="2362200"/>
          <p14:tracePt t="17416" x="6561138" y="2354263"/>
          <p14:tracePt t="17423" x="6526213" y="2336800"/>
          <p14:tracePt t="17432" x="6510338" y="2328863"/>
          <p14:tracePt t="17441" x="6483350" y="2319338"/>
          <p14:tracePt t="17446" x="6475413" y="2319338"/>
          <p14:tracePt t="17453" x="6450013" y="2319338"/>
          <p14:tracePt t="17461" x="6432550" y="2319338"/>
          <p14:tracePt t="17468" x="6416675" y="2319338"/>
          <p14:tracePt t="17476" x="6391275" y="2319338"/>
          <p14:tracePt t="17484" x="6365875" y="2319338"/>
          <p14:tracePt t="17491" x="6330950" y="2319338"/>
          <p14:tracePt t="17501" x="6297613" y="2319338"/>
          <p14:tracePt t="17505" x="6272213" y="2328863"/>
          <p14:tracePt t="17513" x="6237288" y="2344738"/>
          <p14:tracePt t="17522" x="6203950" y="2354263"/>
          <p14:tracePt t="17528" x="6178550" y="2362200"/>
          <p14:tracePt t="17537" x="6153150" y="2371725"/>
          <p14:tracePt t="17543" x="6118225" y="2379663"/>
          <p14:tracePt t="17550" x="6092825" y="2387600"/>
          <p14:tracePt t="17557" x="6067425" y="2397125"/>
          <p14:tracePt t="17567" x="6034088" y="2413000"/>
          <p14:tracePt t="17572" x="6016625" y="2430463"/>
          <p14:tracePt t="17582" x="5999163" y="2430463"/>
          <p14:tracePt t="17587" x="5983288" y="2438400"/>
          <p14:tracePt t="17595" x="5957888" y="2455863"/>
          <p14:tracePt t="17604" x="5940425" y="2473325"/>
          <p14:tracePt t="17610" x="5922963" y="2489200"/>
          <p14:tracePt t="17616" x="5905500" y="2516188"/>
          <p14:tracePt t="17625" x="5880100" y="2532063"/>
          <p14:tracePt t="17634" x="5854700" y="2541588"/>
          <p14:tracePt t="17640" x="5838825" y="2557463"/>
          <p14:tracePt t="17647" x="5788025" y="2608263"/>
          <p14:tracePt t="17656" x="5745163" y="2660650"/>
          <p14:tracePt t="17662" x="5676900" y="2762250"/>
          <p14:tracePt t="17671" x="5641975" y="2855913"/>
          <p14:tracePt t="17676" x="5608638" y="2932113"/>
          <p14:tracePt t="17684" x="5583238" y="2982913"/>
          <p14:tracePt t="17692" x="5565775" y="3000375"/>
          <p14:tracePt t="17700" x="5549900" y="3051175"/>
          <p14:tracePt t="17706" x="5540375" y="3059113"/>
          <p14:tracePt t="17714" x="5532438" y="3084513"/>
          <p14:tracePt t="17724" x="5524500" y="3109913"/>
          <p14:tracePt t="17728" x="5507038" y="3127375"/>
          <p14:tracePt t="17738" x="5497513" y="3135313"/>
          <p14:tracePt t="17744" x="5489575" y="3160713"/>
          <p14:tracePt t="17750" x="5481638" y="3203575"/>
          <p14:tracePt t="17758" x="5472113" y="3263900"/>
          <p14:tracePt t="17767" x="5464175" y="3340100"/>
          <p14:tracePt t="17773" x="5456238" y="3408363"/>
          <p14:tracePt t="17783" x="5446713" y="3467100"/>
          <p14:tracePt t="17789" x="5430838" y="3527425"/>
          <p14:tracePt t="17796" x="5430838" y="3560763"/>
          <p14:tracePt t="17805" x="5421313" y="3586163"/>
          <p14:tracePt t="17811" x="5421313" y="3603625"/>
          <p14:tracePt t="17820" x="5421313" y="3611563"/>
          <p14:tracePt t="17826" x="5413375" y="3636963"/>
          <p14:tracePt t="17834" x="5413375" y="3654425"/>
          <p14:tracePt t="17840" x="5413375" y="3662363"/>
          <p14:tracePt t="17850" x="5405438" y="3679825"/>
          <p14:tracePt t="17855" x="5405438" y="3687763"/>
          <p14:tracePt t="17864" x="5405438" y="3713163"/>
          <p14:tracePt t="17870" x="5395913" y="3730625"/>
          <p14:tracePt t="17878" x="5395913" y="3738563"/>
          <p14:tracePt t="17887" x="5395913" y="3748088"/>
          <p14:tracePt t="17892" x="5395913" y="3756025"/>
          <p14:tracePt t="17902" x="5395913" y="3763963"/>
          <p14:tracePt t="17907" x="5395913" y="3773488"/>
          <p14:tracePt t="17917" x="5395913" y="3781425"/>
          <p14:tracePt t="17990" x="5395913" y="3763963"/>
          <p14:tracePt t="17996" x="5395913" y="3738563"/>
          <p14:tracePt t="18004" x="5395913" y="3687763"/>
          <p14:tracePt t="18012" x="5395913" y="3603625"/>
          <p14:tracePt t="18019" x="5395913" y="3517900"/>
          <p14:tracePt t="18026" x="5395913" y="3398838"/>
          <p14:tracePt t="18034" x="5395913" y="3330575"/>
          <p14:tracePt t="18042" x="5395913" y="3271838"/>
          <p14:tracePt t="18050" x="5395913" y="3238500"/>
          <p14:tracePt t="18056" x="5395913" y="3195638"/>
          <p14:tracePt t="18065" x="5405438" y="3127375"/>
          <p14:tracePt t="18071" x="5438775" y="3008313"/>
          <p14:tracePt t="18079" x="5464175" y="2889250"/>
          <p14:tracePt t="18086" x="5489575" y="2752725"/>
          <p14:tracePt t="18094" x="5507038" y="2676525"/>
          <p14:tracePt t="18104" x="5514975" y="2643188"/>
          <p14:tracePt t="18108" x="5524500" y="2608263"/>
          <p14:tracePt t="18117" x="5540375" y="2574925"/>
          <p14:tracePt t="18123" x="5549900" y="2557463"/>
          <p14:tracePt t="18134" x="5565775" y="2516188"/>
          <p14:tracePt t="18140" x="5583238" y="2481263"/>
          <p14:tracePt t="18146" x="5616575" y="2422525"/>
          <p14:tracePt t="18154" x="5659438" y="2371725"/>
          <p14:tracePt t="18161" x="5676900" y="2303463"/>
          <p14:tracePt t="18170" x="5710238" y="2243138"/>
          <p14:tracePt t="18177" x="5753100" y="2192338"/>
          <p14:tracePt t="18184" x="5778500" y="2141538"/>
          <p14:tracePt t="18190" x="5795963" y="2108200"/>
          <p14:tracePt t="18200" x="5838825" y="2065338"/>
          <p14:tracePt t="18205" x="5854700" y="2047875"/>
          <p14:tracePt t="18214" x="5889625" y="2022475"/>
          <p14:tracePt t="18222" x="5922963" y="1989138"/>
          <p14:tracePt t="18228" x="5965825" y="1954213"/>
          <p14:tracePt t="18235" x="5999163" y="1938338"/>
          <p14:tracePt t="18243" x="6042025" y="1911350"/>
          <p14:tracePt t="18251" x="6076950" y="1903413"/>
          <p14:tracePt t="18258" x="6127750" y="1895475"/>
          <p14:tracePt t="18267" x="6143625" y="1885950"/>
          <p14:tracePt t="18272" x="6161088" y="1885950"/>
          <p14:tracePt t="18281" x="6203950" y="1885950"/>
          <p14:tracePt t="18288" x="6221413" y="1885950"/>
          <p14:tracePt t="18295" x="6237288" y="1885950"/>
          <p14:tracePt t="18302" x="6254750" y="1885950"/>
          <p14:tracePt t="18310" x="6288088" y="1885950"/>
          <p14:tracePt t="18317" x="6305550" y="1885950"/>
          <p14:tracePt t="18324" x="6330950" y="1885950"/>
          <p14:tracePt t="18333" x="6365875" y="1885950"/>
          <p14:tracePt t="18339" x="6391275" y="1895475"/>
          <p14:tracePt t="18348" x="6432550" y="1903413"/>
          <p14:tracePt t="18354" x="6475413" y="1911350"/>
          <p14:tracePt t="18361" x="6535738" y="1928813"/>
          <p14:tracePt t="18371" x="6569075" y="1938338"/>
          <p14:tracePt t="18376" x="6627813" y="1946275"/>
          <p14:tracePt t="18385" x="6662738" y="1971675"/>
          <p14:tracePt t="18391" x="6688138" y="1979613"/>
          <p14:tracePt t="18401" x="6721475" y="1989138"/>
          <p14:tracePt t="18406" x="6738938" y="2005013"/>
          <p14:tracePt t="18415" x="6764338" y="2022475"/>
          <p14:tracePt t="18423" x="6799263" y="2055813"/>
          <p14:tracePt t="18429" x="6815138" y="2082800"/>
          <p14:tracePt t="18438" x="6824663" y="2098675"/>
          <p14:tracePt t="18444" x="6840538" y="2133600"/>
          <p14:tracePt t="18452" x="6858000" y="2159000"/>
          <p14:tracePt t="18459" x="6900863" y="2209800"/>
          <p14:tracePt t="18467" x="6916738" y="2243138"/>
          <p14:tracePt t="18473" x="6934200" y="2268538"/>
          <p14:tracePt t="18483" x="6969125" y="2319338"/>
          <p14:tracePt t="18488" x="7010400" y="2387600"/>
          <p14:tracePt t="18497" x="7045325" y="2463800"/>
          <p14:tracePt t="18503" x="7078663" y="2541588"/>
          <p14:tracePt t="18510" x="7113588" y="2651125"/>
          <p14:tracePt t="18518" x="7121525" y="2711450"/>
          <p14:tracePt t="18527" x="7129463" y="2770188"/>
          <p14:tracePt t="18533" x="7129463" y="2805113"/>
          <p14:tracePt t="18540" x="7129463" y="2838450"/>
          <p14:tracePt t="18548" x="7129463" y="2855913"/>
          <p14:tracePt t="18555" x="7129463" y="2863850"/>
          <p14:tracePt t="18563" x="7129463" y="2871788"/>
          <p14:tracePt t="18570" x="7129463" y="2881313"/>
          <p14:tracePt t="18584" x="7129463" y="2889250"/>
          <p14:tracePt t="18592" x="7129463" y="2897188"/>
          <p14:tracePt t="18623" x="7129463" y="2906713"/>
          <p14:tracePt t="19762" x="7053263" y="2922588"/>
          <p14:tracePt t="19769" x="6865938" y="2965450"/>
          <p14:tracePt t="19776" x="6721475" y="3000375"/>
          <p14:tracePt t="19784" x="6611938" y="3033713"/>
          <p14:tracePt t="19792" x="6492875" y="3059113"/>
          <p14:tracePt t="19799" x="6381750" y="3084513"/>
          <p14:tracePt t="19805" x="6178550" y="3119438"/>
          <p14:tracePt t="19814" x="5991225" y="3195638"/>
          <p14:tracePt t="19821" x="5838825" y="3246438"/>
          <p14:tracePt t="19830" x="5735638" y="3289300"/>
          <p14:tracePt t="19835" x="5616575" y="3340100"/>
          <p14:tracePt t="19845" x="5507038" y="3408363"/>
          <p14:tracePt t="19851" x="5327650" y="3475038"/>
          <p14:tracePt t="19859" x="5218113" y="3535363"/>
          <p14:tracePt t="19869" x="5124450" y="3568700"/>
          <p14:tracePt t="19872" x="5064125" y="3586163"/>
          <p14:tracePt t="19879" x="5005388" y="3603625"/>
          <p14:tracePt t="19887" x="4937125" y="3646488"/>
          <p14:tracePt t="19896" x="4818063" y="3679825"/>
          <p14:tracePt t="19902" x="4708525" y="3730625"/>
          <p14:tracePt t="19913" x="4589463" y="3798888"/>
          <p14:tracePt t="19917" x="4521200" y="3841750"/>
          <p14:tracePt t="19926" x="4460875" y="3900488"/>
          <p14:tracePt t="19935" x="4394200" y="3943350"/>
          <p14:tracePt t="19941" x="4351338" y="3976688"/>
          <p14:tracePt t="19946" x="4316413" y="4019550"/>
          <p14:tracePt t="19955" x="4283075" y="4044950"/>
          <p14:tracePt t="19963" x="4240213" y="4095750"/>
          <p14:tracePt t="19979" x="4164013" y="4146550"/>
          <p14:tracePt t="19984" x="4138613" y="4171950"/>
          <p14:tracePt t="19993" x="4113213" y="4189413"/>
          <p14:tracePt t="20002" x="4095750" y="4206875"/>
          <p14:tracePt t="20007" x="4070350" y="4224338"/>
          <p14:tracePt t="20017" x="4037013" y="4249738"/>
          <p14:tracePt t="20022" x="4002088" y="4265613"/>
          <p14:tracePt t="20030" x="3976688" y="4283075"/>
          <p14:tracePt t="20036" x="3925888" y="4300538"/>
          <p14:tracePt t="20046" x="3892550" y="4341813"/>
          <p14:tracePt t="20052" x="3824288" y="4384675"/>
          <p14:tracePt t="20059" x="3773488" y="4460875"/>
          <p14:tracePt t="20069" x="3722688" y="4513263"/>
          <p14:tracePt t="20075" x="3679825" y="4572000"/>
          <p14:tracePt t="20084" x="3611563" y="4630738"/>
          <p14:tracePt t="20089" x="3543300" y="4699000"/>
          <p14:tracePt t="20097" x="3467100" y="4741863"/>
          <p14:tracePt t="20104" x="3390900" y="4784725"/>
          <p14:tracePt t="20114" x="3340100" y="4810125"/>
          <p14:tracePt t="20118" x="3279775" y="4835525"/>
          <p14:tracePt t="20127" x="3254375" y="4852988"/>
          <p14:tracePt t="20136" x="3228975" y="4878388"/>
          <p14:tracePt t="20141" x="3186113" y="4894263"/>
          <p14:tracePt t="20151" x="3160713" y="4911725"/>
          <p14:tracePt t="20157" x="3119438" y="4929188"/>
          <p14:tracePt t="20163" x="3101975" y="4937125"/>
          <p14:tracePt t="20170" x="3084513" y="4946650"/>
          <p14:tracePt t="20180" x="3076575" y="4954588"/>
          <p14:tracePt t="20186" x="3076575" y="4962525"/>
          <p14:tracePt t="20195" x="3067050" y="4972050"/>
          <p14:tracePt t="20200" x="3059113" y="4972050"/>
          <p14:tracePt t="20753" x="3067050" y="4962525"/>
          <p14:tracePt t="20768" x="3084513" y="4954588"/>
          <p14:tracePt t="20775" x="3094038" y="4954588"/>
          <p14:tracePt t="20781" x="3094038" y="4946650"/>
          <p14:tracePt t="20789" x="3109913" y="4937125"/>
          <p14:tracePt t="20798" x="3119438" y="4937125"/>
          <p14:tracePt t="20923" x="3127375" y="4937125"/>
          <p14:tracePt t="20938" x="3135313" y="4937125"/>
          <p14:tracePt t="21147" x="3135313" y="4929188"/>
          <p14:tracePt t="21154" x="3135313" y="4919663"/>
          <p14:tracePt t="21161" x="3135313" y="4911725"/>
          <p14:tracePt t="21169" x="3135313" y="4894263"/>
          <p14:tracePt t="21177" x="3135313" y="4868863"/>
          <p14:tracePt t="21184" x="3135313" y="4860925"/>
          <p14:tracePt t="21191" x="3135313" y="4835525"/>
          <p14:tracePt t="21198" x="3127375" y="4818063"/>
          <p14:tracePt t="21206" x="3119438" y="4792663"/>
          <p14:tracePt t="21214" x="3119438" y="4784725"/>
          <p14:tracePt t="21221" x="3101975" y="4767263"/>
          <p14:tracePt t="21228" x="3094038" y="4749800"/>
          <p14:tracePt t="21243" x="3084513" y="4741863"/>
          <p14:tracePt t="21251" x="3076575" y="4724400"/>
          <p14:tracePt t="21258" x="3067050" y="4716463"/>
          <p14:tracePt t="21265" x="3059113" y="4699000"/>
          <p14:tracePt t="21272" x="3033713" y="4691063"/>
          <p14:tracePt t="21280" x="3016250" y="4683125"/>
          <p14:tracePt t="21288" x="3008313" y="4683125"/>
          <p14:tracePt t="21294" x="3000375" y="4673600"/>
          <p14:tracePt t="21303" x="2982913" y="4665663"/>
          <p14:tracePt t="21312" x="2974975" y="4648200"/>
          <p14:tracePt t="21317" x="2957513" y="4640263"/>
          <p14:tracePt t="21325" x="2932113" y="4640263"/>
          <p14:tracePt t="21332" x="2897188" y="4630738"/>
          <p14:tracePt t="21342" x="2881313" y="4630738"/>
          <p14:tracePt t="21348" x="2855913" y="4622800"/>
          <p14:tracePt t="21355" x="2820988" y="4622800"/>
          <p14:tracePt t="21362" x="2805113" y="4622800"/>
          <p14:tracePt t="21373" x="2787650" y="4622800"/>
          <p14:tracePt t="21377" x="2770188" y="4622800"/>
          <p14:tracePt t="21386" x="2752725" y="4622800"/>
          <p14:tracePt t="21391" x="2736850" y="4622800"/>
          <p14:tracePt t="21401" x="2719388" y="4622800"/>
          <p14:tracePt t="21407" x="2711450" y="4622800"/>
          <p14:tracePt t="21417" x="2693988" y="4622800"/>
          <p14:tracePt t="21422" x="2660650" y="4614863"/>
          <p14:tracePt t="21430" x="2643188" y="4614863"/>
          <p14:tracePt t="21440" x="2617788" y="4605338"/>
          <p14:tracePt t="21444" x="2566988" y="4597400"/>
          <p14:tracePt t="21453" x="2541588" y="4597400"/>
          <p14:tracePt t="21460" x="2481263" y="4589463"/>
          <p14:tracePt t="21467" x="2463800" y="4589463"/>
          <p14:tracePt t="21475" x="2422525" y="4589463"/>
          <p14:tracePt t="21481" x="2397125" y="4589463"/>
          <p14:tracePt t="21489" x="2371725" y="4572000"/>
          <p14:tracePt t="21496" x="2354263" y="4572000"/>
          <p14:tracePt t="21506" x="2328863" y="4564063"/>
          <p14:tracePt t="21510" x="2311400" y="4564063"/>
          <p14:tracePt t="21519" x="2303463" y="4564063"/>
          <p14:tracePt t="21526" x="2293938" y="4564063"/>
          <p14:tracePt t="21534" x="2278063" y="4564063"/>
          <p14:tracePt t="21542" x="2268538" y="4564063"/>
          <p14:tracePt t="21548" x="2260600" y="4564063"/>
          <p14:tracePt t="21555" x="2252663" y="4564063"/>
          <p14:tracePt t="21573" x="2243138" y="4564063"/>
          <p14:tracePt t="21578" x="2235200" y="4564063"/>
          <p14:tracePt t="21593" x="2227263" y="4564063"/>
          <p14:tracePt t="21608" x="2209800" y="4564063"/>
          <p14:tracePt t="21615" x="2200275" y="4564063"/>
          <p14:tracePt t="21623" x="2184400" y="4572000"/>
          <p14:tracePt t="21630" x="2174875" y="4579938"/>
          <p14:tracePt t="21639" x="2166938" y="4589463"/>
          <p14:tracePt t="21645" x="2159000" y="4605338"/>
          <p14:tracePt t="21654" x="2098675" y="4640263"/>
          <p14:tracePt t="21660" x="2082800" y="4657725"/>
          <p14:tracePt t="21668" x="2082800" y="4665663"/>
          <p14:tracePt t="21676" x="2073275" y="4665663"/>
          <p14:tracePt t="21683" x="2055813" y="4673600"/>
          <p14:tracePt t="21690" x="2055813" y="4683125"/>
          <p14:tracePt t="21697" x="2047875" y="4683125"/>
          <p14:tracePt t="21705" x="2039938" y="4683125"/>
          <p14:tracePt t="21723" x="2030413" y="4683125"/>
          <p14:tracePt t="21741" x="2030413" y="4691063"/>
          <p14:tracePt t="21750" x="2022475" y="4699000"/>
          <p14:tracePt t="21757" x="2005013" y="4708525"/>
          <p14:tracePt t="21765" x="1997075" y="4724400"/>
          <p14:tracePt t="21772" x="1989138" y="4733925"/>
          <p14:tracePt t="21779" x="1979613" y="4741863"/>
          <p14:tracePt t="21794" x="1971675" y="4749800"/>
          <p14:tracePt t="21877" x="1963738" y="4749800"/>
          <p14:tracePt t="21929" x="1963738" y="4759325"/>
          <p14:tracePt t="21950" x="1954213" y="4759325"/>
          <p14:tracePt t="22040" x="1954213" y="4749800"/>
          <p14:tracePt t="22047" x="1963738" y="4657725"/>
          <p14:tracePt t="22055" x="2005013" y="4564063"/>
          <p14:tracePt t="22061" x="2039938" y="4529138"/>
          <p14:tracePt t="22072" x="2039938" y="4513263"/>
          <p14:tracePt t="22077" x="2047875" y="4503738"/>
          <p14:tracePt t="22085" x="2047875" y="4495800"/>
          <p14:tracePt t="22092" x="2055813" y="4486275"/>
          <p14:tracePt t="22121" x="2065338" y="4478338"/>
          <p14:tracePt t="22145" x="2065338" y="4470400"/>
          <p14:tracePt t="22159" x="2065338" y="4460875"/>
          <p14:tracePt t="22182" x="2073275" y="4460875"/>
          <p14:tracePt t="22188" x="2090738" y="4452938"/>
          <p14:tracePt t="22196" x="2116138" y="4427538"/>
          <p14:tracePt t="22205" x="2124075" y="4410075"/>
          <p14:tracePt t="22210" x="2141538" y="4402138"/>
          <p14:tracePt t="22219" x="2159000" y="4394200"/>
          <p14:tracePt t="22227" x="2192338" y="4376738"/>
          <p14:tracePt t="22233" x="2209800" y="4376738"/>
          <p14:tracePt t="22243" x="2209800" y="4359275"/>
          <p14:tracePt t="22248" x="2217738" y="4359275"/>
          <p14:tracePt t="22256" x="2227263" y="4359275"/>
          <p14:tracePt t="22278" x="2235200" y="4359275"/>
          <p14:tracePt t="22286" x="2268538" y="4341813"/>
          <p14:tracePt t="22292" x="2286000" y="4333875"/>
          <p14:tracePt t="22301" x="2319338" y="4325938"/>
          <p14:tracePt t="22309" x="2336800" y="4325938"/>
          <p14:tracePt t="22315" x="2362200" y="4325938"/>
          <p14:tracePt t="22324" x="2387600" y="4325938"/>
          <p14:tracePt t="22330" x="2413000" y="4325938"/>
          <p14:tracePt t="22339" x="2438400" y="4325938"/>
          <p14:tracePt t="22345" x="2463800" y="4325938"/>
          <p14:tracePt t="22355" x="2473325" y="4325938"/>
          <p14:tracePt t="22360" x="2506663" y="4325938"/>
          <p14:tracePt t="22368" x="2524125" y="4325938"/>
          <p14:tracePt t="22375" x="2532063" y="4325938"/>
          <p14:tracePt t="22382" x="2549525" y="4325938"/>
          <p14:tracePt t="22390" x="2574925" y="4325938"/>
          <p14:tracePt t="22396" x="2582863" y="4325938"/>
          <p14:tracePt t="22405" x="2608263" y="4325938"/>
          <p14:tracePt t="22411" x="2643188" y="4325938"/>
          <p14:tracePt t="22419" x="2660650" y="4325938"/>
          <p14:tracePt t="22436" x="2719388" y="4333875"/>
          <p14:tracePt t="22442" x="2736850" y="4333875"/>
          <p14:tracePt t="22449" x="2752725" y="4333875"/>
          <p14:tracePt t="22458" x="2778125" y="4341813"/>
          <p14:tracePt t="22464" x="2813050" y="4351338"/>
          <p14:tracePt t="22472" x="2838450" y="4351338"/>
          <p14:tracePt t="22478" x="2855913" y="4368800"/>
          <p14:tracePt t="22488" x="2881313" y="4368800"/>
          <p14:tracePt t="22494" x="2897188" y="4376738"/>
          <p14:tracePt t="22502" x="2906713" y="4384675"/>
          <p14:tracePt t="22510" x="2914650" y="4384675"/>
          <p14:tracePt t="22517" x="2922588" y="4394200"/>
          <p14:tracePt t="22525" x="2932113" y="4394200"/>
          <p14:tracePt t="22531" x="2949575" y="4402138"/>
          <p14:tracePt t="22538" x="2965450" y="4410075"/>
          <p14:tracePt t="22546" x="2974975" y="4419600"/>
          <p14:tracePt t="22555" x="2990850" y="4435475"/>
          <p14:tracePt t="22561" x="3008313" y="4452938"/>
          <p14:tracePt t="22568" x="3025775" y="4478338"/>
          <p14:tracePt t="22578" x="3041650" y="4495800"/>
          <p14:tracePt t="22584" x="3051175" y="4513263"/>
          <p14:tracePt t="22593" x="3059113" y="4529138"/>
          <p14:tracePt t="22598" x="3076575" y="4546600"/>
          <p14:tracePt t="22605" x="3084513" y="4564063"/>
          <p14:tracePt t="22613" x="3094038" y="4572000"/>
          <p14:tracePt t="22622" x="3101975" y="4597400"/>
          <p14:tracePt t="22628" x="3109913" y="4605338"/>
          <p14:tracePt t="22636" x="3109913" y="4614863"/>
          <p14:tracePt t="22644" x="3119438" y="4614863"/>
          <p14:tracePt t="22651" x="3127375" y="4622800"/>
          <p14:tracePt t="22659" x="3135313" y="4630738"/>
          <p14:tracePt t="22666" x="3144838" y="4640263"/>
          <p14:tracePt t="22672" x="3152775" y="4640263"/>
          <p14:tracePt t="22680" x="3152775" y="4648200"/>
          <p14:tracePt t="22689" x="3160713" y="4665663"/>
          <p14:tracePt t="22705" x="3160713" y="4673600"/>
          <p14:tracePt t="22709" x="3160713" y="4683125"/>
          <p14:tracePt t="22799" x="3170238" y="4683125"/>
          <p14:tracePt t="22874" x="3178175" y="4691063"/>
          <p14:tracePt t="24362" x="3152775" y="4630738"/>
          <p14:tracePt t="24370" x="3051175" y="4452938"/>
          <p14:tracePt t="24377" x="2990850" y="4333875"/>
          <p14:tracePt t="24384" x="2770188" y="4062413"/>
          <p14:tracePt t="24394" x="2473325" y="3578225"/>
          <p14:tracePt t="24399" x="2354263" y="3424238"/>
          <p14:tracePt t="24407" x="2116138" y="3152775"/>
          <p14:tracePt t="24414" x="1462088" y="2235200"/>
          <p14:tracePt t="24424" x="1385888" y="2174875"/>
          <p14:tracePt t="24433" x="1112838" y="1844675"/>
          <p14:tracePt t="24439" x="534988" y="925513"/>
          <p14:tracePt t="24449" x="484188" y="892175"/>
          <p14:tracePt t="24455" x="382588" y="790575"/>
          <p14:tracePt t="24466" x="177800" y="382588"/>
          <p14:tracePt t="24470" x="119063" y="255588"/>
          <p14:tracePt t="24478" x="93663" y="152400"/>
          <p14:tracePt t="24484" x="76200" y="119063"/>
          <p14:tracePt t="24492" x="68263" y="42863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88473CE8-5727-442B-8699-DE29414DF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412875"/>
            <a:ext cx="7886700" cy="8636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/>
              <a:t>Thank </a:t>
            </a:r>
            <a:r>
              <a:rPr lang="en-US" altLang="cs-CZ"/>
              <a:t>You four Your attention</a:t>
            </a:r>
            <a:endParaRPr lang="cs-CZ" altLang="cs-CZ"/>
          </a:p>
        </p:txBody>
      </p:sp>
      <p:sp>
        <p:nvSpPr>
          <p:cNvPr id="66563" name="TextovéPole 4">
            <a:extLst>
              <a:ext uri="{FF2B5EF4-FFF2-40B4-BE49-F238E27FC236}">
                <a16:creationId xmlns:a16="http://schemas.microsoft.com/office/drawing/2014/main" id="{D51F889F-29E8-4C5C-B981-178CE7E0A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2470150"/>
            <a:ext cx="7416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Questions – email – alena.brysova@fnusa.cz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cs-CZ" altLang="cs-CZ" sz="1800">
              <a:latin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Consultation – Orthodontic department -</a:t>
            </a:r>
            <a:r>
              <a:rPr lang="en-US" altLang="cs-CZ" sz="1800">
                <a:latin typeface="Tahoma" panose="020B0604030504040204" pitchFamily="34" charset="0"/>
                <a:cs typeface="Arial" panose="020B0604020202020204" pitchFamily="34" charset="0"/>
              </a:rPr>
              <a:t> St. Anne's Hospital, building</a:t>
            </a: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 D2b –</a:t>
            </a:r>
            <a:r>
              <a:rPr lang="en-US" altLang="cs-CZ" sz="1800">
                <a:latin typeface="Tahoma" panose="020B0604030504040204" pitchFamily="34" charset="0"/>
                <a:cs typeface="Arial" panose="020B0604020202020204" pitchFamily="34" charset="0"/>
              </a:rPr>
              <a:t> Thursday</a:t>
            </a:r>
            <a:r>
              <a:rPr lang="cs-CZ" altLang="cs-CZ" sz="1800">
                <a:latin typeface="Tahoma" panose="020B0604030504040204" pitchFamily="34" charset="0"/>
                <a:cs typeface="Arial" panose="020B0604020202020204" pitchFamily="34" charset="0"/>
              </a:rPr>
              <a:t> 1-2 p.m. </a:t>
            </a:r>
          </a:p>
        </p:txBody>
      </p:sp>
      <p:pic>
        <p:nvPicPr>
          <p:cNvPr id="66564" name="Picture 7">
            <a:extLst>
              <a:ext uri="{FF2B5EF4-FFF2-40B4-BE49-F238E27FC236}">
                <a16:creationId xmlns:a16="http://schemas.microsoft.com/office/drawing/2014/main" id="{EFBFDBC3-665C-4C22-8F3F-911FB79096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87450" y="4308475"/>
            <a:ext cx="3000375" cy="1800225"/>
          </a:xfrm>
        </p:spPr>
      </p:pic>
      <p:pic>
        <p:nvPicPr>
          <p:cNvPr id="66565" name="Picture 8">
            <a:extLst>
              <a:ext uri="{FF2B5EF4-FFF2-40B4-BE49-F238E27FC236}">
                <a16:creationId xmlns:a16="http://schemas.microsoft.com/office/drawing/2014/main" id="{06A28822-FF3B-4A6A-902D-8BE93535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4332288"/>
            <a:ext cx="3240087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A7CC2A5-5934-4F4B-ACE2-E2B70249E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7"/>
    </mc:Choice>
    <mc:Fallback>
      <p:transition spd="slow" advTm="2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B362A82D-36FB-4732-9321-E756DF3383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cs-CZ"/>
              <a:t>Ceramic brackets</a:t>
            </a:r>
            <a:endParaRPr lang="cs-CZ" alt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F6446E5-CCBD-41C5-9D3D-EBA8B25A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132856"/>
            <a:ext cx="66675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ED72615-5D01-4526-8449-5801D5282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2"/>
    </mc:Choice>
    <mc:Fallback>
      <p:transition spd="slow" advTm="7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6EEC5A01-1EAA-4E1F-9C59-E25491B21D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543800" cy="67627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/>
              <a:t>Orthodontics brackets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4EB644D1-0845-49BC-8071-C3EA1FB9D6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3850" y="1268413"/>
            <a:ext cx="8229600" cy="5184775"/>
          </a:xfrm>
        </p:spPr>
        <p:txBody>
          <a:bodyPr>
            <a:normAutofit lnSpcReduction="1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 dirty="0" err="1">
                <a:solidFill>
                  <a:srgbClr val="FF0000"/>
                </a:solidFill>
              </a:rPr>
              <a:t>Sapphire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brackets</a:t>
            </a:r>
            <a:endParaRPr lang="cs-CZ" altLang="cs-CZ" sz="28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cs-CZ" altLang="cs-CZ" sz="1600" dirty="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dirty="0">
                <a:solidFill>
                  <a:srgbClr val="FFFF00"/>
                </a:solidFill>
              </a:rPr>
              <a:t>Advantages</a:t>
            </a:r>
            <a:r>
              <a:rPr lang="cs-CZ" altLang="cs-CZ" dirty="0">
                <a:solidFill>
                  <a:srgbClr val="FFFF00"/>
                </a:solidFill>
              </a:rPr>
              <a:t>                                   	</a:t>
            </a:r>
            <a:r>
              <a:rPr lang="en-US" altLang="cs-CZ" dirty="0">
                <a:solidFill>
                  <a:srgbClr val="FFFF00"/>
                </a:solidFill>
              </a:rPr>
              <a:t>Disadvantages</a:t>
            </a:r>
            <a:r>
              <a:rPr lang="cs-CZ" altLang="cs-CZ" dirty="0"/>
              <a:t>: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Tx/>
              <a:buNone/>
              <a:defRPr/>
            </a:pPr>
            <a:r>
              <a:rPr lang="cs-CZ" altLang="cs-CZ" dirty="0"/>
              <a:t>- </a:t>
            </a:r>
            <a:r>
              <a:rPr lang="en-US" altLang="cs-CZ" dirty="0"/>
              <a:t>aesthetic</a:t>
            </a:r>
            <a:r>
              <a:rPr lang="cs-CZ" altLang="cs-CZ" dirty="0"/>
              <a:t> </a:t>
            </a:r>
            <a:r>
              <a:rPr lang="en-US" altLang="cs-CZ" dirty="0"/>
              <a:t>                               </a:t>
            </a:r>
            <a:r>
              <a:rPr lang="cs-CZ" altLang="cs-CZ" dirty="0"/>
              <a:t>- </a:t>
            </a:r>
            <a:r>
              <a:rPr lang="cs-CZ" altLang="cs-CZ" dirty="0" err="1"/>
              <a:t>repeated</a:t>
            </a:r>
            <a:r>
              <a:rPr lang="cs-CZ" altLang="cs-CZ" dirty="0"/>
              <a:t> </a:t>
            </a:r>
            <a:r>
              <a:rPr lang="cs-CZ" altLang="cs-CZ" dirty="0" err="1"/>
              <a:t>bonding</a:t>
            </a:r>
            <a:r>
              <a:rPr lang="cs-CZ" altLang="cs-CZ" dirty="0"/>
              <a:t> </a:t>
            </a:r>
            <a:r>
              <a:rPr lang="cs-CZ" altLang="cs-CZ" dirty="0" err="1"/>
              <a:t>problem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       - robust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       - </a:t>
            </a:r>
            <a:r>
              <a:rPr lang="cs-CZ" altLang="cs-CZ" dirty="0" err="1"/>
              <a:t>crack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       - </a:t>
            </a:r>
            <a:r>
              <a:rPr lang="cs-CZ" altLang="cs-CZ" dirty="0" err="1"/>
              <a:t>higher</a:t>
            </a:r>
            <a:r>
              <a:rPr lang="cs-CZ" altLang="cs-CZ" dirty="0"/>
              <a:t> </a:t>
            </a:r>
            <a:r>
              <a:rPr lang="cs-CZ" altLang="cs-CZ" dirty="0" err="1"/>
              <a:t>friction</a:t>
            </a:r>
            <a:r>
              <a:rPr lang="cs-CZ" altLang="cs-CZ" dirty="0"/>
              <a:t> (</a:t>
            </a:r>
            <a:r>
              <a:rPr lang="cs-CZ" altLang="cs-CZ" dirty="0" err="1"/>
              <a:t>avoid</a:t>
            </a:r>
            <a:r>
              <a:rPr lang="cs-CZ" altLang="cs-CZ" dirty="0"/>
              <a:t> metal slot)</a:t>
            </a:r>
            <a:br>
              <a:rPr lang="cs-CZ" altLang="cs-CZ" dirty="0"/>
            </a:br>
            <a:r>
              <a:rPr lang="cs-CZ" altLang="cs-CZ" dirty="0"/>
              <a:t>                                               - </a:t>
            </a:r>
            <a:r>
              <a:rPr lang="cs-CZ" altLang="cs-CZ" dirty="0" err="1"/>
              <a:t>price</a:t>
            </a:r>
            <a:endParaRPr lang="cs-CZ" altLang="cs-CZ" dirty="0"/>
          </a:p>
        </p:txBody>
      </p:sp>
      <p:pic>
        <p:nvPicPr>
          <p:cNvPr id="13316" name="Picture 4" descr="mouth">
            <a:extLst>
              <a:ext uri="{FF2B5EF4-FFF2-40B4-BE49-F238E27FC236}">
                <a16:creationId xmlns:a16="http://schemas.microsoft.com/office/drawing/2014/main" id="{32CB354D-8381-42AC-9A60-683FF9324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91" y="1888739"/>
            <a:ext cx="4406718" cy="2404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 descr="Radiance1">
            <a:extLst>
              <a:ext uri="{FF2B5EF4-FFF2-40B4-BE49-F238E27FC236}">
                <a16:creationId xmlns:a16="http://schemas.microsoft.com/office/drawing/2014/main" id="{29DDAA36-8646-417E-B53C-109FDB67C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00808"/>
            <a:ext cx="2224087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22437F-EDD8-4028-B1C1-D4F49C6FF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98"/>
    </mc:Choice>
    <mc:Fallback>
      <p:transition spd="slow" advTm="116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F58E9ABB-2080-4706-A74E-CB95D0EE3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2988" y="333375"/>
            <a:ext cx="7543800" cy="8842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3200"/>
              <a:t>Orthodontics brackets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B73D6DA8-E69E-4877-8499-444A09EB47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68313" y="1052513"/>
            <a:ext cx="8229600" cy="5102225"/>
          </a:xfrm>
        </p:spPr>
        <p:txBody>
          <a:bodyPr>
            <a:normAutofit fontScale="92500" lnSpcReduction="20000"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cs-CZ" sz="2800">
                <a:solidFill>
                  <a:srgbClr val="FF0000"/>
                </a:solidFill>
              </a:rPr>
              <a:t>Gold-coated brackets</a:t>
            </a:r>
            <a:endParaRPr lang="cs-CZ" altLang="cs-CZ" sz="28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4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1600">
              <a:solidFill>
                <a:srgbClr val="FF00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>
                <a:solidFill>
                  <a:srgbClr val="FFFF00"/>
                </a:solidFill>
              </a:rPr>
              <a:t>Advantages:                                            Disadvantages:</a:t>
            </a:r>
            <a:br>
              <a:rPr lang="cs-CZ" altLang="cs-CZ">
                <a:solidFill>
                  <a:srgbClr val="FFFF00"/>
                </a:solidFill>
              </a:rPr>
            </a:br>
            <a:endParaRPr lang="cs-CZ" altLang="cs-CZ">
              <a:solidFill>
                <a:srgbClr val="FFFF00"/>
              </a:solidFill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cs-CZ" altLang="cs-CZ"/>
              <a:t>- suitable for allergy sufferers                         - price</a:t>
            </a:r>
            <a:br>
              <a:rPr lang="cs-CZ" altLang="cs-CZ"/>
            </a:br>
            <a:r>
              <a:rPr lang="cs-CZ" altLang="cs-CZ"/>
              <a:t>- strong, do not crack</a:t>
            </a:r>
            <a:br>
              <a:rPr lang="cs-CZ" altLang="cs-CZ"/>
            </a:br>
            <a:r>
              <a:rPr lang="cs-CZ" altLang="cs-CZ"/>
              <a:t>- smooth, low profile</a:t>
            </a:r>
            <a:br>
              <a:rPr lang="cs-CZ" altLang="cs-CZ"/>
            </a:br>
            <a:r>
              <a:rPr lang="cs-CZ" altLang="cs-CZ"/>
              <a:t>- recyclable</a:t>
            </a:r>
            <a:br>
              <a:rPr lang="cs-CZ" altLang="cs-CZ"/>
            </a:br>
            <a:r>
              <a:rPr lang="cs-CZ" altLang="cs-CZ"/>
              <a:t>- Low friction</a:t>
            </a:r>
            <a:br>
              <a:rPr lang="cs-CZ" altLang="cs-CZ"/>
            </a:br>
            <a:r>
              <a:rPr lang="cs-CZ" altLang="cs-CZ"/>
              <a:t>- Aesthetics</a:t>
            </a:r>
          </a:p>
        </p:txBody>
      </p:sp>
      <p:pic>
        <p:nvPicPr>
          <p:cNvPr id="14340" name="Picture 4" descr="gold-braces">
            <a:extLst>
              <a:ext uri="{FF2B5EF4-FFF2-40B4-BE49-F238E27FC236}">
                <a16:creationId xmlns:a16="http://schemas.microsoft.com/office/drawing/2014/main" id="{83933731-6140-4F73-80DC-7A740F24E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35112"/>
            <a:ext cx="4047699" cy="215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lr_kovove_zamky_goldbrac">
            <a:extLst>
              <a:ext uri="{FF2B5EF4-FFF2-40B4-BE49-F238E27FC236}">
                <a16:creationId xmlns:a16="http://schemas.microsoft.com/office/drawing/2014/main" id="{11A1B364-EE06-4367-B7C6-40F0AAE09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06550"/>
            <a:ext cx="244792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FE5E276F-4186-4D07-8082-9ED503BB61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87"/>
    </mc:Choice>
    <mc:Fallback>
      <p:transition spd="slow" advTm="34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zlato fr">
            <a:extLst>
              <a:ext uri="{FF2B5EF4-FFF2-40B4-BE49-F238E27FC236}">
                <a16:creationId xmlns:a16="http://schemas.microsoft.com/office/drawing/2014/main" id="{4AE6AB76-EC02-4D61-8187-2A40A687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620713"/>
            <a:ext cx="4767263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zlato l">
            <a:extLst>
              <a:ext uri="{FF2B5EF4-FFF2-40B4-BE49-F238E27FC236}">
                <a16:creationId xmlns:a16="http://schemas.microsoft.com/office/drawing/2014/main" id="{2595781D-B7FF-4744-B68A-A6210C82A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4538"/>
            <a:ext cx="4300538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zlato p">
            <a:extLst>
              <a:ext uri="{FF2B5EF4-FFF2-40B4-BE49-F238E27FC236}">
                <a16:creationId xmlns:a16="http://schemas.microsoft.com/office/drawing/2014/main" id="{119AC7AD-3D3C-40C0-A311-3909FA2B96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284538"/>
            <a:ext cx="4114800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8545805-21EE-4BB2-B5A9-1FDA56BA1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7"/>
    </mc:Choice>
    <mc:Fallback>
      <p:transition spd="slow" advTm="6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</TotalTime>
  <Words>873</Words>
  <Application>Microsoft Office PowerPoint</Application>
  <PresentationFormat>Předvádění na obrazovce (4:3)</PresentationFormat>
  <Paragraphs>182</Paragraphs>
  <Slides>58</Slides>
  <Notes>1</Notes>
  <HiddenSlides>0</HiddenSlides>
  <MMClips>58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58</vt:i4>
      </vt:variant>
    </vt:vector>
  </HeadingPairs>
  <TitlesOfParts>
    <vt:vector size="66" baseType="lpstr">
      <vt:lpstr>Arial</vt:lpstr>
      <vt:lpstr>Bookman Old Style</vt:lpstr>
      <vt:lpstr>Calibri</vt:lpstr>
      <vt:lpstr>Rockwell</vt:lpstr>
      <vt:lpstr>Tahoma</vt:lpstr>
      <vt:lpstr>Wingdings</vt:lpstr>
      <vt:lpstr>Damask</vt:lpstr>
      <vt:lpstr>Fotografie</vt:lpstr>
      <vt:lpstr>Orthodontic treatment fixed appliances</vt:lpstr>
      <vt:lpstr>Fixed appliances     -History</vt:lpstr>
      <vt:lpstr> Orthodontics brackets</vt:lpstr>
      <vt:lpstr>Stainless steel brackets</vt:lpstr>
      <vt:lpstr>Orthodontics brackets</vt:lpstr>
      <vt:lpstr>Ceramic brackets</vt:lpstr>
      <vt:lpstr>Orthodontics brackets</vt:lpstr>
      <vt:lpstr>Orthodontics brackets</vt:lpstr>
      <vt:lpstr>Prezentace aplikace PowerPoint</vt:lpstr>
      <vt:lpstr>Orthodontics brackets</vt:lpstr>
      <vt:lpstr>Selfligating stainless steel brackets </vt:lpstr>
      <vt:lpstr>Orthodontics brackets</vt:lpstr>
      <vt:lpstr>Lingual bracket</vt:lpstr>
      <vt:lpstr>Prezentace aplikace PowerPoint</vt:lpstr>
      <vt:lpstr>Orthodontics brackets</vt:lpstr>
      <vt:lpstr>Prezentace aplikace PowerPoint</vt:lpstr>
      <vt:lpstr>Prezentace aplikace PowerPoint</vt:lpstr>
      <vt:lpstr>Fixed lingual retainer</vt:lpstr>
      <vt:lpstr>Prezentace aplikace PowerPoint</vt:lpstr>
      <vt:lpstr>Prezentace aplikace PowerPoint</vt:lpstr>
      <vt:lpstr>Indirect bonding</vt:lpstr>
      <vt:lpstr>Prezentace aplikace PowerPoint</vt:lpstr>
      <vt:lpstr>Prezentace aplikace PowerPoint</vt:lpstr>
      <vt:lpstr>Prezentace aplikace PowerPoint</vt:lpstr>
      <vt:lpstr>         cases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Thank You four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A</dc:creator>
  <cp:lastModifiedBy>Alena Brysova</cp:lastModifiedBy>
  <cp:revision>27</cp:revision>
  <dcterms:created xsi:type="dcterms:W3CDTF">2011-03-16T09:45:36Z</dcterms:created>
  <dcterms:modified xsi:type="dcterms:W3CDTF">2021-03-29T21:00:57Z</dcterms:modified>
</cp:coreProperties>
</file>