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4A0E-9E7A-4F87-A8AB-64122ACA73BB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0FC80-622B-4364-BA8A-4D6C190E16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5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FC80-622B-4364-BA8A-4D6C190E16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7C9352-63C7-4AC7-87F4-98D2649ABCBF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18A37C-6656-42B7-A566-24A9B724558F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cs-CZ" dirty="0" smtClean="0"/>
              <a:t>Prosté hladovění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00918" cy="58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811"/>
            <a:ext cx="7838726" cy="63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Během hladovění se efektivně využívají zásoby cukru a tuku, dochází ke snížení energetického výdeje a to vše s cílem zachování tělesných proteinů(svalů)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Při jídle jsou energetické potřeby doplněny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Dlouhodobá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častečné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nebo úplné zastavení energetického příjmu vede k rozvoji marasmu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Ztráty na váze při dlouhodobém hladovění oslabuje organismus, je více náchylný k infekcím.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 (Marasmus + infekce vede 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kwashiorkor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Nutriční status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ovlivnuje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přežití pacienta v nemoci, horší klinické </a:t>
            </a:r>
            <a:r>
              <a:rPr lang="cs-CZ" smtClean="0">
                <a:latin typeface="Arial" pitchFamily="34" charset="0"/>
                <a:cs typeface="Arial" pitchFamily="34" charset="0"/>
              </a:rPr>
              <a:t>výsledky</a:t>
            </a:r>
            <a:r>
              <a:rPr lang="cs-CZ" smtClean="0">
                <a:latin typeface="Arial" pitchFamily="34" charset="0"/>
                <a:cs typeface="Arial" pitchFamily="34" charset="0"/>
              </a:rPr>
              <a:t>!!!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Minnesota </a:t>
            </a:r>
            <a:r>
              <a:rPr lang="cs-CZ" dirty="0" err="1" smtClean="0"/>
              <a:t>starvation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Slavný výzkum hladovění na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niverzitě Minnesota 1944 (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Keys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et al)</a:t>
            </a:r>
          </a:p>
          <a:p>
            <a:pPr marL="0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    - cílené hladovění po dobu 6 měsíců s cílem hubnutí 1kg/ týden.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     (1800 kcal,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hypoproteinová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dieta s 0,75g/kg)</a:t>
            </a:r>
          </a:p>
          <a:p>
            <a:pPr marL="0" indent="0">
              <a:buNone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   - průměrná počáteční váha 70kg….výstupní 52kg (ztráta 23%LBM)</a:t>
            </a:r>
          </a:p>
          <a:p>
            <a:pPr marL="0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    - Intenzivní rehabilitace + průměrný příjem 5000kcal/den vedlo k </a:t>
            </a:r>
          </a:p>
          <a:p>
            <a:pPr marL="0" indent="0">
              <a:buNone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     obnově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původní váhy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u většiny do 24 měsíců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026" name="Picture 2" descr="C:\Users\David\Desktop\starv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05745"/>
            <a:ext cx="3385345" cy="29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Desktop\starvation 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7" y="3705745"/>
            <a:ext cx="3815455" cy="29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Irish</a:t>
            </a:r>
            <a:r>
              <a:rPr lang="cs-CZ" dirty="0" smtClean="0"/>
              <a:t> </a:t>
            </a:r>
            <a:r>
              <a:rPr lang="cs-CZ" dirty="0" err="1" smtClean="0"/>
              <a:t>hunger</a:t>
            </a:r>
            <a:r>
              <a:rPr lang="cs-CZ" dirty="0" smtClean="0"/>
              <a:t> strike 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 </a:t>
            </a:r>
            <a:r>
              <a:rPr lang="cs-CZ" dirty="0" err="1" smtClean="0"/>
              <a:t>věznů</a:t>
            </a:r>
            <a:r>
              <a:rPr lang="cs-CZ" dirty="0" smtClean="0"/>
              <a:t> umírá </a:t>
            </a:r>
            <a:r>
              <a:rPr lang="cs-CZ" smtClean="0"/>
              <a:t>na hladovění za 46-73dnů.</a:t>
            </a:r>
            <a:endParaRPr lang="cs-CZ" dirty="0"/>
          </a:p>
        </p:txBody>
      </p:sp>
      <p:pic>
        <p:nvPicPr>
          <p:cNvPr id="2050" name="Picture 2" descr="C:\Users\David\Desktop\sm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3" y="2580468"/>
            <a:ext cx="6610525" cy="40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0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Kwashiorkor</a:t>
            </a:r>
            <a:r>
              <a:rPr lang="cs-CZ" dirty="0" smtClean="0"/>
              <a:t> X Marasmus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013939" cy="4998606"/>
          </a:xfrm>
        </p:spPr>
      </p:pic>
    </p:spTree>
    <p:extLst>
      <p:ext uri="{BB962C8B-B14F-4D97-AF65-F5344CB8AC3E}">
        <p14:creationId xmlns:p14="http://schemas.microsoft.com/office/powerpoint/2010/main" val="34574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na hladovění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Adaptační mechanismy dovolující zdravému jedinci s normální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inicialní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kompozicí těla přežít více než dva měsíce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uplného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hladovění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Rozlišujeme :</a:t>
            </a:r>
          </a:p>
          <a:p>
            <a:pPr marL="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krátkodobé hladovění (méně 72 hodin)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dlouhodobé hladovění (déle 72hodin)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Teoretické rezervy 74-kg muže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45918" cy="3298249"/>
          </a:xfrm>
        </p:spPr>
      </p:pic>
    </p:spTree>
    <p:extLst>
      <p:ext uri="{BB962C8B-B14F-4D97-AF65-F5344CB8AC3E}">
        <p14:creationId xmlns:p14="http://schemas.microsoft.com/office/powerpoint/2010/main" val="19625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Krátkodobé hladovění (</a:t>
            </a:r>
            <a:r>
              <a:rPr lang="en-US" dirty="0" smtClean="0"/>
              <a:t>&lt; </a:t>
            </a:r>
            <a:r>
              <a:rPr lang="cs-CZ" dirty="0" smtClean="0"/>
              <a:t>72h)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Zvýšená sekrece stresových hormonů (katecholaminů,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glukagonu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Snížená sekrece insulinu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Zvýšená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glykogenolýza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lipolýza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Hydrolýza TAG v tukové tkáni a uvolnění MK a glycerolu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Zvýšená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glukoneogenesa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z AMK po vyčerpání zásob glykogenu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5" y="505014"/>
            <a:ext cx="7272808" cy="5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0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Dlouhodobé hladovění(</a:t>
            </a:r>
            <a:r>
              <a:rPr lang="en-US" dirty="0" smtClean="0"/>
              <a:t>&gt;</a:t>
            </a:r>
            <a:r>
              <a:rPr lang="cs-CZ" dirty="0" smtClean="0"/>
              <a:t> 72h)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Další pokles insulinové sekrece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Vyčerpání zásob glykogenu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Redukce energetického výdeje a fyzické aktivity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Snížení klidového metabolismu (REE)                 o 10-15%. Může dosáhnout poklesu až 40%.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Zvýšená B-oxidace MK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Zvýšená produkce ketolátek(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ketogenese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Adaptace mozku k využití ketolátek jako energetické palivo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Redukce proteinového </a:t>
            </a:r>
            <a:r>
              <a:rPr lang="cs-CZ" dirty="0">
                <a:latin typeface="Arial" pitchFamily="34" charset="0"/>
                <a:cs typeface="Arial" pitchFamily="34" charset="0"/>
              </a:rPr>
              <a:t>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atabolismu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64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307</Words>
  <Application>Microsoft Office PowerPoint</Application>
  <PresentationFormat>Předvádění na obrazovce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Verdana</vt:lpstr>
      <vt:lpstr>Wingdings 2</vt:lpstr>
      <vt:lpstr>Slunovrat</vt:lpstr>
      <vt:lpstr>Prosté hladovění</vt:lpstr>
      <vt:lpstr>Minnesota starvation experiment</vt:lpstr>
      <vt:lpstr>Irish hunger strike 1981</vt:lpstr>
      <vt:lpstr>Kwashiorkor X Marasmus</vt:lpstr>
      <vt:lpstr>Adaptace na hladovění</vt:lpstr>
      <vt:lpstr>Teoretické rezervy 74-kg muže</vt:lpstr>
      <vt:lpstr>Krátkodobé hladovění (&lt; 72h)</vt:lpstr>
      <vt:lpstr>Prezentace aplikace PowerPoint</vt:lpstr>
      <vt:lpstr>Dlouhodobé hladovění(&gt; 72h)</vt:lpstr>
      <vt:lpstr>Prezentace aplikace PowerPoint</vt:lpstr>
      <vt:lpstr>Prezentace aplikace PowerPoint</vt:lpstr>
      <vt:lpstr>Take home message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 David</dc:creator>
  <cp:lastModifiedBy>Pospíšil David</cp:lastModifiedBy>
  <cp:revision>31</cp:revision>
  <dcterms:created xsi:type="dcterms:W3CDTF">2014-11-24T21:44:46Z</dcterms:created>
  <dcterms:modified xsi:type="dcterms:W3CDTF">2023-04-05T08:25:03Z</dcterms:modified>
</cp:coreProperties>
</file>