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325" r:id="rId3"/>
    <p:sldId id="342" r:id="rId4"/>
    <p:sldId id="315" r:id="rId5"/>
    <p:sldId id="350" r:id="rId6"/>
    <p:sldId id="343" r:id="rId7"/>
    <p:sldId id="277" r:id="rId8"/>
    <p:sldId id="349" r:id="rId9"/>
    <p:sldId id="272" r:id="rId10"/>
    <p:sldId id="346" r:id="rId11"/>
    <p:sldId id="274" r:id="rId12"/>
    <p:sldId id="273" r:id="rId13"/>
    <p:sldId id="275" r:id="rId14"/>
    <p:sldId id="332" r:id="rId15"/>
    <p:sldId id="276" r:id="rId16"/>
    <p:sldId id="280" r:id="rId17"/>
    <p:sldId id="282" r:id="rId18"/>
    <p:sldId id="283" r:id="rId19"/>
    <p:sldId id="347"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CBBB3-15F2-481C-B484-FF8848B34D2C}" v="12" dt="2023-02-19T16:55:18.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snapToGrid="0">
      <p:cViewPr varScale="1">
        <p:scale>
          <a:sx n="52" d="100"/>
          <a:sy n="52"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omínek" userId="27af9eb8b496d58a" providerId="LiveId" clId="{291274A1-0A21-4E53-A0E6-5CC731659926}"/>
    <pc:docChg chg="undo custSel addSld delSld modSld sldOrd delMainMaster">
      <pc:chgData name="Martin Komínek" userId="27af9eb8b496d58a" providerId="LiveId" clId="{291274A1-0A21-4E53-A0E6-5CC731659926}" dt="2021-04-14T07:38:02.202" v="2813" actId="1076"/>
      <pc:docMkLst>
        <pc:docMk/>
      </pc:docMkLst>
      <pc:sldChg chg="del">
        <pc:chgData name="Martin Komínek" userId="27af9eb8b496d58a" providerId="LiveId" clId="{291274A1-0A21-4E53-A0E6-5CC731659926}" dt="2021-04-13T17:16:18.096" v="1135" actId="47"/>
        <pc:sldMkLst>
          <pc:docMk/>
          <pc:sldMk cId="1894272554" sldId="257"/>
        </pc:sldMkLst>
      </pc:sldChg>
      <pc:sldChg chg="del">
        <pc:chgData name="Martin Komínek" userId="27af9eb8b496d58a" providerId="LiveId" clId="{291274A1-0A21-4E53-A0E6-5CC731659926}" dt="2021-04-13T16:40:20.381" v="2" actId="47"/>
        <pc:sldMkLst>
          <pc:docMk/>
          <pc:sldMk cId="3707753908" sldId="258"/>
        </pc:sldMkLst>
      </pc:sldChg>
      <pc:sldChg chg="del">
        <pc:chgData name="Martin Komínek" userId="27af9eb8b496d58a" providerId="LiveId" clId="{291274A1-0A21-4E53-A0E6-5CC731659926}" dt="2021-04-13T17:16:24.751" v="1141" actId="47"/>
        <pc:sldMkLst>
          <pc:docMk/>
          <pc:sldMk cId="1108609870" sldId="259"/>
        </pc:sldMkLst>
      </pc:sldChg>
      <pc:sldChg chg="del">
        <pc:chgData name="Martin Komínek" userId="27af9eb8b496d58a" providerId="LiveId" clId="{291274A1-0A21-4E53-A0E6-5CC731659926}" dt="2021-04-13T17:16:25.786" v="1142" actId="47"/>
        <pc:sldMkLst>
          <pc:docMk/>
          <pc:sldMk cId="768010426" sldId="260"/>
        </pc:sldMkLst>
      </pc:sldChg>
      <pc:sldChg chg="del">
        <pc:chgData name="Martin Komínek" userId="27af9eb8b496d58a" providerId="LiveId" clId="{291274A1-0A21-4E53-A0E6-5CC731659926}" dt="2021-04-13T17:16:37.596" v="1153" actId="47"/>
        <pc:sldMkLst>
          <pc:docMk/>
          <pc:sldMk cId="691263449" sldId="261"/>
        </pc:sldMkLst>
      </pc:sldChg>
      <pc:sldChg chg="del">
        <pc:chgData name="Martin Komínek" userId="27af9eb8b496d58a" providerId="LiveId" clId="{291274A1-0A21-4E53-A0E6-5CC731659926}" dt="2021-04-13T17:16:38.615" v="1154" actId="47"/>
        <pc:sldMkLst>
          <pc:docMk/>
          <pc:sldMk cId="4096410267" sldId="262"/>
        </pc:sldMkLst>
      </pc:sldChg>
      <pc:sldChg chg="del">
        <pc:chgData name="Martin Komínek" userId="27af9eb8b496d58a" providerId="LiveId" clId="{291274A1-0A21-4E53-A0E6-5CC731659926}" dt="2021-04-13T17:16:48.276" v="1165" actId="47"/>
        <pc:sldMkLst>
          <pc:docMk/>
          <pc:sldMk cId="2326510981" sldId="263"/>
        </pc:sldMkLst>
      </pc:sldChg>
      <pc:sldChg chg="del">
        <pc:chgData name="Martin Komínek" userId="27af9eb8b496d58a" providerId="LiveId" clId="{291274A1-0A21-4E53-A0E6-5CC731659926}" dt="2021-04-13T16:40:21.752" v="6" actId="47"/>
        <pc:sldMkLst>
          <pc:docMk/>
          <pc:sldMk cId="4288901700" sldId="264"/>
        </pc:sldMkLst>
      </pc:sldChg>
      <pc:sldChg chg="del">
        <pc:chgData name="Martin Komínek" userId="27af9eb8b496d58a" providerId="LiveId" clId="{291274A1-0A21-4E53-A0E6-5CC731659926}" dt="2021-04-13T16:40:22.506" v="8" actId="47"/>
        <pc:sldMkLst>
          <pc:docMk/>
          <pc:sldMk cId="2784475040" sldId="265"/>
        </pc:sldMkLst>
      </pc:sldChg>
      <pc:sldChg chg="del">
        <pc:chgData name="Martin Komínek" userId="27af9eb8b496d58a" providerId="LiveId" clId="{291274A1-0A21-4E53-A0E6-5CC731659926}" dt="2021-04-13T16:40:22.892" v="9" actId="47"/>
        <pc:sldMkLst>
          <pc:docMk/>
          <pc:sldMk cId="334560872" sldId="266"/>
        </pc:sldMkLst>
      </pc:sldChg>
      <pc:sldChg chg="del">
        <pc:chgData name="Martin Komínek" userId="27af9eb8b496d58a" providerId="LiveId" clId="{291274A1-0A21-4E53-A0E6-5CC731659926}" dt="2021-04-13T16:40:19.181" v="0" actId="47"/>
        <pc:sldMkLst>
          <pc:docMk/>
          <pc:sldMk cId="511564489" sldId="267"/>
        </pc:sldMkLst>
      </pc:sldChg>
      <pc:sldChg chg="del">
        <pc:chgData name="Martin Komínek" userId="27af9eb8b496d58a" providerId="LiveId" clId="{291274A1-0A21-4E53-A0E6-5CC731659926}" dt="2021-04-13T16:40:24.671" v="10" actId="47"/>
        <pc:sldMkLst>
          <pc:docMk/>
          <pc:sldMk cId="4055869274" sldId="268"/>
        </pc:sldMkLst>
      </pc:sldChg>
      <pc:sldChg chg="del">
        <pc:chgData name="Martin Komínek" userId="27af9eb8b496d58a" providerId="LiveId" clId="{291274A1-0A21-4E53-A0E6-5CC731659926}" dt="2021-04-13T16:40:25.223" v="11" actId="47"/>
        <pc:sldMkLst>
          <pc:docMk/>
          <pc:sldMk cId="1118351386" sldId="269"/>
        </pc:sldMkLst>
      </pc:sldChg>
      <pc:sldChg chg="del">
        <pc:chgData name="Martin Komínek" userId="27af9eb8b496d58a" providerId="LiveId" clId="{291274A1-0A21-4E53-A0E6-5CC731659926}" dt="2021-04-13T16:40:25.822" v="12" actId="47"/>
        <pc:sldMkLst>
          <pc:docMk/>
          <pc:sldMk cId="139137061" sldId="270"/>
        </pc:sldMkLst>
      </pc:sldChg>
      <pc:sldChg chg="del">
        <pc:chgData name="Martin Komínek" userId="27af9eb8b496d58a" providerId="LiveId" clId="{291274A1-0A21-4E53-A0E6-5CC731659926}" dt="2021-04-13T16:40:26.351" v="13" actId="47"/>
        <pc:sldMkLst>
          <pc:docMk/>
          <pc:sldMk cId="1713640361" sldId="271"/>
        </pc:sldMkLst>
      </pc:sldChg>
      <pc:sldChg chg="addSp delSp modSp add del mod ord modTransition delAnim modAnim">
        <pc:chgData name="Martin Komínek" userId="27af9eb8b496d58a" providerId="LiveId" clId="{291274A1-0A21-4E53-A0E6-5CC731659926}" dt="2021-04-14T07:34:59.408" v="2801"/>
        <pc:sldMkLst>
          <pc:docMk/>
          <pc:sldMk cId="2922026852" sldId="272"/>
        </pc:sldMkLst>
        <pc:spChg chg="del">
          <ac:chgData name="Martin Komínek" userId="27af9eb8b496d58a" providerId="LiveId" clId="{291274A1-0A21-4E53-A0E6-5CC731659926}" dt="2021-04-14T07:29:39.939" v="2711" actId="478"/>
          <ac:spMkLst>
            <pc:docMk/>
            <pc:sldMk cId="2922026852" sldId="272"/>
            <ac:spMk id="3" creationId="{F0F8B9FF-012F-48F3-908B-F37123AC0A81}"/>
          </ac:spMkLst>
        </pc:spChg>
        <pc:spChg chg="mod">
          <ac:chgData name="Martin Komínek" userId="27af9eb8b496d58a" providerId="LiveId" clId="{291274A1-0A21-4E53-A0E6-5CC731659926}" dt="2021-04-14T07:29:51.848" v="2713" actId="1076"/>
          <ac:spMkLst>
            <pc:docMk/>
            <pc:sldMk cId="2922026852" sldId="272"/>
            <ac:spMk id="4" creationId="{923691FD-B9C9-4E07-9CB8-0BB17765F85C}"/>
          </ac:spMkLst>
        </pc:spChg>
        <pc:spChg chg="add del mod">
          <ac:chgData name="Martin Komínek" userId="27af9eb8b496d58a" providerId="LiveId" clId="{291274A1-0A21-4E53-A0E6-5CC731659926}" dt="2021-04-14T07:29:36.407" v="2710" actId="478"/>
          <ac:spMkLst>
            <pc:docMk/>
            <pc:sldMk cId="2922026852" sldId="272"/>
            <ac:spMk id="9" creationId="{EEDBFA03-547F-4D32-84E8-CF3B6C4A30D1}"/>
          </ac:spMkLst>
        </pc:spChg>
        <pc:picChg chg="del mod">
          <ac:chgData name="Martin Komínek" userId="27af9eb8b496d58a" providerId="LiveId" clId="{291274A1-0A21-4E53-A0E6-5CC731659926}" dt="2021-04-14T07:29:32.403" v="2709" actId="478"/>
          <ac:picMkLst>
            <pc:docMk/>
            <pc:sldMk cId="2922026852" sldId="272"/>
            <ac:picMk id="6" creationId="{66F093DA-0EE2-432D-9FA3-7A6467CFEF28}"/>
          </ac:picMkLst>
        </pc:picChg>
        <pc:picChg chg="mod">
          <ac:chgData name="Martin Komínek" userId="27af9eb8b496d58a" providerId="LiveId" clId="{291274A1-0A21-4E53-A0E6-5CC731659926}" dt="2021-04-14T07:29:44.415" v="2712" actId="1076"/>
          <ac:picMkLst>
            <pc:docMk/>
            <pc:sldMk cId="2922026852" sldId="272"/>
            <ac:picMk id="8" creationId="{AF1AC01F-D1C5-4C57-BCA8-D673F016076A}"/>
          </ac:picMkLst>
        </pc:picChg>
      </pc:sldChg>
      <pc:sldChg chg="modSp mod modTransition modAnim">
        <pc:chgData name="Martin Komínek" userId="27af9eb8b496d58a" providerId="LiveId" clId="{291274A1-0A21-4E53-A0E6-5CC731659926}" dt="2021-04-14T07:35:15.772" v="2803"/>
        <pc:sldMkLst>
          <pc:docMk/>
          <pc:sldMk cId="721166259" sldId="273"/>
        </pc:sldMkLst>
        <pc:spChg chg="mod">
          <ac:chgData name="Martin Komínek" userId="27af9eb8b496d58a" providerId="LiveId" clId="{291274A1-0A21-4E53-A0E6-5CC731659926}" dt="2021-04-13T17:15:06.970" v="1133" actId="20577"/>
          <ac:spMkLst>
            <pc:docMk/>
            <pc:sldMk cId="721166259" sldId="273"/>
            <ac:spMk id="3" creationId="{AC55073B-5439-4137-8207-EA10D3459E17}"/>
          </ac:spMkLst>
        </pc:spChg>
        <pc:picChg chg="mod">
          <ac:chgData name="Martin Komínek" userId="27af9eb8b496d58a" providerId="LiveId" clId="{291274A1-0A21-4E53-A0E6-5CC731659926}" dt="2021-04-13T17:13:50.246" v="979" actId="1076"/>
          <ac:picMkLst>
            <pc:docMk/>
            <pc:sldMk cId="721166259" sldId="273"/>
            <ac:picMk id="6" creationId="{ADF51D0E-4481-497D-80A9-761E0D7E79E9}"/>
          </ac:picMkLst>
        </pc:picChg>
      </pc:sldChg>
      <pc:sldChg chg="addSp modSp mod modTransition modAnim">
        <pc:chgData name="Martin Komínek" userId="27af9eb8b496d58a" providerId="LiveId" clId="{291274A1-0A21-4E53-A0E6-5CC731659926}" dt="2021-04-14T07:35:10.518" v="2802"/>
        <pc:sldMkLst>
          <pc:docMk/>
          <pc:sldMk cId="1367971574" sldId="274"/>
        </pc:sldMkLst>
        <pc:spChg chg="add mod">
          <ac:chgData name="Martin Komínek" userId="27af9eb8b496d58a" providerId="LiveId" clId="{291274A1-0A21-4E53-A0E6-5CC731659926}" dt="2021-04-13T17:48:16.083" v="2702" actId="20577"/>
          <ac:spMkLst>
            <pc:docMk/>
            <pc:sldMk cId="1367971574" sldId="274"/>
            <ac:spMk id="5" creationId="{535E5069-373F-42FB-93A4-B71C2B1CAF13}"/>
          </ac:spMkLst>
        </pc:spChg>
        <pc:picChg chg="mod modCrop">
          <ac:chgData name="Martin Komínek" userId="27af9eb8b496d58a" providerId="LiveId" clId="{291274A1-0A21-4E53-A0E6-5CC731659926}" dt="2021-04-13T17:45:46.175" v="2300" actId="1076"/>
          <ac:picMkLst>
            <pc:docMk/>
            <pc:sldMk cId="1367971574" sldId="274"/>
            <ac:picMk id="6" creationId="{1BE80E7C-4271-472D-92AB-F8C70DACB090}"/>
          </ac:picMkLst>
        </pc:picChg>
      </pc:sldChg>
      <pc:sldChg chg="addSp modSp mod modTransition modAnim">
        <pc:chgData name="Martin Komínek" userId="27af9eb8b496d58a" providerId="LiveId" clId="{291274A1-0A21-4E53-A0E6-5CC731659926}" dt="2021-04-14T07:38:02.202" v="2813" actId="1076"/>
        <pc:sldMkLst>
          <pc:docMk/>
          <pc:sldMk cId="4051456211" sldId="275"/>
        </pc:sldMkLst>
        <pc:spChg chg="add mod">
          <ac:chgData name="Martin Komínek" userId="27af9eb8b496d58a" providerId="LiveId" clId="{291274A1-0A21-4E53-A0E6-5CC731659926}" dt="2021-04-13T17:22:55.615" v="1480" actId="255"/>
          <ac:spMkLst>
            <pc:docMk/>
            <pc:sldMk cId="4051456211" sldId="275"/>
            <ac:spMk id="4" creationId="{74D4ACBD-467F-4D24-ABA7-20D0E6EF3003}"/>
          </ac:spMkLst>
        </pc:spChg>
        <pc:picChg chg="mod">
          <ac:chgData name="Martin Komínek" userId="27af9eb8b496d58a" providerId="LiveId" clId="{291274A1-0A21-4E53-A0E6-5CC731659926}" dt="2021-04-14T07:37:53.765" v="2812" actId="1076"/>
          <ac:picMkLst>
            <pc:docMk/>
            <pc:sldMk cId="4051456211" sldId="275"/>
            <ac:picMk id="6" creationId="{08C5FE39-4FB8-4341-8B35-29AB3D3FC96D}"/>
          </ac:picMkLst>
        </pc:picChg>
        <pc:picChg chg="mod modCrop">
          <ac:chgData name="Martin Komínek" userId="27af9eb8b496d58a" providerId="LiveId" clId="{291274A1-0A21-4E53-A0E6-5CC731659926}" dt="2021-04-14T07:38:02.202" v="2813" actId="1076"/>
          <ac:picMkLst>
            <pc:docMk/>
            <pc:sldMk cId="4051456211" sldId="275"/>
            <ac:picMk id="8" creationId="{D323F260-12CD-41E1-8071-C880CB5AAD03}"/>
          </ac:picMkLst>
        </pc:picChg>
      </pc:sldChg>
      <pc:sldChg chg="modSp mod modTransition modAnim">
        <pc:chgData name="Martin Komínek" userId="27af9eb8b496d58a" providerId="LiveId" clId="{291274A1-0A21-4E53-A0E6-5CC731659926}" dt="2021-04-14T07:35:33.441" v="2806"/>
        <pc:sldMkLst>
          <pc:docMk/>
          <pc:sldMk cId="3229962181" sldId="276"/>
        </pc:sldMkLst>
        <pc:spChg chg="mod">
          <ac:chgData name="Martin Komínek" userId="27af9eb8b496d58a" providerId="LiveId" clId="{291274A1-0A21-4E53-A0E6-5CC731659926}" dt="2021-04-13T17:30:58.422" v="1575" actId="255"/>
          <ac:spMkLst>
            <pc:docMk/>
            <pc:sldMk cId="3229962181" sldId="276"/>
            <ac:spMk id="3" creationId="{F88E7AB0-27E3-47F3-AF45-CC5BEF8D2E9F}"/>
          </ac:spMkLst>
        </pc:spChg>
        <pc:picChg chg="mod">
          <ac:chgData name="Martin Komínek" userId="27af9eb8b496d58a" providerId="LiveId" clId="{291274A1-0A21-4E53-A0E6-5CC731659926}" dt="2021-04-13T17:30:44.402" v="1572" actId="1076"/>
          <ac:picMkLst>
            <pc:docMk/>
            <pc:sldMk cId="3229962181" sldId="276"/>
            <ac:picMk id="6" creationId="{F6C4466A-C44D-4B4C-A2CA-8ADC9DAFC70C}"/>
          </ac:picMkLst>
        </pc:picChg>
      </pc:sldChg>
      <pc:sldChg chg="modSp modTransition modAnim">
        <pc:chgData name="Martin Komínek" userId="27af9eb8b496d58a" providerId="LiveId" clId="{291274A1-0A21-4E53-A0E6-5CC731659926}" dt="2021-04-14T07:34:44.819" v="2799"/>
        <pc:sldMkLst>
          <pc:docMk/>
          <pc:sldMk cId="3172921084" sldId="277"/>
        </pc:sldMkLst>
        <pc:spChg chg="mod">
          <ac:chgData name="Martin Komínek" userId="27af9eb8b496d58a" providerId="LiveId" clId="{291274A1-0A21-4E53-A0E6-5CC731659926}" dt="2021-04-13T17:06:57.171" v="624" actId="20577"/>
          <ac:spMkLst>
            <pc:docMk/>
            <pc:sldMk cId="3172921084" sldId="277"/>
            <ac:spMk id="3" creationId="{DC8EA73E-2F1C-454A-B610-6E3769463CEA}"/>
          </ac:spMkLst>
        </pc:spChg>
      </pc:sldChg>
      <pc:sldChg chg="addSp delSp modSp mod modTransition modAnim">
        <pc:chgData name="Martin Komínek" userId="27af9eb8b496d58a" providerId="LiveId" clId="{291274A1-0A21-4E53-A0E6-5CC731659926}" dt="2021-04-14T07:35:36.648" v="2807"/>
        <pc:sldMkLst>
          <pc:docMk/>
          <pc:sldMk cId="3941452141" sldId="280"/>
        </pc:sldMkLst>
        <pc:spChg chg="add del mod">
          <ac:chgData name="Martin Komínek" userId="27af9eb8b496d58a" providerId="LiveId" clId="{291274A1-0A21-4E53-A0E6-5CC731659926}" dt="2021-04-13T17:25:40.065" v="1564"/>
          <ac:spMkLst>
            <pc:docMk/>
            <pc:sldMk cId="3941452141" sldId="280"/>
            <ac:spMk id="4" creationId="{8F86C038-1370-4E72-870F-BDDDF8F47B63}"/>
          </ac:spMkLst>
        </pc:spChg>
        <pc:spChg chg="add mod">
          <ac:chgData name="Martin Komínek" userId="27af9eb8b496d58a" providerId="LiveId" clId="{291274A1-0A21-4E53-A0E6-5CC731659926}" dt="2021-04-13T17:35:58.016" v="1940" actId="948"/>
          <ac:spMkLst>
            <pc:docMk/>
            <pc:sldMk cId="3941452141" sldId="280"/>
            <ac:spMk id="7" creationId="{C6BCBCEE-7406-4B23-BD79-7CB1C9140B5D}"/>
          </ac:spMkLst>
        </pc:spChg>
        <pc:picChg chg="mod">
          <ac:chgData name="Martin Komínek" userId="27af9eb8b496d58a" providerId="LiveId" clId="{291274A1-0A21-4E53-A0E6-5CC731659926}" dt="2021-04-13T17:31:05.062" v="1576" actId="1076"/>
          <ac:picMkLst>
            <pc:docMk/>
            <pc:sldMk cId="3941452141" sldId="280"/>
            <ac:picMk id="6" creationId="{953C4C28-CFD5-489A-827F-AFD87F87D042}"/>
          </ac:picMkLst>
        </pc:picChg>
      </pc:sldChg>
      <pc:sldChg chg="modSp mod modTransition modAnim">
        <pc:chgData name="Martin Komínek" userId="27af9eb8b496d58a" providerId="LiveId" clId="{291274A1-0A21-4E53-A0E6-5CC731659926}" dt="2021-04-14T07:35:41.221" v="2808"/>
        <pc:sldMkLst>
          <pc:docMk/>
          <pc:sldMk cId="1743251720" sldId="282"/>
        </pc:sldMkLst>
        <pc:spChg chg="mod">
          <ac:chgData name="Martin Komínek" userId="27af9eb8b496d58a" providerId="LiveId" clId="{291274A1-0A21-4E53-A0E6-5CC731659926}" dt="2021-04-13T17:39:15.901" v="2237" actId="20577"/>
          <ac:spMkLst>
            <pc:docMk/>
            <pc:sldMk cId="1743251720" sldId="282"/>
            <ac:spMk id="3" creationId="{DC8EA73E-2F1C-454A-B610-6E3769463CEA}"/>
          </ac:spMkLst>
        </pc:spChg>
      </pc:sldChg>
      <pc:sldChg chg="modSp mod modTransition modAnim">
        <pc:chgData name="Martin Komínek" userId="27af9eb8b496d58a" providerId="LiveId" clId="{291274A1-0A21-4E53-A0E6-5CC731659926}" dt="2021-04-14T07:35:45.498" v="2809"/>
        <pc:sldMkLst>
          <pc:docMk/>
          <pc:sldMk cId="3942178717" sldId="283"/>
        </pc:sldMkLst>
        <pc:spChg chg="mod">
          <ac:chgData name="Martin Komínek" userId="27af9eb8b496d58a" providerId="LiveId" clId="{291274A1-0A21-4E53-A0E6-5CC731659926}" dt="2021-04-13T17:44:38.477" v="2292" actId="14100"/>
          <ac:spMkLst>
            <pc:docMk/>
            <pc:sldMk cId="3942178717" sldId="283"/>
            <ac:spMk id="3" creationId="{DC8EA73E-2F1C-454A-B610-6E3769463CEA}"/>
          </ac:spMkLst>
        </pc:spChg>
      </pc:sldChg>
      <pc:sldChg chg="del">
        <pc:chgData name="Martin Komínek" userId="27af9eb8b496d58a" providerId="LiveId" clId="{291274A1-0A21-4E53-A0E6-5CC731659926}" dt="2021-04-13T17:16:22.856" v="1140" actId="47"/>
        <pc:sldMkLst>
          <pc:docMk/>
          <pc:sldMk cId="360351715" sldId="284"/>
        </pc:sldMkLst>
      </pc:sldChg>
      <pc:sldChg chg="del">
        <pc:chgData name="Martin Komínek" userId="27af9eb8b496d58a" providerId="LiveId" clId="{291274A1-0A21-4E53-A0E6-5CC731659926}" dt="2021-04-13T17:16:19.386" v="1136" actId="47"/>
        <pc:sldMkLst>
          <pc:docMk/>
          <pc:sldMk cId="2032239610" sldId="285"/>
        </pc:sldMkLst>
      </pc:sldChg>
      <pc:sldChg chg="del">
        <pc:chgData name="Martin Komínek" userId="27af9eb8b496d58a" providerId="LiveId" clId="{291274A1-0A21-4E53-A0E6-5CC731659926}" dt="2021-04-13T17:16:20.511" v="1137" actId="47"/>
        <pc:sldMkLst>
          <pc:docMk/>
          <pc:sldMk cId="2881758491" sldId="286"/>
        </pc:sldMkLst>
      </pc:sldChg>
      <pc:sldChg chg="del">
        <pc:chgData name="Martin Komínek" userId="27af9eb8b496d58a" providerId="LiveId" clId="{291274A1-0A21-4E53-A0E6-5CC731659926}" dt="2021-04-13T17:16:21.476" v="1138" actId="47"/>
        <pc:sldMkLst>
          <pc:docMk/>
          <pc:sldMk cId="4030816410" sldId="287"/>
        </pc:sldMkLst>
      </pc:sldChg>
      <pc:sldChg chg="del">
        <pc:chgData name="Martin Komínek" userId="27af9eb8b496d58a" providerId="LiveId" clId="{291274A1-0A21-4E53-A0E6-5CC731659926}" dt="2021-04-13T17:16:22.187" v="1139" actId="47"/>
        <pc:sldMkLst>
          <pc:docMk/>
          <pc:sldMk cId="1757090911" sldId="288"/>
        </pc:sldMkLst>
      </pc:sldChg>
      <pc:sldChg chg="del">
        <pc:chgData name="Martin Komínek" userId="27af9eb8b496d58a" providerId="LiveId" clId="{291274A1-0A21-4E53-A0E6-5CC731659926}" dt="2021-04-13T17:16:26.476" v="1143" actId="47"/>
        <pc:sldMkLst>
          <pc:docMk/>
          <pc:sldMk cId="587096316" sldId="290"/>
        </pc:sldMkLst>
      </pc:sldChg>
      <pc:sldChg chg="del">
        <pc:chgData name="Martin Komínek" userId="27af9eb8b496d58a" providerId="LiveId" clId="{291274A1-0A21-4E53-A0E6-5CC731659926}" dt="2021-04-13T17:16:27.196" v="1144" actId="47"/>
        <pc:sldMkLst>
          <pc:docMk/>
          <pc:sldMk cId="1220969776" sldId="291"/>
        </pc:sldMkLst>
      </pc:sldChg>
      <pc:sldChg chg="del">
        <pc:chgData name="Martin Komínek" userId="27af9eb8b496d58a" providerId="LiveId" clId="{291274A1-0A21-4E53-A0E6-5CC731659926}" dt="2021-04-13T17:16:28.498" v="1145" actId="47"/>
        <pc:sldMkLst>
          <pc:docMk/>
          <pc:sldMk cId="3558865821" sldId="292"/>
        </pc:sldMkLst>
      </pc:sldChg>
      <pc:sldChg chg="del">
        <pc:chgData name="Martin Komínek" userId="27af9eb8b496d58a" providerId="LiveId" clId="{291274A1-0A21-4E53-A0E6-5CC731659926}" dt="2021-04-13T17:16:29.816" v="1146" actId="47"/>
        <pc:sldMkLst>
          <pc:docMk/>
          <pc:sldMk cId="3761516993" sldId="293"/>
        </pc:sldMkLst>
      </pc:sldChg>
      <pc:sldChg chg="del">
        <pc:chgData name="Martin Komínek" userId="27af9eb8b496d58a" providerId="LiveId" clId="{291274A1-0A21-4E53-A0E6-5CC731659926}" dt="2021-04-13T17:16:30.963" v="1147" actId="47"/>
        <pc:sldMkLst>
          <pc:docMk/>
          <pc:sldMk cId="1162800575" sldId="294"/>
        </pc:sldMkLst>
      </pc:sldChg>
      <pc:sldChg chg="del">
        <pc:chgData name="Martin Komínek" userId="27af9eb8b496d58a" providerId="LiveId" clId="{291274A1-0A21-4E53-A0E6-5CC731659926}" dt="2021-04-13T17:16:31.995" v="1148" actId="47"/>
        <pc:sldMkLst>
          <pc:docMk/>
          <pc:sldMk cId="3045571691" sldId="297"/>
        </pc:sldMkLst>
      </pc:sldChg>
      <pc:sldChg chg="del">
        <pc:chgData name="Martin Komínek" userId="27af9eb8b496d58a" providerId="LiveId" clId="{291274A1-0A21-4E53-A0E6-5CC731659926}" dt="2021-04-13T17:16:32.861" v="1149" actId="47"/>
        <pc:sldMkLst>
          <pc:docMk/>
          <pc:sldMk cId="927555961" sldId="298"/>
        </pc:sldMkLst>
      </pc:sldChg>
      <pc:sldChg chg="del">
        <pc:chgData name="Martin Komínek" userId="27af9eb8b496d58a" providerId="LiveId" clId="{291274A1-0A21-4E53-A0E6-5CC731659926}" dt="2021-04-13T17:16:33.430" v="1150" actId="47"/>
        <pc:sldMkLst>
          <pc:docMk/>
          <pc:sldMk cId="3937975500" sldId="299"/>
        </pc:sldMkLst>
      </pc:sldChg>
      <pc:sldChg chg="del">
        <pc:chgData name="Martin Komínek" userId="27af9eb8b496d58a" providerId="LiveId" clId="{291274A1-0A21-4E53-A0E6-5CC731659926}" dt="2021-04-13T17:16:34.126" v="1151" actId="47"/>
        <pc:sldMkLst>
          <pc:docMk/>
          <pc:sldMk cId="3414166156" sldId="300"/>
        </pc:sldMkLst>
      </pc:sldChg>
      <pc:sldChg chg="del">
        <pc:chgData name="Martin Komínek" userId="27af9eb8b496d58a" providerId="LiveId" clId="{291274A1-0A21-4E53-A0E6-5CC731659926}" dt="2021-04-13T17:16:36.211" v="1152" actId="47"/>
        <pc:sldMkLst>
          <pc:docMk/>
          <pc:sldMk cId="4219633918" sldId="301"/>
        </pc:sldMkLst>
      </pc:sldChg>
      <pc:sldChg chg="del">
        <pc:chgData name="Martin Komínek" userId="27af9eb8b496d58a" providerId="LiveId" clId="{291274A1-0A21-4E53-A0E6-5CC731659926}" dt="2021-04-13T17:16:39.507" v="1155" actId="47"/>
        <pc:sldMkLst>
          <pc:docMk/>
          <pc:sldMk cId="979964323" sldId="302"/>
        </pc:sldMkLst>
      </pc:sldChg>
      <pc:sldChg chg="del">
        <pc:chgData name="Martin Komínek" userId="27af9eb8b496d58a" providerId="LiveId" clId="{291274A1-0A21-4E53-A0E6-5CC731659926}" dt="2021-04-13T17:16:40.685" v="1156" actId="47"/>
        <pc:sldMkLst>
          <pc:docMk/>
          <pc:sldMk cId="193251329" sldId="303"/>
        </pc:sldMkLst>
      </pc:sldChg>
      <pc:sldChg chg="del">
        <pc:chgData name="Martin Komínek" userId="27af9eb8b496d58a" providerId="LiveId" clId="{291274A1-0A21-4E53-A0E6-5CC731659926}" dt="2021-04-13T17:16:41.560" v="1157" actId="47"/>
        <pc:sldMkLst>
          <pc:docMk/>
          <pc:sldMk cId="1255702123" sldId="304"/>
        </pc:sldMkLst>
      </pc:sldChg>
      <pc:sldChg chg="del">
        <pc:chgData name="Martin Komínek" userId="27af9eb8b496d58a" providerId="LiveId" clId="{291274A1-0A21-4E53-A0E6-5CC731659926}" dt="2021-04-13T17:16:42.116" v="1158" actId="47"/>
        <pc:sldMkLst>
          <pc:docMk/>
          <pc:sldMk cId="2544625488" sldId="309"/>
        </pc:sldMkLst>
      </pc:sldChg>
      <pc:sldChg chg="del">
        <pc:chgData name="Martin Komínek" userId="27af9eb8b496d58a" providerId="LiveId" clId="{291274A1-0A21-4E53-A0E6-5CC731659926}" dt="2021-04-13T17:16:43.111" v="1159" actId="47"/>
        <pc:sldMkLst>
          <pc:docMk/>
          <pc:sldMk cId="2083314656" sldId="310"/>
        </pc:sldMkLst>
      </pc:sldChg>
      <pc:sldChg chg="del">
        <pc:chgData name="Martin Komínek" userId="27af9eb8b496d58a" providerId="LiveId" clId="{291274A1-0A21-4E53-A0E6-5CC731659926}" dt="2021-04-13T17:16:43.766" v="1160" actId="47"/>
        <pc:sldMkLst>
          <pc:docMk/>
          <pc:sldMk cId="2037864027" sldId="311"/>
        </pc:sldMkLst>
      </pc:sldChg>
      <pc:sldChg chg="del">
        <pc:chgData name="Martin Komínek" userId="27af9eb8b496d58a" providerId="LiveId" clId="{291274A1-0A21-4E53-A0E6-5CC731659926}" dt="2021-04-13T17:16:44.526" v="1161" actId="47"/>
        <pc:sldMkLst>
          <pc:docMk/>
          <pc:sldMk cId="1194988136" sldId="312"/>
        </pc:sldMkLst>
      </pc:sldChg>
      <pc:sldChg chg="del">
        <pc:chgData name="Martin Komínek" userId="27af9eb8b496d58a" providerId="LiveId" clId="{291274A1-0A21-4E53-A0E6-5CC731659926}" dt="2021-04-13T17:16:45.676" v="1162" actId="47"/>
        <pc:sldMkLst>
          <pc:docMk/>
          <pc:sldMk cId="1791539656" sldId="313"/>
        </pc:sldMkLst>
      </pc:sldChg>
      <pc:sldChg chg="del">
        <pc:chgData name="Martin Komínek" userId="27af9eb8b496d58a" providerId="LiveId" clId="{291274A1-0A21-4E53-A0E6-5CC731659926}" dt="2021-04-13T17:16:47.001" v="1163" actId="47"/>
        <pc:sldMkLst>
          <pc:docMk/>
          <pc:sldMk cId="2650115216" sldId="314"/>
        </pc:sldMkLst>
      </pc:sldChg>
      <pc:sldChg chg="del">
        <pc:chgData name="Martin Komínek" userId="27af9eb8b496d58a" providerId="LiveId" clId="{291274A1-0A21-4E53-A0E6-5CC731659926}" dt="2021-04-13T17:16:51.446" v="1167" actId="47"/>
        <pc:sldMkLst>
          <pc:docMk/>
          <pc:sldMk cId="441914532" sldId="315"/>
        </pc:sldMkLst>
      </pc:sldChg>
      <pc:sldChg chg="del">
        <pc:chgData name="Martin Komínek" userId="27af9eb8b496d58a" providerId="LiveId" clId="{291274A1-0A21-4E53-A0E6-5CC731659926}" dt="2021-04-13T17:16:57.551" v="1171" actId="47"/>
        <pc:sldMkLst>
          <pc:docMk/>
          <pc:sldMk cId="3808149160" sldId="324"/>
        </pc:sldMkLst>
      </pc:sldChg>
      <pc:sldChg chg="addSp delSp modSp">
        <pc:chgData name="Martin Komínek" userId="27af9eb8b496d58a" providerId="LiveId" clId="{291274A1-0A21-4E53-A0E6-5CC731659926}" dt="2021-04-14T07:27:35.509" v="2704"/>
        <pc:sldMkLst>
          <pc:docMk/>
          <pc:sldMk cId="1129594799" sldId="325"/>
        </pc:sldMkLst>
        <pc:spChg chg="add del mod">
          <ac:chgData name="Martin Komínek" userId="27af9eb8b496d58a" providerId="LiveId" clId="{291274A1-0A21-4E53-A0E6-5CC731659926}" dt="2021-04-14T07:27:35.509" v="2704"/>
          <ac:spMkLst>
            <pc:docMk/>
            <pc:sldMk cId="1129594799" sldId="325"/>
            <ac:spMk id="5" creationId="{B5CBD7D5-98C0-43D4-BCBF-F1781492C035}"/>
          </ac:spMkLst>
        </pc:spChg>
      </pc:sldChg>
      <pc:sldChg chg="del">
        <pc:chgData name="Martin Komínek" userId="27af9eb8b496d58a" providerId="LiveId" clId="{291274A1-0A21-4E53-A0E6-5CC731659926}" dt="2021-04-13T16:40:19.732" v="1" actId="47"/>
        <pc:sldMkLst>
          <pc:docMk/>
          <pc:sldMk cId="2056638223" sldId="327"/>
        </pc:sldMkLst>
      </pc:sldChg>
      <pc:sldChg chg="del">
        <pc:chgData name="Martin Komínek" userId="27af9eb8b496d58a" providerId="LiveId" clId="{291274A1-0A21-4E53-A0E6-5CC731659926}" dt="2021-04-13T16:40:20.781" v="3" actId="47"/>
        <pc:sldMkLst>
          <pc:docMk/>
          <pc:sldMk cId="2495604483" sldId="328"/>
        </pc:sldMkLst>
      </pc:sldChg>
      <pc:sldChg chg="del">
        <pc:chgData name="Martin Komínek" userId="27af9eb8b496d58a" providerId="LiveId" clId="{291274A1-0A21-4E53-A0E6-5CC731659926}" dt="2021-04-13T16:40:21.130" v="4" actId="47"/>
        <pc:sldMkLst>
          <pc:docMk/>
          <pc:sldMk cId="3953959482" sldId="329"/>
        </pc:sldMkLst>
      </pc:sldChg>
      <pc:sldChg chg="del">
        <pc:chgData name="Martin Komínek" userId="27af9eb8b496d58a" providerId="LiveId" clId="{291274A1-0A21-4E53-A0E6-5CC731659926}" dt="2021-04-13T16:40:21.406" v="5" actId="47"/>
        <pc:sldMkLst>
          <pc:docMk/>
          <pc:sldMk cId="265168595" sldId="330"/>
        </pc:sldMkLst>
      </pc:sldChg>
      <pc:sldChg chg="del">
        <pc:chgData name="Martin Komínek" userId="27af9eb8b496d58a" providerId="LiveId" clId="{291274A1-0A21-4E53-A0E6-5CC731659926}" dt="2021-04-13T16:40:22.101" v="7" actId="47"/>
        <pc:sldMkLst>
          <pc:docMk/>
          <pc:sldMk cId="873943456" sldId="331"/>
        </pc:sldMkLst>
      </pc:sldChg>
      <pc:sldChg chg="ord modTransition">
        <pc:chgData name="Martin Komínek" userId="27af9eb8b496d58a" providerId="LiveId" clId="{291274A1-0A21-4E53-A0E6-5CC731659926}" dt="2021-04-14T07:35:28.372" v="2805"/>
        <pc:sldMkLst>
          <pc:docMk/>
          <pc:sldMk cId="1818825481" sldId="332"/>
        </pc:sldMkLst>
      </pc:sldChg>
      <pc:sldChg chg="del">
        <pc:chgData name="Martin Komínek" userId="27af9eb8b496d58a" providerId="LiveId" clId="{291274A1-0A21-4E53-A0E6-5CC731659926}" dt="2021-04-13T17:26:12.495" v="1568" actId="47"/>
        <pc:sldMkLst>
          <pc:docMk/>
          <pc:sldMk cId="3452068381" sldId="333"/>
        </pc:sldMkLst>
      </pc:sldChg>
      <pc:sldChg chg="del">
        <pc:chgData name="Martin Komínek" userId="27af9eb8b496d58a" providerId="LiveId" clId="{291274A1-0A21-4E53-A0E6-5CC731659926}" dt="2021-04-13T17:26:11.190" v="1567" actId="47"/>
        <pc:sldMkLst>
          <pc:docMk/>
          <pc:sldMk cId="1767116284" sldId="334"/>
        </pc:sldMkLst>
      </pc:sldChg>
      <pc:sldChg chg="del">
        <pc:chgData name="Martin Komínek" userId="27af9eb8b496d58a" providerId="LiveId" clId="{291274A1-0A21-4E53-A0E6-5CC731659926}" dt="2021-04-13T17:26:10.254" v="1566" actId="47"/>
        <pc:sldMkLst>
          <pc:docMk/>
          <pc:sldMk cId="734830515" sldId="335"/>
        </pc:sldMkLst>
      </pc:sldChg>
      <pc:sldChg chg="del">
        <pc:chgData name="Martin Komínek" userId="27af9eb8b496d58a" providerId="LiveId" clId="{291274A1-0A21-4E53-A0E6-5CC731659926}" dt="2021-04-13T17:16:07.111" v="1134" actId="47"/>
        <pc:sldMkLst>
          <pc:docMk/>
          <pc:sldMk cId="3884300401" sldId="336"/>
        </pc:sldMkLst>
      </pc:sldChg>
      <pc:sldChg chg="del">
        <pc:chgData name="Martin Komínek" userId="27af9eb8b496d58a" providerId="LiveId" clId="{291274A1-0A21-4E53-A0E6-5CC731659926}" dt="2021-04-13T17:26:09.238" v="1565" actId="47"/>
        <pc:sldMkLst>
          <pc:docMk/>
          <pc:sldMk cId="3604368627" sldId="337"/>
        </pc:sldMkLst>
      </pc:sldChg>
      <pc:sldChg chg="del">
        <pc:chgData name="Martin Komínek" userId="27af9eb8b496d58a" providerId="LiveId" clId="{291274A1-0A21-4E53-A0E6-5CC731659926}" dt="2021-04-13T17:16:47.621" v="1164" actId="47"/>
        <pc:sldMkLst>
          <pc:docMk/>
          <pc:sldMk cId="1846916822" sldId="338"/>
        </pc:sldMkLst>
      </pc:sldChg>
      <pc:sldChg chg="del">
        <pc:chgData name="Martin Komínek" userId="27af9eb8b496d58a" providerId="LiveId" clId="{291274A1-0A21-4E53-A0E6-5CC731659926}" dt="2021-04-13T17:16:54.079" v="1169" actId="47"/>
        <pc:sldMkLst>
          <pc:docMk/>
          <pc:sldMk cId="2796129657" sldId="341"/>
        </pc:sldMkLst>
      </pc:sldChg>
      <pc:sldChg chg="del">
        <pc:chgData name="Martin Komínek" userId="27af9eb8b496d58a" providerId="LiveId" clId="{291274A1-0A21-4E53-A0E6-5CC731659926}" dt="2021-04-13T17:16:49.205" v="1166" actId="47"/>
        <pc:sldMkLst>
          <pc:docMk/>
          <pc:sldMk cId="569015809" sldId="342"/>
        </pc:sldMkLst>
      </pc:sldChg>
      <pc:sldChg chg="del">
        <pc:chgData name="Martin Komínek" userId="27af9eb8b496d58a" providerId="LiveId" clId="{291274A1-0A21-4E53-A0E6-5CC731659926}" dt="2021-04-13T17:16:52.905" v="1168" actId="47"/>
        <pc:sldMkLst>
          <pc:docMk/>
          <pc:sldMk cId="65261073" sldId="343"/>
        </pc:sldMkLst>
      </pc:sldChg>
      <pc:sldChg chg="del">
        <pc:chgData name="Martin Komínek" userId="27af9eb8b496d58a" providerId="LiveId" clId="{291274A1-0A21-4E53-A0E6-5CC731659926}" dt="2021-04-13T17:16:55.156" v="1170" actId="47"/>
        <pc:sldMkLst>
          <pc:docMk/>
          <pc:sldMk cId="925065748" sldId="344"/>
        </pc:sldMkLst>
      </pc:sldChg>
      <pc:sldChg chg="del">
        <pc:chgData name="Martin Komínek" userId="27af9eb8b496d58a" providerId="LiveId" clId="{291274A1-0A21-4E53-A0E6-5CC731659926}" dt="2021-04-13T17:16:59.146" v="1172" actId="47"/>
        <pc:sldMkLst>
          <pc:docMk/>
          <pc:sldMk cId="1992886333" sldId="345"/>
        </pc:sldMkLst>
      </pc:sldChg>
      <pc:sldChg chg="addSp delSp modSp add mod modTransition modAnim">
        <pc:chgData name="Martin Komínek" userId="27af9eb8b496d58a" providerId="LiveId" clId="{291274A1-0A21-4E53-A0E6-5CC731659926}" dt="2021-04-14T07:30:41.163" v="2718" actId="1076"/>
        <pc:sldMkLst>
          <pc:docMk/>
          <pc:sldMk cId="395235052" sldId="346"/>
        </pc:sldMkLst>
        <pc:spChg chg="mod">
          <ac:chgData name="Martin Komínek" userId="27af9eb8b496d58a" providerId="LiveId" clId="{291274A1-0A21-4E53-A0E6-5CC731659926}" dt="2021-04-13T17:07:12.241" v="664" actId="20577"/>
          <ac:spMkLst>
            <pc:docMk/>
            <pc:sldMk cId="395235052" sldId="346"/>
            <ac:spMk id="2" creationId="{89732E61-9831-432A-9ECA-E305FD558BC0}"/>
          </ac:spMkLst>
        </pc:spChg>
        <pc:spChg chg="del mod">
          <ac:chgData name="Martin Komínek" userId="27af9eb8b496d58a" providerId="LiveId" clId="{291274A1-0A21-4E53-A0E6-5CC731659926}" dt="2021-04-13T17:08:36.292" v="666" actId="931"/>
          <ac:spMkLst>
            <pc:docMk/>
            <pc:sldMk cId="395235052" sldId="346"/>
            <ac:spMk id="3" creationId="{DC8EA73E-2F1C-454A-B610-6E3769463CEA}"/>
          </ac:spMkLst>
        </pc:spChg>
        <pc:spChg chg="add mod">
          <ac:chgData name="Martin Komínek" userId="27af9eb8b496d58a" providerId="LiveId" clId="{291274A1-0A21-4E53-A0E6-5CC731659926}" dt="2021-04-13T17:09:46.558" v="682" actId="1076"/>
          <ac:spMkLst>
            <pc:docMk/>
            <pc:sldMk cId="395235052" sldId="346"/>
            <ac:spMk id="7" creationId="{216FC7D2-29B3-4E8E-B183-E876DF512954}"/>
          </ac:spMkLst>
        </pc:spChg>
        <pc:spChg chg="add mod">
          <ac:chgData name="Martin Komínek" userId="27af9eb8b496d58a" providerId="LiveId" clId="{291274A1-0A21-4E53-A0E6-5CC731659926}" dt="2021-04-13T17:12:48.028" v="975" actId="948"/>
          <ac:spMkLst>
            <pc:docMk/>
            <pc:sldMk cId="395235052" sldId="346"/>
            <ac:spMk id="9" creationId="{F6FC7904-401C-4323-8B9D-5B882F3228E9}"/>
          </ac:spMkLst>
        </pc:spChg>
        <pc:picChg chg="add mod modCrop">
          <ac:chgData name="Martin Komínek" userId="27af9eb8b496d58a" providerId="LiveId" clId="{291274A1-0A21-4E53-A0E6-5CC731659926}" dt="2021-04-14T07:30:41.163" v="2718" actId="1076"/>
          <ac:picMkLst>
            <pc:docMk/>
            <pc:sldMk cId="395235052" sldId="346"/>
            <ac:picMk id="6" creationId="{44CD890D-6F6F-40D5-B0CA-0F5564302F5B}"/>
          </ac:picMkLst>
        </pc:picChg>
        <pc:picChg chg="add del mod">
          <ac:chgData name="Martin Komínek" userId="27af9eb8b496d58a" providerId="LiveId" clId="{291274A1-0A21-4E53-A0E6-5CC731659926}" dt="2021-04-13T17:10:07.339" v="685" actId="478"/>
          <ac:picMkLst>
            <pc:docMk/>
            <pc:sldMk cId="395235052" sldId="346"/>
            <ac:picMk id="8" creationId="{AE4B8A0F-09CE-4306-8954-559D4E6D5004}"/>
          </ac:picMkLst>
        </pc:picChg>
      </pc:sldChg>
      <pc:sldChg chg="modSp new mod modTransition modAnim">
        <pc:chgData name="Martin Komínek" userId="27af9eb8b496d58a" providerId="LiveId" clId="{291274A1-0A21-4E53-A0E6-5CC731659926}" dt="2021-04-14T07:35:49.776" v="2810"/>
        <pc:sldMkLst>
          <pc:docMk/>
          <pc:sldMk cId="295287273" sldId="347"/>
        </pc:sldMkLst>
        <pc:spChg chg="mod">
          <ac:chgData name="Martin Komínek" userId="27af9eb8b496d58a" providerId="LiveId" clId="{291274A1-0A21-4E53-A0E6-5CC731659926}" dt="2021-04-14T07:34:11.717" v="2777" actId="20577"/>
          <ac:spMkLst>
            <pc:docMk/>
            <pc:sldMk cId="295287273" sldId="347"/>
            <ac:spMk id="2" creationId="{2770F160-B6E6-4AF3-96FD-1386876F1988}"/>
          </ac:spMkLst>
        </pc:spChg>
        <pc:spChg chg="mod">
          <ac:chgData name="Martin Komínek" userId="27af9eb8b496d58a" providerId="LiveId" clId="{291274A1-0A21-4E53-A0E6-5CC731659926}" dt="2021-04-14T07:34:17.779" v="2794" actId="20577"/>
          <ac:spMkLst>
            <pc:docMk/>
            <pc:sldMk cId="295287273" sldId="347"/>
            <ac:spMk id="3" creationId="{10535E73-8FFD-433D-B99B-7808D7492E55}"/>
          </ac:spMkLst>
        </pc:spChg>
      </pc:sldChg>
      <pc:sldMasterChg chg="del delSldLayout">
        <pc:chgData name="Martin Komínek" userId="27af9eb8b496d58a" providerId="LiveId" clId="{291274A1-0A21-4E53-A0E6-5CC731659926}" dt="2021-04-13T17:16:59.146" v="1172" actId="47"/>
        <pc:sldMasterMkLst>
          <pc:docMk/>
          <pc:sldMasterMk cId="4060405527" sldId="2147483648"/>
        </pc:sldMasterMkLst>
        <pc:sldLayoutChg chg="del">
          <pc:chgData name="Martin Komínek" userId="27af9eb8b496d58a" providerId="LiveId" clId="{291274A1-0A21-4E53-A0E6-5CC731659926}" dt="2021-04-13T17:16:59.146" v="1172" actId="47"/>
          <pc:sldLayoutMkLst>
            <pc:docMk/>
            <pc:sldMasterMk cId="4060405527" sldId="2147483648"/>
            <pc:sldLayoutMk cId="905466733" sldId="2147483649"/>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3252781135" sldId="2147483650"/>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1561341776" sldId="2147483651"/>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1246449918" sldId="2147483652"/>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2598261101" sldId="2147483653"/>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2154308005" sldId="2147483654"/>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3376408796" sldId="2147483655"/>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3773322349" sldId="2147483656"/>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3046058840" sldId="2147483657"/>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1468861233" sldId="2147483658"/>
          </pc:sldLayoutMkLst>
        </pc:sldLayoutChg>
        <pc:sldLayoutChg chg="del">
          <pc:chgData name="Martin Komínek" userId="27af9eb8b496d58a" providerId="LiveId" clId="{291274A1-0A21-4E53-A0E6-5CC731659926}" dt="2021-04-13T17:16:59.146" v="1172" actId="47"/>
          <pc:sldLayoutMkLst>
            <pc:docMk/>
            <pc:sldMasterMk cId="4060405527" sldId="2147483648"/>
            <pc:sldLayoutMk cId="2867330233" sldId="2147483659"/>
          </pc:sldLayoutMkLst>
        </pc:sldLayoutChg>
      </pc:sldMasterChg>
    </pc:docChg>
  </pc:docChgLst>
  <pc:docChgLst>
    <pc:chgData name="Martin Komínek" userId="27af9eb8b496d58a" providerId="LiveId" clId="{438BBAA8-B127-474D-BB60-3F41A67F33B1}"/>
    <pc:docChg chg="modSld">
      <pc:chgData name="Martin Komínek" userId="27af9eb8b496d58a" providerId="LiveId" clId="{438BBAA8-B127-474D-BB60-3F41A67F33B1}" dt="2021-04-14T13:52:29.462" v="1" actId="20577"/>
      <pc:docMkLst>
        <pc:docMk/>
      </pc:docMkLst>
      <pc:sldChg chg="modSp">
        <pc:chgData name="Martin Komínek" userId="27af9eb8b496d58a" providerId="LiveId" clId="{438BBAA8-B127-474D-BB60-3F41A67F33B1}" dt="2021-04-14T13:52:29.462" v="1" actId="20577"/>
        <pc:sldMkLst>
          <pc:docMk/>
          <pc:sldMk cId="1367971574" sldId="274"/>
        </pc:sldMkLst>
        <pc:spChg chg="mod">
          <ac:chgData name="Martin Komínek" userId="27af9eb8b496d58a" providerId="LiveId" clId="{438BBAA8-B127-474D-BB60-3F41A67F33B1}" dt="2021-04-14T13:52:29.462" v="1" actId="20577"/>
          <ac:spMkLst>
            <pc:docMk/>
            <pc:sldMk cId="1367971574" sldId="274"/>
            <ac:spMk id="5" creationId="{535E5069-373F-42FB-93A4-B71C2B1CAF13}"/>
          </ac:spMkLst>
        </pc:spChg>
      </pc:sldChg>
    </pc:docChg>
  </pc:docChgLst>
  <pc:docChgLst>
    <pc:chgData name="Martin Komínek" userId="27af9eb8b496d58a" providerId="LiveId" clId="{B86CBBB3-15F2-481C-B484-FF8848B34D2C}"/>
    <pc:docChg chg="custSel addSld modSld">
      <pc:chgData name="Martin Komínek" userId="27af9eb8b496d58a" providerId="LiveId" clId="{B86CBBB3-15F2-481C-B484-FF8848B34D2C}" dt="2023-02-19T16:55:18.857" v="20" actId="1076"/>
      <pc:docMkLst>
        <pc:docMk/>
      </pc:docMkLst>
      <pc:sldChg chg="addSp delSp modSp mod delAnim modAnim">
        <pc:chgData name="Martin Komínek" userId="27af9eb8b496d58a" providerId="LiveId" clId="{B86CBBB3-15F2-481C-B484-FF8848B34D2C}" dt="2023-02-19T16:55:18.857" v="20" actId="1076"/>
        <pc:sldMkLst>
          <pc:docMk/>
          <pc:sldMk cId="441914532" sldId="315"/>
        </pc:sldMkLst>
        <pc:spChg chg="del mod">
          <ac:chgData name="Martin Komínek" userId="27af9eb8b496d58a" providerId="LiveId" clId="{B86CBBB3-15F2-481C-B484-FF8848B34D2C}" dt="2023-02-19T16:52:07.127" v="4" actId="478"/>
          <ac:spMkLst>
            <pc:docMk/>
            <pc:sldMk cId="441914532" sldId="315"/>
            <ac:spMk id="5" creationId="{F13BE77A-4E51-4A50-9BC1-B32EA41356D3}"/>
          </ac:spMkLst>
        </pc:spChg>
        <pc:spChg chg="del mod">
          <ac:chgData name="Martin Komínek" userId="27af9eb8b496d58a" providerId="LiveId" clId="{B86CBBB3-15F2-481C-B484-FF8848B34D2C}" dt="2023-02-19T16:54:39.496" v="12"/>
          <ac:spMkLst>
            <pc:docMk/>
            <pc:sldMk cId="441914532" sldId="315"/>
            <ac:spMk id="6" creationId="{454A2F2A-5A80-434C-AB94-012616610693}"/>
          </ac:spMkLst>
        </pc:spChg>
        <pc:picChg chg="add mod">
          <ac:chgData name="Martin Komínek" userId="27af9eb8b496d58a" providerId="LiveId" clId="{B86CBBB3-15F2-481C-B484-FF8848B34D2C}" dt="2023-02-19T16:55:18.857" v="20" actId="1076"/>
          <ac:picMkLst>
            <pc:docMk/>
            <pc:sldMk cId="441914532" sldId="315"/>
            <ac:picMk id="1026" creationId="{6D3E131C-948B-6600-3B84-47CBED852204}"/>
          </ac:picMkLst>
        </pc:picChg>
      </pc:sldChg>
      <pc:sldChg chg="addSp delSp modSp add mod delAnim">
        <pc:chgData name="Martin Komínek" userId="27af9eb8b496d58a" providerId="LiveId" clId="{B86CBBB3-15F2-481C-B484-FF8848B34D2C}" dt="2023-02-19T16:52:34.183" v="11" actId="14100"/>
        <pc:sldMkLst>
          <pc:docMk/>
          <pc:sldMk cId="1357245881" sldId="350"/>
        </pc:sldMkLst>
        <pc:spChg chg="del">
          <ac:chgData name="Martin Komínek" userId="27af9eb8b496d58a" providerId="LiveId" clId="{B86CBBB3-15F2-481C-B484-FF8848B34D2C}" dt="2023-02-19T16:52:16.448" v="6" actId="478"/>
          <ac:spMkLst>
            <pc:docMk/>
            <pc:sldMk cId="1357245881" sldId="350"/>
            <ac:spMk id="3" creationId="{54303F0D-243D-4325-915B-95F452110326}"/>
          </ac:spMkLst>
        </pc:spChg>
        <pc:spChg chg="del">
          <ac:chgData name="Martin Komínek" userId="27af9eb8b496d58a" providerId="LiveId" clId="{B86CBBB3-15F2-481C-B484-FF8848B34D2C}" dt="2023-02-19T16:52:12.833" v="5" actId="478"/>
          <ac:spMkLst>
            <pc:docMk/>
            <pc:sldMk cId="1357245881" sldId="350"/>
            <ac:spMk id="4" creationId="{A88035F3-FD21-468C-9C4E-46DB3EB16447}"/>
          </ac:spMkLst>
        </pc:spChg>
        <pc:spChg chg="mod">
          <ac:chgData name="Martin Komínek" userId="27af9eb8b496d58a" providerId="LiveId" clId="{B86CBBB3-15F2-481C-B484-FF8848B34D2C}" dt="2023-02-19T16:52:34.183" v="11" actId="14100"/>
          <ac:spMkLst>
            <pc:docMk/>
            <pc:sldMk cId="1357245881" sldId="350"/>
            <ac:spMk id="5" creationId="{F13BE77A-4E51-4A50-9BC1-B32EA41356D3}"/>
          </ac:spMkLst>
        </pc:spChg>
        <pc:spChg chg="mod">
          <ac:chgData name="Martin Komínek" userId="27af9eb8b496d58a" providerId="LiveId" clId="{B86CBBB3-15F2-481C-B484-FF8848B34D2C}" dt="2023-02-19T16:52:27.415" v="10" actId="27636"/>
          <ac:spMkLst>
            <pc:docMk/>
            <pc:sldMk cId="1357245881" sldId="350"/>
            <ac:spMk id="6" creationId="{454A2F2A-5A80-434C-AB94-012616610693}"/>
          </ac:spMkLst>
        </pc:spChg>
        <pc:spChg chg="add del mod">
          <ac:chgData name="Martin Komínek" userId="27af9eb8b496d58a" providerId="LiveId" clId="{B86CBBB3-15F2-481C-B484-FF8848B34D2C}" dt="2023-02-19T16:52:22.865" v="8" actId="478"/>
          <ac:spMkLst>
            <pc:docMk/>
            <pc:sldMk cId="1357245881" sldId="350"/>
            <ac:spMk id="9" creationId="{94404B11-F8D3-E883-BAB0-5DE008A1E68B}"/>
          </ac:spMkLst>
        </pc:spChg>
        <pc:spChg chg="add del mod">
          <ac:chgData name="Martin Komínek" userId="27af9eb8b496d58a" providerId="LiveId" clId="{B86CBBB3-15F2-481C-B484-FF8848B34D2C}" dt="2023-02-19T16:52:19.346" v="7" actId="478"/>
          <ac:spMkLst>
            <pc:docMk/>
            <pc:sldMk cId="1357245881" sldId="350"/>
            <ac:spMk id="11" creationId="{652DEA65-C55D-184A-95EB-AC439E507B58}"/>
          </ac:spMkLst>
        </pc:spChg>
      </pc:sldChg>
    </pc:docChg>
  </pc:docChgLst>
  <pc:docChgLst>
    <pc:chgData name="Martin Komínek" userId="27af9eb8b496d58a" providerId="LiveId" clId="{B61CAD5B-149B-4DB6-8BA1-03328D49EB1E}"/>
    <pc:docChg chg="custSel addSld delSld modSld">
      <pc:chgData name="Martin Komínek" userId="27af9eb8b496d58a" providerId="LiveId" clId="{B61CAD5B-149B-4DB6-8BA1-03328D49EB1E}" dt="2022-03-20T20:07:04.650" v="15"/>
      <pc:docMkLst>
        <pc:docMk/>
      </pc:docMkLst>
      <pc:sldChg chg="addSp delSp modSp new del mod">
        <pc:chgData name="Martin Komínek" userId="27af9eb8b496d58a" providerId="LiveId" clId="{B61CAD5B-149B-4DB6-8BA1-03328D49EB1E}" dt="2022-03-20T20:06:35.027" v="13" actId="47"/>
        <pc:sldMkLst>
          <pc:docMk/>
          <pc:sldMk cId="35630088" sldId="348"/>
        </pc:sldMkLst>
        <pc:spChg chg="del">
          <ac:chgData name="Martin Komínek" userId="27af9eb8b496d58a" providerId="LiveId" clId="{B61CAD5B-149B-4DB6-8BA1-03328D49EB1E}" dt="2022-03-20T20:05:53.393" v="6" actId="478"/>
          <ac:spMkLst>
            <pc:docMk/>
            <pc:sldMk cId="35630088" sldId="348"/>
            <ac:spMk id="2" creationId="{5DBAEA79-7EE8-442D-A4A6-9A09A58F96F5}"/>
          </ac:spMkLst>
        </pc:spChg>
        <pc:spChg chg="del">
          <ac:chgData name="Martin Komínek" userId="27af9eb8b496d58a" providerId="LiveId" clId="{B61CAD5B-149B-4DB6-8BA1-03328D49EB1E}" dt="2022-03-20T20:05:18.471" v="1"/>
          <ac:spMkLst>
            <pc:docMk/>
            <pc:sldMk cId="35630088" sldId="348"/>
            <ac:spMk id="3" creationId="{ED0217D6-51D3-47BF-9567-95B7F60A8714}"/>
          </ac:spMkLst>
        </pc:spChg>
        <pc:picChg chg="add mod">
          <ac:chgData name="Martin Komínek" userId="27af9eb8b496d58a" providerId="LiveId" clId="{B61CAD5B-149B-4DB6-8BA1-03328D49EB1E}" dt="2022-03-20T20:05:42.601" v="5" actId="1076"/>
          <ac:picMkLst>
            <pc:docMk/>
            <pc:sldMk cId="35630088" sldId="348"/>
            <ac:picMk id="1026" creationId="{7BD2BDCE-98FE-49AF-8F1B-A52BF5D276F1}"/>
          </ac:picMkLst>
        </pc:picChg>
      </pc:sldChg>
      <pc:sldChg chg="addSp modSp new modTransition">
        <pc:chgData name="Martin Komínek" userId="27af9eb8b496d58a" providerId="LiveId" clId="{B61CAD5B-149B-4DB6-8BA1-03328D49EB1E}" dt="2022-03-20T20:07:04.650" v="15"/>
        <pc:sldMkLst>
          <pc:docMk/>
          <pc:sldMk cId="3828724252" sldId="349"/>
        </pc:sldMkLst>
        <pc:picChg chg="add mod">
          <ac:chgData name="Martin Komínek" userId="27af9eb8b496d58a" providerId="LiveId" clId="{B61CAD5B-149B-4DB6-8BA1-03328D49EB1E}" dt="2022-03-20T20:06:29.376" v="12" actId="1076"/>
          <ac:picMkLst>
            <pc:docMk/>
            <pc:sldMk cId="3828724252" sldId="349"/>
            <ac:picMk id="2050" creationId="{4BA30537-926C-4235-880F-01EABD2B56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64623-C7EE-4770-993A-8957FC0C088A}" type="datetimeFigureOut">
              <a:rPr lang="cs-CZ" smtClean="0"/>
              <a:t>19.02.2023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02336-8EC1-427E-8C83-018DF5B0B95B}" type="slidenum">
              <a:rPr lang="cs-CZ" smtClean="0"/>
              <a:t>‹#›</a:t>
            </a:fld>
            <a:endParaRPr lang="cs-CZ"/>
          </a:p>
        </p:txBody>
      </p:sp>
    </p:spTree>
    <p:extLst>
      <p:ext uri="{BB962C8B-B14F-4D97-AF65-F5344CB8AC3E}">
        <p14:creationId xmlns:p14="http://schemas.microsoft.com/office/powerpoint/2010/main" val="417065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EA085ED0-2178-428E-B737-8469CD62696B}" type="datetime1">
              <a:rPr lang="cs-CZ" smtClean="0"/>
              <a:t>19.02.2023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99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4F7EAF4-AB27-4317-86EC-71C498C2D72B}" type="datetime1">
              <a:rPr lang="cs-CZ" smtClean="0"/>
              <a:t>19.02.2023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8645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82114-F163-456F-9CE4-E4EFD529443F}" type="datetime1">
              <a:rPr lang="cs-CZ" smtClean="0"/>
              <a:t>19.02.2023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413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A4101B-72C0-434F-99D3-416ACBC7415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46AC6FE-C8E9-440D-96A6-8F87263D9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1C85092-1804-4A8F-BD4D-65D879EC9ACE}"/>
              </a:ext>
            </a:extLst>
          </p:cNvPr>
          <p:cNvSpPr>
            <a:spLocks noGrp="1"/>
          </p:cNvSpPr>
          <p:nvPr>
            <p:ph type="dt" sz="half" idx="10"/>
          </p:nvPr>
        </p:nvSpPr>
        <p:spPr/>
        <p:txBody>
          <a:bodyPr/>
          <a:lstStyle/>
          <a:p>
            <a:fld id="{09DA1501-B205-4D5D-9A48-D4C672051ED1}" type="datetime1">
              <a:rPr lang="cs-CZ" smtClean="0"/>
              <a:t>19.02.2023</a:t>
            </a:fld>
            <a:endParaRPr lang="cs-CZ"/>
          </a:p>
        </p:txBody>
      </p:sp>
      <p:sp>
        <p:nvSpPr>
          <p:cNvPr id="5" name="Zástupný symbol pro zápatí 4">
            <a:extLst>
              <a:ext uri="{FF2B5EF4-FFF2-40B4-BE49-F238E27FC236}">
                <a16:creationId xmlns:a16="http://schemas.microsoft.com/office/drawing/2014/main" id="{E57BD9DB-88AA-409B-84BC-38F773FFBE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7A87ED-5452-4249-ABAC-BFD572702FA6}"/>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2534077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532225-2558-41D6-9092-D384932E98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809D13-1713-4DA1-90C5-32459DB925F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56F298-5B60-4A1F-9046-F54696ABB8E2}"/>
              </a:ext>
            </a:extLst>
          </p:cNvPr>
          <p:cNvSpPr>
            <a:spLocks noGrp="1"/>
          </p:cNvSpPr>
          <p:nvPr>
            <p:ph type="dt" sz="half" idx="10"/>
          </p:nvPr>
        </p:nvSpPr>
        <p:spPr/>
        <p:txBody>
          <a:bodyPr/>
          <a:lstStyle/>
          <a:p>
            <a:fld id="{1DA2A6B3-3757-470B-A96E-F5E96959CA11}" type="datetime1">
              <a:rPr lang="cs-CZ" smtClean="0"/>
              <a:t>19.02.2023</a:t>
            </a:fld>
            <a:endParaRPr lang="cs-CZ"/>
          </a:p>
        </p:txBody>
      </p:sp>
      <p:sp>
        <p:nvSpPr>
          <p:cNvPr id="5" name="Zástupný symbol pro zápatí 4">
            <a:extLst>
              <a:ext uri="{FF2B5EF4-FFF2-40B4-BE49-F238E27FC236}">
                <a16:creationId xmlns:a16="http://schemas.microsoft.com/office/drawing/2014/main" id="{3FECA480-B7E1-4E8F-804D-D7B24FE3B3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3EEC38C-406B-4A59-B1F1-50D42D37542E}"/>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336194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CC492-75F0-420B-BFC2-7FE70522E4A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76A4773-BCDC-4605-A78D-EEB25D42F0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830A5F1-8285-4223-9C9F-6166296C5145}"/>
              </a:ext>
            </a:extLst>
          </p:cNvPr>
          <p:cNvSpPr>
            <a:spLocks noGrp="1"/>
          </p:cNvSpPr>
          <p:nvPr>
            <p:ph type="dt" sz="half" idx="10"/>
          </p:nvPr>
        </p:nvSpPr>
        <p:spPr/>
        <p:txBody>
          <a:bodyPr/>
          <a:lstStyle/>
          <a:p>
            <a:fld id="{6EA9D97D-1896-4040-ACB9-D93E61EA3E53}" type="datetime1">
              <a:rPr lang="cs-CZ" smtClean="0"/>
              <a:t>19.02.2023</a:t>
            </a:fld>
            <a:endParaRPr lang="cs-CZ"/>
          </a:p>
        </p:txBody>
      </p:sp>
      <p:sp>
        <p:nvSpPr>
          <p:cNvPr id="5" name="Zástupný symbol pro zápatí 4">
            <a:extLst>
              <a:ext uri="{FF2B5EF4-FFF2-40B4-BE49-F238E27FC236}">
                <a16:creationId xmlns:a16="http://schemas.microsoft.com/office/drawing/2014/main" id="{A8946C1F-FDE9-4DDD-94CE-67B4DB803E7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7CA5F5-47EA-4BB8-8FA4-CC7234C32817}"/>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176777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7BF87-4BAB-460E-A859-947334AC76E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3F5E420-7701-45A1-8944-0D434BE8C9E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BBC25E6-3C50-49C2-8BB9-8934D38A1E3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F564A94-C6A2-489B-92A8-F0A8EA64EC02}"/>
              </a:ext>
            </a:extLst>
          </p:cNvPr>
          <p:cNvSpPr>
            <a:spLocks noGrp="1"/>
          </p:cNvSpPr>
          <p:nvPr>
            <p:ph type="dt" sz="half" idx="10"/>
          </p:nvPr>
        </p:nvSpPr>
        <p:spPr/>
        <p:txBody>
          <a:bodyPr/>
          <a:lstStyle/>
          <a:p>
            <a:fld id="{B5129F89-B97B-4A00-B6F8-ABE32A71F0BF}" type="datetime1">
              <a:rPr lang="cs-CZ" smtClean="0"/>
              <a:t>19.02.2023</a:t>
            </a:fld>
            <a:endParaRPr lang="cs-CZ"/>
          </a:p>
        </p:txBody>
      </p:sp>
      <p:sp>
        <p:nvSpPr>
          <p:cNvPr id="6" name="Zástupný symbol pro zápatí 5">
            <a:extLst>
              <a:ext uri="{FF2B5EF4-FFF2-40B4-BE49-F238E27FC236}">
                <a16:creationId xmlns:a16="http://schemas.microsoft.com/office/drawing/2014/main" id="{14D74A4E-B7F5-469E-A413-D59689ED6FB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41966CC-D759-4613-BC3E-D4B1E6D365E6}"/>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2515163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B5A6BF-1017-4AA3-8A6A-2F12A3084E3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C47E85E-A3E4-4A34-8A3A-BD4FE0295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5AF6F3D-C0C4-448B-9D10-FE9A0A0CEFC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1F402B0-B6B5-4DC3-A09F-294BD0693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1C727F8-B2B1-42B0-9D16-906B7B6FA02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400B741-8EF9-4055-92B3-3035A2587F02}"/>
              </a:ext>
            </a:extLst>
          </p:cNvPr>
          <p:cNvSpPr>
            <a:spLocks noGrp="1"/>
          </p:cNvSpPr>
          <p:nvPr>
            <p:ph type="dt" sz="half" idx="10"/>
          </p:nvPr>
        </p:nvSpPr>
        <p:spPr/>
        <p:txBody>
          <a:bodyPr/>
          <a:lstStyle/>
          <a:p>
            <a:fld id="{26CAFF6D-97C7-42A8-9802-ED7FCAD0F401}" type="datetime1">
              <a:rPr lang="cs-CZ" smtClean="0"/>
              <a:t>19.02.2023</a:t>
            </a:fld>
            <a:endParaRPr lang="cs-CZ"/>
          </a:p>
        </p:txBody>
      </p:sp>
      <p:sp>
        <p:nvSpPr>
          <p:cNvPr id="8" name="Zástupný symbol pro zápatí 7">
            <a:extLst>
              <a:ext uri="{FF2B5EF4-FFF2-40B4-BE49-F238E27FC236}">
                <a16:creationId xmlns:a16="http://schemas.microsoft.com/office/drawing/2014/main" id="{3C2BB92E-AF51-49B0-90A7-05C04FADBB3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9D4DAB8-76B1-4B88-9593-03C0983C5091}"/>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3681700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591052-F611-44FA-8CC4-DA09BDFBBD5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61087EF-73E1-423E-8155-B0D3289B6A89}"/>
              </a:ext>
            </a:extLst>
          </p:cNvPr>
          <p:cNvSpPr>
            <a:spLocks noGrp="1"/>
          </p:cNvSpPr>
          <p:nvPr>
            <p:ph type="dt" sz="half" idx="10"/>
          </p:nvPr>
        </p:nvSpPr>
        <p:spPr/>
        <p:txBody>
          <a:bodyPr/>
          <a:lstStyle/>
          <a:p>
            <a:fld id="{79BA537E-079F-418C-B7B8-D3B29D6B31F3}" type="datetime1">
              <a:rPr lang="cs-CZ" smtClean="0"/>
              <a:t>19.02.2023</a:t>
            </a:fld>
            <a:endParaRPr lang="cs-CZ"/>
          </a:p>
        </p:txBody>
      </p:sp>
      <p:sp>
        <p:nvSpPr>
          <p:cNvPr id="4" name="Zástupný symbol pro zápatí 3">
            <a:extLst>
              <a:ext uri="{FF2B5EF4-FFF2-40B4-BE49-F238E27FC236}">
                <a16:creationId xmlns:a16="http://schemas.microsoft.com/office/drawing/2014/main" id="{B8142786-2188-49B3-A11D-37ED328C791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15B715A-FA9C-4E88-A895-0F5CC1943340}"/>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272504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6923B56-4C87-4511-8394-CA1E19871620}"/>
              </a:ext>
            </a:extLst>
          </p:cNvPr>
          <p:cNvSpPr>
            <a:spLocks noGrp="1"/>
          </p:cNvSpPr>
          <p:nvPr>
            <p:ph type="dt" sz="half" idx="10"/>
          </p:nvPr>
        </p:nvSpPr>
        <p:spPr/>
        <p:txBody>
          <a:bodyPr/>
          <a:lstStyle/>
          <a:p>
            <a:fld id="{C4B1BC3B-7D3E-454F-875A-BD7EE2E76E94}" type="datetime1">
              <a:rPr lang="cs-CZ" smtClean="0"/>
              <a:t>19.02.2023</a:t>
            </a:fld>
            <a:endParaRPr lang="cs-CZ"/>
          </a:p>
        </p:txBody>
      </p:sp>
      <p:sp>
        <p:nvSpPr>
          <p:cNvPr id="3" name="Zástupný symbol pro zápatí 2">
            <a:extLst>
              <a:ext uri="{FF2B5EF4-FFF2-40B4-BE49-F238E27FC236}">
                <a16:creationId xmlns:a16="http://schemas.microsoft.com/office/drawing/2014/main" id="{3EC4350B-2215-4671-A73E-F936453BE17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1CD28D3-D83B-436B-8D2F-79E8082B9E71}"/>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400868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A7841-C1B7-4325-85AE-AA4E258E418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B286514-5D2F-4657-AAF5-C028AAC3D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61BFBAD-67E8-466D-BEA8-5C0B41CEC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D7431B0-DC0F-407C-B16A-276FAB5573F4}"/>
              </a:ext>
            </a:extLst>
          </p:cNvPr>
          <p:cNvSpPr>
            <a:spLocks noGrp="1"/>
          </p:cNvSpPr>
          <p:nvPr>
            <p:ph type="dt" sz="half" idx="10"/>
          </p:nvPr>
        </p:nvSpPr>
        <p:spPr/>
        <p:txBody>
          <a:bodyPr/>
          <a:lstStyle/>
          <a:p>
            <a:fld id="{40EF9696-6809-491C-9458-34B5D3D61721}" type="datetime1">
              <a:rPr lang="cs-CZ" smtClean="0"/>
              <a:t>19.02.2023</a:t>
            </a:fld>
            <a:endParaRPr lang="cs-CZ"/>
          </a:p>
        </p:txBody>
      </p:sp>
      <p:sp>
        <p:nvSpPr>
          <p:cNvPr id="6" name="Zástupný symbol pro zápatí 5">
            <a:extLst>
              <a:ext uri="{FF2B5EF4-FFF2-40B4-BE49-F238E27FC236}">
                <a16:creationId xmlns:a16="http://schemas.microsoft.com/office/drawing/2014/main" id="{D5F06FB0-0EC3-43FC-9B79-A1B9E6852B8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0C44D16-2839-4BCD-BBAD-E55564EFE790}"/>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203543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600A08-1312-4B28-891C-A7F3C4DEA45B}" type="datetime1">
              <a:rPr lang="cs-CZ" smtClean="0"/>
              <a:t>19.02.2023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876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DDF73D-755D-45A5-A171-A25F10B7BE9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36ADF38-9AE7-47D9-B59C-593703867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6B9EDDC-2587-4B4A-B589-A1E555FD5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6395B6E-9B56-4D89-BB50-49FBFC3DA50D}"/>
              </a:ext>
            </a:extLst>
          </p:cNvPr>
          <p:cNvSpPr>
            <a:spLocks noGrp="1"/>
          </p:cNvSpPr>
          <p:nvPr>
            <p:ph type="dt" sz="half" idx="10"/>
          </p:nvPr>
        </p:nvSpPr>
        <p:spPr/>
        <p:txBody>
          <a:bodyPr/>
          <a:lstStyle/>
          <a:p>
            <a:fld id="{B1863A6C-52B4-42A7-992A-502AF0673284}" type="datetime1">
              <a:rPr lang="cs-CZ" smtClean="0"/>
              <a:t>19.02.2023</a:t>
            </a:fld>
            <a:endParaRPr lang="cs-CZ"/>
          </a:p>
        </p:txBody>
      </p:sp>
      <p:sp>
        <p:nvSpPr>
          <p:cNvPr id="6" name="Zástupný symbol pro zápatí 5">
            <a:extLst>
              <a:ext uri="{FF2B5EF4-FFF2-40B4-BE49-F238E27FC236}">
                <a16:creationId xmlns:a16="http://schemas.microsoft.com/office/drawing/2014/main" id="{EED93F47-37E4-4FAF-875B-298C6C2FD37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7419379-AD92-447E-B4C6-97730B2897A5}"/>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4194253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41E4BC-9617-48CE-9B5A-A9217B15B91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7BB1447-8609-46A9-A4E6-7F5036CF04C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4A51799-60D4-4EE8-9B97-AB04EDD84862}"/>
              </a:ext>
            </a:extLst>
          </p:cNvPr>
          <p:cNvSpPr>
            <a:spLocks noGrp="1"/>
          </p:cNvSpPr>
          <p:nvPr>
            <p:ph type="dt" sz="half" idx="10"/>
          </p:nvPr>
        </p:nvSpPr>
        <p:spPr/>
        <p:txBody>
          <a:bodyPr/>
          <a:lstStyle/>
          <a:p>
            <a:fld id="{84300695-1F84-4EB2-8D2D-516A6C594B1D}" type="datetime1">
              <a:rPr lang="cs-CZ" smtClean="0"/>
              <a:t>19.02.2023</a:t>
            </a:fld>
            <a:endParaRPr lang="cs-CZ"/>
          </a:p>
        </p:txBody>
      </p:sp>
      <p:sp>
        <p:nvSpPr>
          <p:cNvPr id="5" name="Zástupný symbol pro zápatí 4">
            <a:extLst>
              <a:ext uri="{FF2B5EF4-FFF2-40B4-BE49-F238E27FC236}">
                <a16:creationId xmlns:a16="http://schemas.microsoft.com/office/drawing/2014/main" id="{0F097532-EA9A-4BA2-9D0F-FECC8B2883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D97ED4D-2B24-4995-96EB-9AEED32DDAB3}"/>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3080547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6D7460D-6662-46E3-8347-7481A8B3EBF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1339E7E-E34F-4B54-B4C3-A1935AE093D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EE6533C-8397-462C-92CA-0E9BB4A09DF1}"/>
              </a:ext>
            </a:extLst>
          </p:cNvPr>
          <p:cNvSpPr>
            <a:spLocks noGrp="1"/>
          </p:cNvSpPr>
          <p:nvPr>
            <p:ph type="dt" sz="half" idx="10"/>
          </p:nvPr>
        </p:nvSpPr>
        <p:spPr/>
        <p:txBody>
          <a:bodyPr/>
          <a:lstStyle/>
          <a:p>
            <a:fld id="{997464C3-9A53-49F9-AF95-46420B6750AA}" type="datetime1">
              <a:rPr lang="cs-CZ" smtClean="0"/>
              <a:t>19.02.2023</a:t>
            </a:fld>
            <a:endParaRPr lang="cs-CZ"/>
          </a:p>
        </p:txBody>
      </p:sp>
      <p:sp>
        <p:nvSpPr>
          <p:cNvPr id="5" name="Zástupný symbol pro zápatí 4">
            <a:extLst>
              <a:ext uri="{FF2B5EF4-FFF2-40B4-BE49-F238E27FC236}">
                <a16:creationId xmlns:a16="http://schemas.microsoft.com/office/drawing/2014/main" id="{F2615348-A248-4CF6-8467-B6BBD6A58AF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9C71F25-3C6A-4270-8D4A-B191DC0B6626}"/>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175417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A9AAE79-67A9-45D5-A5DA-1F25AEE6C835}" type="datetime1">
              <a:rPr lang="cs-CZ" smtClean="0"/>
              <a:t>19.02.2023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4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975BFC0-EAA5-49C0-A78F-C4FCEE65B573}" type="datetime1">
              <a:rPr lang="cs-CZ" smtClean="0"/>
              <a:t>19.02.2023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066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953026F-B9D0-474B-91C7-DBFDAB263FD4}" type="datetime1">
              <a:rPr lang="cs-CZ" smtClean="0"/>
              <a:t>19.02.2023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3619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CCF7146-6B6E-4063-A512-7DE894FD8702}" type="datetime1">
              <a:rPr lang="cs-CZ" smtClean="0"/>
              <a:t>19.02.2023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2007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2C6B9-DCF1-430E-9145-D68AAF899567}" type="datetime1">
              <a:rPr lang="cs-CZ" smtClean="0"/>
              <a:t>19.02.2023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7612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338E7C3-ADFD-4214-BBCD-C3BBEDF9B5CC}" type="datetime1">
              <a:rPr lang="cs-CZ" smtClean="0"/>
              <a:t>19.02.2023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3021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A1C8892-83B8-413B-941D-612F1DCA43CC}" type="datetime1">
              <a:rPr lang="cs-CZ" smtClean="0"/>
              <a:t>19.02.2023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32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46847A-3C9F-40FE-B482-70D0F593AE96}" type="datetime1">
              <a:rPr lang="cs-CZ" smtClean="0"/>
              <a:t>19.02.2023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3FB73D6-1E73-418F-B35C-F8431C9F0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0D4CCFD-2C24-4BD3-A2FE-D5E4D58E16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158BC8C-3DB8-44E4-8C2C-1D5F99EEB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890B8-D235-471D-A414-92BC453042B9}" type="datetime1">
              <a:rPr lang="cs-CZ" smtClean="0"/>
              <a:t>19.02.2023</a:t>
            </a:fld>
            <a:endParaRPr lang="cs-CZ"/>
          </a:p>
        </p:txBody>
      </p:sp>
      <p:sp>
        <p:nvSpPr>
          <p:cNvPr id="5" name="Zástupný symbol pro zápatí 4">
            <a:extLst>
              <a:ext uri="{FF2B5EF4-FFF2-40B4-BE49-F238E27FC236}">
                <a16:creationId xmlns:a16="http://schemas.microsoft.com/office/drawing/2014/main" id="{E4DF2EEC-0539-4BB6-8514-3CA279017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012CD90-93ED-4927-8C1A-79294C759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36A8F-5E3B-4C2D-AD5D-AAFA5AF900F7}" type="slidenum">
              <a:rPr lang="cs-CZ" smtClean="0"/>
              <a:t>‹#›</a:t>
            </a:fld>
            <a:endParaRPr lang="cs-CZ"/>
          </a:p>
        </p:txBody>
      </p:sp>
    </p:spTree>
    <p:extLst>
      <p:ext uri="{BB962C8B-B14F-4D97-AF65-F5344CB8AC3E}">
        <p14:creationId xmlns:p14="http://schemas.microsoft.com/office/powerpoint/2010/main" val="1145359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FA4891-FA61-4895-893A-6B4683557FC6}"/>
              </a:ext>
            </a:extLst>
          </p:cNvPr>
          <p:cNvSpPr>
            <a:spLocks noGrp="1"/>
          </p:cNvSpPr>
          <p:nvPr>
            <p:ph type="ctrTitle"/>
          </p:nvPr>
        </p:nvSpPr>
        <p:spPr/>
        <p:txBody>
          <a:bodyPr/>
          <a:lstStyle/>
          <a:p>
            <a:r>
              <a:rPr lang="cs-CZ" dirty="0" err="1"/>
              <a:t>Strabologická</a:t>
            </a:r>
            <a:r>
              <a:rPr lang="cs-CZ" dirty="0"/>
              <a:t> propedeutika</a:t>
            </a:r>
          </a:p>
        </p:txBody>
      </p:sp>
      <p:sp>
        <p:nvSpPr>
          <p:cNvPr id="3" name="Podnadpis 2">
            <a:extLst>
              <a:ext uri="{FF2B5EF4-FFF2-40B4-BE49-F238E27FC236}">
                <a16:creationId xmlns:a16="http://schemas.microsoft.com/office/drawing/2014/main" id="{22430064-B980-45E4-B99D-AA461EAA5DD9}"/>
              </a:ext>
            </a:extLst>
          </p:cNvPr>
          <p:cNvSpPr>
            <a:spLocks noGrp="1"/>
          </p:cNvSpPr>
          <p:nvPr>
            <p:ph type="subTitle" idx="1"/>
          </p:nvPr>
        </p:nvSpPr>
        <p:spPr/>
        <p:txBody>
          <a:bodyPr/>
          <a:lstStyle/>
          <a:p>
            <a:r>
              <a:rPr lang="cs-CZ" dirty="0"/>
              <a:t>MUDr. Martin Komínek </a:t>
            </a:r>
          </a:p>
          <a:p>
            <a:r>
              <a:rPr lang="cs-CZ" dirty="0"/>
              <a:t>381272@mail.muni.cz</a:t>
            </a:r>
          </a:p>
        </p:txBody>
      </p:sp>
      <p:sp>
        <p:nvSpPr>
          <p:cNvPr id="4" name="Zástupný symbol pro číslo snímku 3">
            <a:extLst>
              <a:ext uri="{FF2B5EF4-FFF2-40B4-BE49-F238E27FC236}">
                <a16:creationId xmlns:a16="http://schemas.microsoft.com/office/drawing/2014/main" id="{CAD8DA35-E6E8-4987-80D4-542748A6BC9D}"/>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1295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TNO </a:t>
            </a:r>
            <a:r>
              <a:rPr lang="cs-CZ" dirty="0" err="1"/>
              <a:t>Random-Dot</a:t>
            </a:r>
            <a:endParaRPr lang="cs-CZ" dirty="0"/>
          </a:p>
        </p:txBody>
      </p:sp>
      <p:pic>
        <p:nvPicPr>
          <p:cNvPr id="6" name="Zástupný obsah 5">
            <a:extLst>
              <a:ext uri="{FF2B5EF4-FFF2-40B4-BE49-F238E27FC236}">
                <a16:creationId xmlns:a16="http://schemas.microsoft.com/office/drawing/2014/main" id="{1BE80E7C-4271-472D-92AB-F8C70DACB090}"/>
              </a:ext>
            </a:extLst>
          </p:cNvPr>
          <p:cNvPicPr>
            <a:picLocks noGrp="1" noChangeAspect="1"/>
          </p:cNvPicPr>
          <p:nvPr>
            <p:ph sz="half" idx="1"/>
          </p:nvPr>
        </p:nvPicPr>
        <p:blipFill rotWithShape="1">
          <a:blip r:embed="rId2"/>
          <a:srcRect l="5832" t="6669" r="2833" b="9090"/>
          <a:stretch/>
        </p:blipFill>
        <p:spPr>
          <a:xfrm>
            <a:off x="5266820" y="1560825"/>
            <a:ext cx="6167534" cy="4711959"/>
          </a:xfrm>
        </p:spPr>
      </p:pic>
      <p:sp>
        <p:nvSpPr>
          <p:cNvPr id="3" name="Zástupný symbol pro číslo snímku 2">
            <a:extLst>
              <a:ext uri="{FF2B5EF4-FFF2-40B4-BE49-F238E27FC236}">
                <a16:creationId xmlns:a16="http://schemas.microsoft.com/office/drawing/2014/main" id="{6A9061AC-195A-427A-823C-86671D5EADA2}"/>
              </a:ext>
            </a:extLst>
          </p:cNvPr>
          <p:cNvSpPr>
            <a:spLocks noGrp="1"/>
          </p:cNvSpPr>
          <p:nvPr>
            <p:ph type="sldNum" sz="quarter" idx="12"/>
          </p:nvPr>
        </p:nvSpPr>
        <p:spPr/>
        <p:txBody>
          <a:bodyPr/>
          <a:lstStyle/>
          <a:p>
            <a:fld id="{4FAB73BC-B049-4115-A692-8D63A059BFB8}" type="slidenum">
              <a:rPr lang="en-US" smtClean="0"/>
              <a:t>10</a:t>
            </a:fld>
            <a:endParaRPr lang="en-US" dirty="0"/>
          </a:p>
        </p:txBody>
      </p:sp>
      <p:sp>
        <p:nvSpPr>
          <p:cNvPr id="5" name="TextovéPole 4">
            <a:extLst>
              <a:ext uri="{FF2B5EF4-FFF2-40B4-BE49-F238E27FC236}">
                <a16:creationId xmlns:a16="http://schemas.microsoft.com/office/drawing/2014/main" id="{535E5069-373F-42FB-93A4-B71C2B1CAF13}"/>
              </a:ext>
            </a:extLst>
          </p:cNvPr>
          <p:cNvSpPr txBox="1"/>
          <p:nvPr/>
        </p:nvSpPr>
        <p:spPr>
          <a:xfrm>
            <a:off x="757646" y="2084832"/>
            <a:ext cx="4509174" cy="3970318"/>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cs-CZ" dirty="0">
                <a:latin typeface="Arial" panose="020B0604020202020204" pitchFamily="34" charset="0"/>
                <a:cs typeface="Arial" panose="020B0604020202020204" pitchFamily="34" charset="0"/>
              </a:rPr>
              <a:t>Pacient má nasazeny č-z brýle </a:t>
            </a:r>
          </a:p>
          <a:p>
            <a:pPr marL="285750" indent="-285750">
              <a:buClr>
                <a:schemeClr val="accent1"/>
              </a:buClr>
              <a:buFont typeface="Wingdings" panose="05000000000000000000" pitchFamily="2" charset="2"/>
              <a:buChar char="§"/>
            </a:pPr>
            <a:endParaRPr lang="cs-CZ"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
            </a:pPr>
            <a:r>
              <a:rPr lang="cs-CZ" dirty="0">
                <a:latin typeface="Arial" panose="020B0604020202020204" pitchFamily="34" charset="0"/>
                <a:cs typeface="Arial" panose="020B0604020202020204" pitchFamily="34" charset="0"/>
              </a:rPr>
              <a:t>Přes zelené sklíčko vnímá pouze červené body</a:t>
            </a:r>
            <a:r>
              <a:rPr lang="cs-CZ">
                <a:latin typeface="Arial" panose="020B0604020202020204" pitchFamily="34" charset="0"/>
                <a:cs typeface="Arial" panose="020B0604020202020204" pitchFamily="34" charset="0"/>
              </a:rPr>
              <a:t>, přes </a:t>
            </a:r>
            <a:r>
              <a:rPr lang="cs-CZ" dirty="0">
                <a:latin typeface="Arial" panose="020B0604020202020204" pitchFamily="34" charset="0"/>
                <a:cs typeface="Arial" panose="020B0604020202020204" pitchFamily="34" charset="0"/>
              </a:rPr>
              <a:t>červené sklíčko vnímá pouze zelené body. </a:t>
            </a:r>
          </a:p>
          <a:p>
            <a:pPr marL="285750" indent="-285750">
              <a:buClr>
                <a:schemeClr val="accent1"/>
              </a:buClr>
              <a:buFont typeface="Wingdings" panose="05000000000000000000" pitchFamily="2" charset="2"/>
              <a:buChar char="§"/>
            </a:pPr>
            <a:endParaRPr lang="cs-CZ"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
            </a:pPr>
            <a:r>
              <a:rPr lang="cs-CZ" dirty="0">
                <a:latin typeface="Arial" panose="020B0604020202020204" pitchFamily="34" charset="0"/>
                <a:cs typeface="Arial" panose="020B0604020202020204" pitchFamily="34" charset="0"/>
              </a:rPr>
              <a:t>Body jsou zdánlivě náhodně uspořádané, místy jsou však zelené a červené body pouze s diskrétním posunem ve tvaru obrazce, čímž vzniká prostorový vjem. </a:t>
            </a:r>
          </a:p>
          <a:p>
            <a:pPr marL="285750" indent="-285750">
              <a:buClr>
                <a:schemeClr val="accent1"/>
              </a:buClr>
              <a:buFont typeface="Wingdings" panose="05000000000000000000" pitchFamily="2" charset="2"/>
              <a:buChar char="§"/>
            </a:pPr>
            <a:endParaRPr lang="cs-CZ"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
            </a:pPr>
            <a:r>
              <a:rPr lang="cs-CZ" dirty="0">
                <a:latin typeface="Arial" panose="020B0604020202020204" pitchFamily="34" charset="0"/>
                <a:cs typeface="Arial" panose="020B0604020202020204" pitchFamily="34" charset="0"/>
              </a:rPr>
              <a:t>Obsahuje i monokulárně viděný obrazec (kříž).</a:t>
            </a:r>
          </a:p>
        </p:txBody>
      </p:sp>
    </p:spTree>
    <p:extLst>
      <p:ext uri="{BB962C8B-B14F-4D97-AF65-F5344CB8AC3E}">
        <p14:creationId xmlns:p14="http://schemas.microsoft.com/office/powerpoint/2010/main" val="1367971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5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5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Titmus</a:t>
            </a:r>
            <a:r>
              <a:rPr lang="cs-CZ" dirty="0"/>
              <a:t> test	</a:t>
            </a:r>
          </a:p>
        </p:txBody>
      </p:sp>
      <p:pic>
        <p:nvPicPr>
          <p:cNvPr id="6" name="Zástupný obsah 5" descr="Obsah obrázku monitor, stůl, bílá&#10;&#10;Popis byl vytvořen automaticky">
            <a:extLst>
              <a:ext uri="{FF2B5EF4-FFF2-40B4-BE49-F238E27FC236}">
                <a16:creationId xmlns:a16="http://schemas.microsoft.com/office/drawing/2014/main" id="{ADF51D0E-4481-497D-80A9-761E0D7E79E9}"/>
              </a:ext>
            </a:extLst>
          </p:cNvPr>
          <p:cNvPicPr>
            <a:picLocks noGrp="1" noChangeAspect="1"/>
          </p:cNvPicPr>
          <p:nvPr>
            <p:ph sz="half" idx="1"/>
          </p:nvPr>
        </p:nvPicPr>
        <p:blipFill>
          <a:blip r:embed="rId2"/>
          <a:stretch>
            <a:fillRect/>
          </a:stretch>
        </p:blipFill>
        <p:spPr>
          <a:xfrm>
            <a:off x="4145428" y="1237038"/>
            <a:ext cx="6691905" cy="5620962"/>
          </a:xfrm>
        </p:spPr>
      </p:pic>
      <p:sp>
        <p:nvSpPr>
          <p:cNvPr id="3" name="TextovéPole 2">
            <a:extLst>
              <a:ext uri="{FF2B5EF4-FFF2-40B4-BE49-F238E27FC236}">
                <a16:creationId xmlns:a16="http://schemas.microsoft.com/office/drawing/2014/main" id="{AC55073B-5439-4137-8207-EA10D3459E17}"/>
              </a:ext>
            </a:extLst>
          </p:cNvPr>
          <p:cNvSpPr txBox="1"/>
          <p:nvPr/>
        </p:nvSpPr>
        <p:spPr>
          <a:xfrm>
            <a:off x="757646" y="2084832"/>
            <a:ext cx="3665063" cy="2031325"/>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cs-CZ" dirty="0">
                <a:latin typeface="Arial" panose="020B0604020202020204" pitchFamily="34" charset="0"/>
                <a:cs typeface="Arial" panose="020B0604020202020204" pitchFamily="34" charset="0"/>
              </a:rPr>
              <a:t>Nazývaný také </a:t>
            </a:r>
            <a:r>
              <a:rPr lang="cs-CZ" i="1" dirty="0" err="1">
                <a:latin typeface="Arial" panose="020B0604020202020204" pitchFamily="34" charset="0"/>
                <a:cs typeface="Arial" panose="020B0604020202020204" pitchFamily="34" charset="0"/>
              </a:rPr>
              <a:t>Titmus</a:t>
            </a:r>
            <a:r>
              <a:rPr lang="cs-CZ" i="1" dirty="0">
                <a:latin typeface="Arial" panose="020B0604020202020204" pitchFamily="34" charset="0"/>
                <a:cs typeface="Arial" panose="020B0604020202020204" pitchFamily="34" charset="0"/>
              </a:rPr>
              <a:t> </a:t>
            </a:r>
            <a:r>
              <a:rPr lang="cs-CZ" i="1" dirty="0" err="1">
                <a:latin typeface="Arial" panose="020B0604020202020204" pitchFamily="34" charset="0"/>
                <a:cs typeface="Arial" panose="020B0604020202020204" pitchFamily="34" charset="0"/>
              </a:rPr>
              <a:t>fly</a:t>
            </a:r>
            <a:r>
              <a:rPr lang="cs-CZ" i="1" dirty="0">
                <a:latin typeface="Arial" panose="020B0604020202020204" pitchFamily="34" charset="0"/>
                <a:cs typeface="Arial" panose="020B0604020202020204" pitchFamily="34" charset="0"/>
              </a:rPr>
              <a:t> test</a:t>
            </a:r>
            <a:r>
              <a:rPr lang="cs-CZ" dirty="0">
                <a:latin typeface="Arial" panose="020B0604020202020204" pitchFamily="34" charset="0"/>
                <a:cs typeface="Arial" panose="020B0604020202020204" pitchFamily="34" charset="0"/>
              </a:rPr>
              <a:t>, česky někdy také jako </a:t>
            </a:r>
            <a:r>
              <a:rPr lang="cs-CZ" i="1" dirty="0">
                <a:latin typeface="Arial" panose="020B0604020202020204" pitchFamily="34" charset="0"/>
                <a:cs typeface="Arial" panose="020B0604020202020204" pitchFamily="34" charset="0"/>
              </a:rPr>
              <a:t>„moucha test“.</a:t>
            </a:r>
          </a:p>
          <a:p>
            <a:pPr marL="285750" indent="-285750">
              <a:buClr>
                <a:schemeClr val="accent1"/>
              </a:buClr>
              <a:buFont typeface="Wingdings" panose="05000000000000000000" pitchFamily="2" charset="2"/>
              <a:buChar char="§"/>
            </a:pPr>
            <a:r>
              <a:rPr lang="cs-CZ" dirty="0">
                <a:latin typeface="Arial" panose="020B0604020202020204" pitchFamily="34" charset="0"/>
                <a:cs typeface="Arial" panose="020B0604020202020204" pitchFamily="34" charset="0"/>
              </a:rPr>
              <a:t>Pacient má přes svou korekci nasazeny polarizační brýle, kterými pozoruje obrázek mouchy.</a:t>
            </a:r>
          </a:p>
        </p:txBody>
      </p:sp>
      <p:sp>
        <p:nvSpPr>
          <p:cNvPr id="4" name="Zástupný symbol pro číslo snímku 3">
            <a:extLst>
              <a:ext uri="{FF2B5EF4-FFF2-40B4-BE49-F238E27FC236}">
                <a16:creationId xmlns:a16="http://schemas.microsoft.com/office/drawing/2014/main" id="{9E5D88F4-7D7E-4C52-AD82-52844C12B0C0}"/>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721166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Randot</a:t>
            </a:r>
            <a:endParaRPr lang="cs-CZ" dirty="0"/>
          </a:p>
        </p:txBody>
      </p:sp>
      <p:pic>
        <p:nvPicPr>
          <p:cNvPr id="6" name="Zástupný obsah 5" descr="Obsah obrázku vsedě, bílá, stůl, staré&#10;&#10;Popis byl vytvořen automaticky">
            <a:extLst>
              <a:ext uri="{FF2B5EF4-FFF2-40B4-BE49-F238E27FC236}">
                <a16:creationId xmlns:a16="http://schemas.microsoft.com/office/drawing/2014/main" id="{08C5FE39-4FB8-4341-8B35-29AB3D3FC96D}"/>
              </a:ext>
            </a:extLst>
          </p:cNvPr>
          <p:cNvPicPr>
            <a:picLocks noGrp="1" noChangeAspect="1"/>
          </p:cNvPicPr>
          <p:nvPr>
            <p:ph sz="half" idx="1"/>
          </p:nvPr>
        </p:nvPicPr>
        <p:blipFill>
          <a:blip r:embed="rId2"/>
          <a:stretch>
            <a:fillRect/>
          </a:stretch>
        </p:blipFill>
        <p:spPr>
          <a:xfrm>
            <a:off x="4369349" y="230564"/>
            <a:ext cx="5960131" cy="5960131"/>
          </a:xfrm>
        </p:spPr>
      </p:pic>
      <p:pic>
        <p:nvPicPr>
          <p:cNvPr id="8" name="Zástupný obsah 7" descr="Obsah obrázku hodiny&#10;&#10;Popis byl vytvořen automaticky">
            <a:extLst>
              <a:ext uri="{FF2B5EF4-FFF2-40B4-BE49-F238E27FC236}">
                <a16:creationId xmlns:a16="http://schemas.microsoft.com/office/drawing/2014/main" id="{D323F260-12CD-41E1-8071-C880CB5AAD03}"/>
              </a:ext>
            </a:extLst>
          </p:cNvPr>
          <p:cNvPicPr>
            <a:picLocks noGrp="1" noChangeAspect="1"/>
          </p:cNvPicPr>
          <p:nvPr>
            <p:ph sz="half" idx="2"/>
          </p:nvPr>
        </p:nvPicPr>
        <p:blipFill rotWithShape="1">
          <a:blip r:embed="rId3"/>
          <a:srcRect b="5299"/>
          <a:stretch/>
        </p:blipFill>
        <p:spPr>
          <a:xfrm>
            <a:off x="4024809" y="-10409"/>
            <a:ext cx="7122449" cy="6745024"/>
          </a:xfrm>
        </p:spPr>
      </p:pic>
      <p:sp>
        <p:nvSpPr>
          <p:cNvPr id="3" name="Zástupný symbol pro číslo snímku 2">
            <a:extLst>
              <a:ext uri="{FF2B5EF4-FFF2-40B4-BE49-F238E27FC236}">
                <a16:creationId xmlns:a16="http://schemas.microsoft.com/office/drawing/2014/main" id="{BB96D069-2536-4A93-B73B-C8B8006AF5FF}"/>
              </a:ext>
            </a:extLst>
          </p:cNvPr>
          <p:cNvSpPr>
            <a:spLocks noGrp="1"/>
          </p:cNvSpPr>
          <p:nvPr>
            <p:ph type="sldNum" sz="quarter" idx="12"/>
          </p:nvPr>
        </p:nvSpPr>
        <p:spPr/>
        <p:txBody>
          <a:bodyPr/>
          <a:lstStyle/>
          <a:p>
            <a:fld id="{4FAB73BC-B049-4115-A692-8D63A059BFB8}" type="slidenum">
              <a:rPr lang="en-US" smtClean="0"/>
              <a:t>12</a:t>
            </a:fld>
            <a:endParaRPr lang="en-US" dirty="0"/>
          </a:p>
        </p:txBody>
      </p:sp>
      <p:sp>
        <p:nvSpPr>
          <p:cNvPr id="4" name="TextovéPole 3">
            <a:extLst>
              <a:ext uri="{FF2B5EF4-FFF2-40B4-BE49-F238E27FC236}">
                <a16:creationId xmlns:a16="http://schemas.microsoft.com/office/drawing/2014/main" id="{74D4ACBD-467F-4D24-ABA7-20D0E6EF3003}"/>
              </a:ext>
            </a:extLst>
          </p:cNvPr>
          <p:cNvSpPr txBox="1"/>
          <p:nvPr/>
        </p:nvSpPr>
        <p:spPr>
          <a:xfrm>
            <a:off x="802432" y="2084831"/>
            <a:ext cx="4040155" cy="2554545"/>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cs-CZ" sz="2000" dirty="0"/>
              <a:t>Pacient má opět polarizační brýle, sleduje obrazce, které buď vystupují, nebo jsou jakoby vtlačené do pozadí.</a:t>
            </a:r>
          </a:p>
          <a:p>
            <a:pPr>
              <a:buClr>
                <a:schemeClr val="accent1"/>
              </a:buClr>
            </a:pPr>
            <a:r>
              <a:rPr lang="cs-CZ" sz="2000" dirty="0"/>
              <a:t> </a:t>
            </a:r>
          </a:p>
          <a:p>
            <a:pPr marL="285750" indent="-285750">
              <a:buClr>
                <a:schemeClr val="accent1"/>
              </a:buClr>
              <a:buFont typeface="Wingdings" panose="05000000000000000000" pitchFamily="2" charset="2"/>
              <a:buChar char="§"/>
            </a:pPr>
            <a:r>
              <a:rPr lang="cs-CZ" sz="2000" dirty="0"/>
              <a:t>Mírným posunem náhodně uspořádaných bodů v oblasti tvaru obrazce se vyvolá prostorový vjem. </a:t>
            </a:r>
          </a:p>
        </p:txBody>
      </p:sp>
    </p:spTree>
    <p:extLst>
      <p:ext uri="{BB962C8B-B14F-4D97-AF65-F5344CB8AC3E}">
        <p14:creationId xmlns:p14="http://schemas.microsoft.com/office/powerpoint/2010/main" val="4051456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Lang </a:t>
            </a:r>
          </a:p>
        </p:txBody>
      </p:sp>
      <p:pic>
        <p:nvPicPr>
          <p:cNvPr id="8" name="Zástupný obsah 7" descr="Obsah obrázku snímek obrazovky&#10;&#10;Popis byl vytvořen automaticky">
            <a:extLst>
              <a:ext uri="{FF2B5EF4-FFF2-40B4-BE49-F238E27FC236}">
                <a16:creationId xmlns:a16="http://schemas.microsoft.com/office/drawing/2014/main" id="{9EA59EDC-0A5B-40C1-82BA-CB3C44B2B5F6}"/>
              </a:ext>
            </a:extLst>
          </p:cNvPr>
          <p:cNvPicPr>
            <a:picLocks noGrp="1" noChangeAspect="1"/>
          </p:cNvPicPr>
          <p:nvPr>
            <p:ph sz="half" idx="2"/>
          </p:nvPr>
        </p:nvPicPr>
        <p:blipFill>
          <a:blip r:embed="rId2"/>
          <a:stretch>
            <a:fillRect/>
          </a:stretch>
        </p:blipFill>
        <p:spPr>
          <a:xfrm>
            <a:off x="1197735" y="1518519"/>
            <a:ext cx="9796530" cy="5201695"/>
          </a:xfrm>
        </p:spPr>
      </p:pic>
      <p:sp>
        <p:nvSpPr>
          <p:cNvPr id="3" name="Zástupný symbol pro číslo snímku 2">
            <a:extLst>
              <a:ext uri="{FF2B5EF4-FFF2-40B4-BE49-F238E27FC236}">
                <a16:creationId xmlns:a16="http://schemas.microsoft.com/office/drawing/2014/main" id="{221EEBF8-7833-4FF5-8F53-B647DDF61F43}"/>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18188254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Lang </a:t>
            </a:r>
          </a:p>
        </p:txBody>
      </p:sp>
      <p:pic>
        <p:nvPicPr>
          <p:cNvPr id="6" name="Zástupný obsah 5">
            <a:extLst>
              <a:ext uri="{FF2B5EF4-FFF2-40B4-BE49-F238E27FC236}">
                <a16:creationId xmlns:a16="http://schemas.microsoft.com/office/drawing/2014/main" id="{F6C4466A-C44D-4B4C-A2CA-8ADC9DAFC70C}"/>
              </a:ext>
            </a:extLst>
          </p:cNvPr>
          <p:cNvPicPr>
            <a:picLocks noGrp="1" noChangeAspect="1"/>
          </p:cNvPicPr>
          <p:nvPr>
            <p:ph sz="half" idx="1"/>
          </p:nvPr>
        </p:nvPicPr>
        <p:blipFill>
          <a:blip r:embed="rId2"/>
          <a:stretch>
            <a:fillRect/>
          </a:stretch>
        </p:blipFill>
        <p:spPr>
          <a:xfrm>
            <a:off x="5488142" y="279339"/>
            <a:ext cx="5349191" cy="6191365"/>
          </a:xfrm>
        </p:spPr>
      </p:pic>
      <p:sp>
        <p:nvSpPr>
          <p:cNvPr id="3" name="TextovéPole 2">
            <a:extLst>
              <a:ext uri="{FF2B5EF4-FFF2-40B4-BE49-F238E27FC236}">
                <a16:creationId xmlns:a16="http://schemas.microsoft.com/office/drawing/2014/main" id="{F88E7AB0-27E3-47F3-AF45-CC5BEF8D2E9F}"/>
              </a:ext>
            </a:extLst>
          </p:cNvPr>
          <p:cNvSpPr txBox="1"/>
          <p:nvPr/>
        </p:nvSpPr>
        <p:spPr>
          <a:xfrm>
            <a:off x="1024128" y="1820547"/>
            <a:ext cx="4370881" cy="3724096"/>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cs-CZ" sz="2000" dirty="0"/>
              <a:t>Lang I (zde Lang A) – jednotlivé obrázky mají rozdílný úhel rozlišení.</a:t>
            </a:r>
          </a:p>
          <a:p>
            <a:pPr>
              <a:buClr>
                <a:schemeClr val="accent1"/>
              </a:buClr>
            </a:pPr>
            <a:endParaRPr lang="cs-CZ" sz="2000" dirty="0"/>
          </a:p>
          <a:p>
            <a:pPr marL="285750" indent="-285750">
              <a:buClr>
                <a:schemeClr val="accent1"/>
              </a:buClr>
              <a:buFont typeface="Wingdings" panose="05000000000000000000" pitchFamily="2" charset="2"/>
              <a:buChar char="§"/>
            </a:pPr>
            <a:r>
              <a:rPr lang="cs-CZ" sz="2000" dirty="0"/>
              <a:t>Lang II (zde Lang B) – jednotlivé obrázky mají různý stupeň rozlišení, navíc je přítomen i jeden obrázek viditelný také monokulárně (hvězda).</a:t>
            </a:r>
          </a:p>
          <a:p>
            <a:pPr marL="285750" indent="-285750">
              <a:buClr>
                <a:schemeClr val="accent1"/>
              </a:buClr>
              <a:buFont typeface="Wingdings" panose="05000000000000000000" pitchFamily="2" charset="2"/>
              <a:buChar char="§"/>
            </a:pPr>
            <a:endParaRPr lang="cs-CZ" sz="2000" dirty="0"/>
          </a:p>
          <a:p>
            <a:pPr marL="285750" indent="-285750">
              <a:buClr>
                <a:schemeClr val="accent1"/>
              </a:buClr>
              <a:buFont typeface="Wingdings" panose="05000000000000000000" pitchFamily="2" charset="2"/>
              <a:buChar char="§"/>
            </a:pPr>
            <a:r>
              <a:rPr lang="cs-CZ" sz="2000" dirty="0"/>
              <a:t>Výhoda – rychlá metoda, pacient nemusí nosit speciální brýle. </a:t>
            </a:r>
          </a:p>
          <a:p>
            <a:pPr marL="285750" indent="-285750">
              <a:buClr>
                <a:schemeClr val="accent1"/>
              </a:buClr>
              <a:buFont typeface="Wingdings" panose="05000000000000000000" pitchFamily="2" charset="2"/>
              <a:buChar char="§"/>
            </a:pPr>
            <a:endParaRPr lang="cs-CZ" dirty="0"/>
          </a:p>
          <a:p>
            <a:endParaRPr lang="cs-CZ" dirty="0"/>
          </a:p>
        </p:txBody>
      </p:sp>
      <p:sp>
        <p:nvSpPr>
          <p:cNvPr id="4" name="Zástupný symbol pro číslo snímku 3">
            <a:extLst>
              <a:ext uri="{FF2B5EF4-FFF2-40B4-BE49-F238E27FC236}">
                <a16:creationId xmlns:a16="http://schemas.microsoft.com/office/drawing/2014/main" id="{4F86A1CA-71F1-4030-AAF6-A75E3B069D72}"/>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229962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Frisby</a:t>
            </a:r>
            <a:r>
              <a:rPr lang="cs-CZ" dirty="0"/>
              <a:t> </a:t>
            </a:r>
          </a:p>
        </p:txBody>
      </p:sp>
      <p:pic>
        <p:nvPicPr>
          <p:cNvPr id="6" name="Zástupný obsah 5" descr="Obsah obrázku osoba, muž, počítač, žena&#10;&#10;Popis byl vytvořen automaticky">
            <a:extLst>
              <a:ext uri="{FF2B5EF4-FFF2-40B4-BE49-F238E27FC236}">
                <a16:creationId xmlns:a16="http://schemas.microsoft.com/office/drawing/2014/main" id="{953C4C28-CFD5-489A-827F-AFD87F87D042}"/>
              </a:ext>
            </a:extLst>
          </p:cNvPr>
          <p:cNvPicPr>
            <a:picLocks noGrp="1" noChangeAspect="1"/>
          </p:cNvPicPr>
          <p:nvPr>
            <p:ph sz="half" idx="1"/>
          </p:nvPr>
        </p:nvPicPr>
        <p:blipFill>
          <a:blip r:embed="rId2"/>
          <a:stretch>
            <a:fillRect/>
          </a:stretch>
        </p:blipFill>
        <p:spPr>
          <a:xfrm>
            <a:off x="5362925" y="798376"/>
            <a:ext cx="5474408" cy="5474408"/>
          </a:xfrm>
        </p:spPr>
      </p:pic>
      <p:sp>
        <p:nvSpPr>
          <p:cNvPr id="3" name="Zástupný symbol pro číslo snímku 2">
            <a:extLst>
              <a:ext uri="{FF2B5EF4-FFF2-40B4-BE49-F238E27FC236}">
                <a16:creationId xmlns:a16="http://schemas.microsoft.com/office/drawing/2014/main" id="{33D0D164-5834-4D3A-8648-E70CCB01B601}"/>
              </a:ext>
            </a:extLst>
          </p:cNvPr>
          <p:cNvSpPr>
            <a:spLocks noGrp="1"/>
          </p:cNvSpPr>
          <p:nvPr>
            <p:ph type="sldNum" sz="quarter" idx="12"/>
          </p:nvPr>
        </p:nvSpPr>
        <p:spPr/>
        <p:txBody>
          <a:bodyPr/>
          <a:lstStyle/>
          <a:p>
            <a:fld id="{4FAB73BC-B049-4115-A692-8D63A059BFB8}" type="slidenum">
              <a:rPr lang="en-US" smtClean="0"/>
              <a:t>15</a:t>
            </a:fld>
            <a:endParaRPr lang="en-US" dirty="0"/>
          </a:p>
        </p:txBody>
      </p:sp>
      <p:sp>
        <p:nvSpPr>
          <p:cNvPr id="7" name="TextovéPole 6">
            <a:extLst>
              <a:ext uri="{FF2B5EF4-FFF2-40B4-BE49-F238E27FC236}">
                <a16:creationId xmlns:a16="http://schemas.microsoft.com/office/drawing/2014/main" id="{C6BCBCEE-7406-4B23-BD79-7CB1C9140B5D}"/>
              </a:ext>
            </a:extLst>
          </p:cNvPr>
          <p:cNvSpPr txBox="1"/>
          <p:nvPr/>
        </p:nvSpPr>
        <p:spPr>
          <a:xfrm>
            <a:off x="1024128" y="1839207"/>
            <a:ext cx="4245664" cy="3724096"/>
          </a:xfrm>
          <a:prstGeom prst="rect">
            <a:avLst/>
          </a:prstGeom>
          <a:noFill/>
        </p:spPr>
        <p:txBody>
          <a:bodyPr wrap="square" rtlCol="0">
            <a:spAutoFit/>
          </a:bodyPr>
          <a:lstStyle/>
          <a:p>
            <a:pPr marL="285750" indent="-285750">
              <a:spcAft>
                <a:spcPts val="1200"/>
              </a:spcAft>
              <a:buClr>
                <a:schemeClr val="accent1"/>
              </a:buClr>
              <a:buFont typeface="Wingdings" panose="05000000000000000000" pitchFamily="2" charset="2"/>
              <a:buChar char="§"/>
            </a:pPr>
            <a:r>
              <a:rPr lang="cs-CZ" sz="2000" dirty="0"/>
              <a:t>Destička z průhledného plastu. </a:t>
            </a:r>
          </a:p>
          <a:p>
            <a:pPr marL="285750" indent="-285750">
              <a:spcAft>
                <a:spcPts val="1200"/>
              </a:spcAft>
              <a:buClr>
                <a:schemeClr val="accent1"/>
              </a:buClr>
              <a:buFont typeface="Wingdings" panose="05000000000000000000" pitchFamily="2" charset="2"/>
              <a:buChar char="§"/>
            </a:pPr>
            <a:r>
              <a:rPr lang="cs-CZ" sz="2000" dirty="0"/>
              <a:t>Šipky (někdy i kolečka)  natištěné z obou stran. </a:t>
            </a:r>
          </a:p>
          <a:p>
            <a:pPr marL="285750" indent="-285750">
              <a:spcAft>
                <a:spcPts val="1200"/>
              </a:spcAft>
              <a:buClr>
                <a:schemeClr val="accent1"/>
              </a:buClr>
              <a:buFont typeface="Wingdings" panose="05000000000000000000" pitchFamily="2" charset="2"/>
              <a:buChar char="§"/>
            </a:pPr>
            <a:r>
              <a:rPr lang="cs-CZ" sz="2000" dirty="0"/>
              <a:t>Díky tloušťce destičky lze při přítomné </a:t>
            </a:r>
            <a:r>
              <a:rPr lang="cs-CZ" sz="2000" dirty="0" err="1"/>
              <a:t>stereopsi</a:t>
            </a:r>
            <a:r>
              <a:rPr lang="cs-CZ" sz="2000" dirty="0"/>
              <a:t> rozeznat, které znaky jsou blíž (natištěné na přední straně destičky) a které dál (natištěné na zadní straně destičky). </a:t>
            </a:r>
          </a:p>
          <a:p>
            <a:pPr marL="285750" indent="-285750">
              <a:spcAft>
                <a:spcPts val="1200"/>
              </a:spcAft>
              <a:buClr>
                <a:schemeClr val="accent1"/>
              </a:buClr>
              <a:buFont typeface="Wingdings" panose="05000000000000000000" pitchFamily="2" charset="2"/>
              <a:buChar char="§"/>
            </a:pPr>
            <a:endParaRPr lang="cs-CZ" dirty="0"/>
          </a:p>
          <a:p>
            <a:pPr>
              <a:spcAft>
                <a:spcPts val="1200"/>
              </a:spcAft>
            </a:pPr>
            <a:endParaRPr lang="cs-CZ" dirty="0"/>
          </a:p>
        </p:txBody>
      </p:sp>
    </p:spTree>
    <p:extLst>
      <p:ext uri="{BB962C8B-B14F-4D97-AF65-F5344CB8AC3E}">
        <p14:creationId xmlns:p14="http://schemas.microsoft.com/office/powerpoint/2010/main" val="3941452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Howart</a:t>
            </a:r>
            <a:r>
              <a:rPr lang="cs-CZ" dirty="0"/>
              <a:t>- </a:t>
            </a:r>
            <a:r>
              <a:rPr lang="cs-CZ" dirty="0" err="1"/>
              <a:t>Dolman</a:t>
            </a:r>
            <a:endParaRPr lang="cs-CZ" dirty="0"/>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a:xfrm>
            <a:off x="1024127" y="2286000"/>
            <a:ext cx="3986284" cy="4023360"/>
          </a:xfrm>
        </p:spPr>
        <p:txBody>
          <a:bodyPr/>
          <a:lstStyle/>
          <a:p>
            <a:pPr>
              <a:buFont typeface="Wingdings" panose="05000000000000000000" pitchFamily="2" charset="2"/>
              <a:buChar char="§"/>
            </a:pPr>
            <a:r>
              <a:rPr lang="cs-CZ" dirty="0"/>
              <a:t> Dvě bílé tyčinky o průměru 1 cm a od sebe vzdálené 6 cm, pozorované ze 6 m.</a:t>
            </a:r>
          </a:p>
          <a:p>
            <a:pPr>
              <a:buFont typeface="Wingdings" panose="05000000000000000000" pitchFamily="2" charset="2"/>
              <a:buChar char="§"/>
            </a:pPr>
            <a:r>
              <a:rPr lang="cs-CZ" dirty="0"/>
              <a:t> Okraje tyčinek jsou schovány za rámem, za nimi je černé pozadí. </a:t>
            </a:r>
          </a:p>
          <a:p>
            <a:pPr>
              <a:buFont typeface="Wingdings" panose="05000000000000000000" pitchFamily="2" charset="2"/>
              <a:buChar char="§"/>
            </a:pPr>
            <a:r>
              <a:rPr lang="cs-CZ" dirty="0"/>
              <a:t> Pacient pak tahá za provázky, čímž se snaží srovnat obě tyčinky na stejnou úroveň. </a:t>
            </a:r>
          </a:p>
        </p:txBody>
      </p:sp>
      <p:pic>
        <p:nvPicPr>
          <p:cNvPr id="6" name="Zástupný obsah 5" descr="Obsah obrázku interiér, fotka, černá, bílá&#10;&#10;Popis byl vytvořen automaticky">
            <a:extLst>
              <a:ext uri="{FF2B5EF4-FFF2-40B4-BE49-F238E27FC236}">
                <a16:creationId xmlns:a16="http://schemas.microsoft.com/office/drawing/2014/main" id="{9B7078E1-2C24-4749-A212-F9EDAD9A993C}"/>
              </a:ext>
            </a:extLst>
          </p:cNvPr>
          <p:cNvPicPr>
            <a:picLocks noGrp="1" noChangeAspect="1"/>
          </p:cNvPicPr>
          <p:nvPr>
            <p:ph sz="half" idx="2"/>
          </p:nvPr>
        </p:nvPicPr>
        <p:blipFill>
          <a:blip r:embed="rId2"/>
          <a:stretch>
            <a:fillRect/>
          </a:stretch>
        </p:blipFill>
        <p:spPr>
          <a:xfrm>
            <a:off x="5010411" y="1800418"/>
            <a:ext cx="7081381" cy="4661009"/>
          </a:xfrm>
        </p:spPr>
      </p:pic>
      <p:sp>
        <p:nvSpPr>
          <p:cNvPr id="4" name="Zástupný symbol pro číslo snímku 3">
            <a:extLst>
              <a:ext uri="{FF2B5EF4-FFF2-40B4-BE49-F238E27FC236}">
                <a16:creationId xmlns:a16="http://schemas.microsoft.com/office/drawing/2014/main" id="{1F012E94-7621-4A22-87DA-A1C25C74316E}"/>
              </a:ext>
            </a:extLst>
          </p:cNvPr>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1743251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Bestův</a:t>
            </a:r>
            <a:r>
              <a:rPr lang="cs-CZ" dirty="0"/>
              <a:t> stereometr</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a:xfrm>
            <a:off x="1024127" y="2286000"/>
            <a:ext cx="10275244" cy="3554963"/>
          </a:xfrm>
        </p:spPr>
        <p:txBody>
          <a:bodyPr/>
          <a:lstStyle/>
          <a:p>
            <a:pPr>
              <a:buFont typeface="Wingdings" panose="05000000000000000000" pitchFamily="2" charset="2"/>
              <a:buChar char="§"/>
            </a:pPr>
            <a:r>
              <a:rPr lang="cs-CZ" dirty="0"/>
              <a:t> Modifikace </a:t>
            </a:r>
            <a:r>
              <a:rPr lang="cs-CZ" dirty="0" err="1"/>
              <a:t>předchozícho</a:t>
            </a:r>
            <a:endParaRPr lang="cs-CZ" dirty="0"/>
          </a:p>
          <a:p>
            <a:pPr>
              <a:buFont typeface="Wingdings" panose="05000000000000000000" pitchFamily="2" charset="2"/>
              <a:buChar char="§"/>
            </a:pPr>
            <a:r>
              <a:rPr lang="cs-CZ" dirty="0"/>
              <a:t> Mléčné sklo podsvícené zezadu, před ním 2 černé destičky, mezi nimiž je štěrbina 2,5 cm široká</a:t>
            </a:r>
          </a:p>
          <a:p>
            <a:pPr>
              <a:buFont typeface="Wingdings" panose="05000000000000000000" pitchFamily="2" charset="2"/>
              <a:buChar char="§"/>
            </a:pPr>
            <a:r>
              <a:rPr lang="cs-CZ" dirty="0"/>
              <a:t> Vyšetřovaný pohybuje svislou tyčinkou buď před, nebo za destičky, dle instrukcí vyšetřujícího. </a:t>
            </a:r>
          </a:p>
          <a:p>
            <a:pPr>
              <a:buFont typeface="Wingdings" panose="05000000000000000000" pitchFamily="2" charset="2"/>
              <a:buChar char="§"/>
            </a:pPr>
            <a:r>
              <a:rPr lang="cs-CZ" dirty="0"/>
              <a:t> Max. chybovost 20%</a:t>
            </a:r>
          </a:p>
        </p:txBody>
      </p:sp>
      <p:sp>
        <p:nvSpPr>
          <p:cNvPr id="4" name="Zástupný symbol pro číslo snímku 3">
            <a:extLst>
              <a:ext uri="{FF2B5EF4-FFF2-40B4-BE49-F238E27FC236}">
                <a16:creationId xmlns:a16="http://schemas.microsoft.com/office/drawing/2014/main" id="{FC8E1D52-4197-4CDC-9FF9-C08824AB5DA0}"/>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3942178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70F160-B6E6-4AF3-96FD-1386876F1988}"/>
              </a:ext>
            </a:extLst>
          </p:cNvPr>
          <p:cNvSpPr>
            <a:spLocks noGrp="1"/>
          </p:cNvSpPr>
          <p:nvPr>
            <p:ph type="title"/>
          </p:nvPr>
        </p:nvSpPr>
        <p:spPr/>
        <p:txBody>
          <a:bodyPr/>
          <a:lstStyle/>
          <a:p>
            <a:r>
              <a:rPr lang="cs-CZ" dirty="0"/>
              <a:t>Děkuji Vám za pozornost!</a:t>
            </a:r>
          </a:p>
        </p:txBody>
      </p:sp>
      <p:sp>
        <p:nvSpPr>
          <p:cNvPr id="3" name="Zástupný text 2">
            <a:extLst>
              <a:ext uri="{FF2B5EF4-FFF2-40B4-BE49-F238E27FC236}">
                <a16:creationId xmlns:a16="http://schemas.microsoft.com/office/drawing/2014/main" id="{10535E73-8FFD-433D-B99B-7808D7492E55}"/>
              </a:ext>
            </a:extLst>
          </p:cNvPr>
          <p:cNvSpPr>
            <a:spLocks noGrp="1"/>
          </p:cNvSpPr>
          <p:nvPr>
            <p:ph type="body" idx="1"/>
          </p:nvPr>
        </p:nvSpPr>
        <p:spPr/>
        <p:txBody>
          <a:bodyPr/>
          <a:lstStyle/>
          <a:p>
            <a:r>
              <a:rPr lang="cs-CZ" dirty="0"/>
              <a:t>Mějte krásný den!</a:t>
            </a:r>
          </a:p>
        </p:txBody>
      </p:sp>
      <p:sp>
        <p:nvSpPr>
          <p:cNvPr id="4" name="Zástupný symbol pro číslo snímku 3">
            <a:extLst>
              <a:ext uri="{FF2B5EF4-FFF2-40B4-BE49-F238E27FC236}">
                <a16:creationId xmlns:a16="http://schemas.microsoft.com/office/drawing/2014/main" id="{DFD77F3C-28C2-4A69-A838-4D7C1EB83950}"/>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295287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Měření tropického úhlu = úhlu šilhání</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507253"/>
            <a:ext cx="5157787" cy="582804"/>
          </a:xfrm>
        </p:spPr>
        <p:txBody>
          <a:bodyPr/>
          <a:lstStyle/>
          <a:p>
            <a:r>
              <a:rPr lang="cs-CZ" dirty="0"/>
              <a:t>Milimetrovým pravítkem </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p:txBody>
          <a:bodyPr>
            <a:normAutofit lnSpcReduction="10000"/>
          </a:bodyPr>
          <a:lstStyle/>
          <a:p>
            <a:pPr>
              <a:buClr>
                <a:schemeClr val="accent1"/>
              </a:buClr>
              <a:buFont typeface="Wingdings" panose="05000000000000000000" pitchFamily="2" charset="2"/>
              <a:buChar char="§"/>
            </a:pPr>
            <a:r>
              <a:rPr lang="cs-CZ" sz="2000" dirty="0"/>
              <a:t>=měření polohy rohovkových reflexů dle </a:t>
            </a:r>
            <a:r>
              <a:rPr lang="cs-CZ" sz="2000" dirty="0" err="1"/>
              <a:t>Hirschberga</a:t>
            </a:r>
            <a:r>
              <a:rPr lang="cs-CZ" sz="2000" dirty="0"/>
              <a:t>.</a:t>
            </a:r>
          </a:p>
          <a:p>
            <a:pPr>
              <a:buClr>
                <a:schemeClr val="accent1"/>
              </a:buClr>
              <a:buFont typeface="Wingdings" panose="05000000000000000000" pitchFamily="2" charset="2"/>
              <a:buChar char="§"/>
            </a:pPr>
            <a:r>
              <a:rPr lang="cs-CZ" sz="2000" dirty="0"/>
              <a:t>1 mm = 7-8°</a:t>
            </a:r>
          </a:p>
          <a:p>
            <a:pPr>
              <a:buClr>
                <a:schemeClr val="accent1"/>
              </a:buClr>
              <a:buFont typeface="Wingdings" panose="05000000000000000000" pitchFamily="2" charset="2"/>
              <a:buChar char="§"/>
            </a:pPr>
            <a:r>
              <a:rPr lang="cs-CZ" sz="2000" dirty="0"/>
              <a:t>V praxi se nepoužívá, </a:t>
            </a:r>
            <a:r>
              <a:rPr lang="cs-CZ" sz="2000" dirty="0" err="1"/>
              <a:t>obsolentní</a:t>
            </a:r>
            <a:r>
              <a:rPr lang="cs-CZ" sz="2000" dirty="0"/>
              <a:t>. </a:t>
            </a:r>
          </a:p>
          <a:p>
            <a:pPr>
              <a:buClr>
                <a:schemeClr val="accent1"/>
              </a:buClr>
              <a:buFont typeface="Wingdings" panose="05000000000000000000" pitchFamily="2" charset="2"/>
              <a:buChar char="§"/>
            </a:pPr>
            <a:r>
              <a:rPr lang="cs-CZ" sz="1600" i="1" dirty="0"/>
              <a:t>Viz Hromádková str. 73</a:t>
            </a:r>
          </a:p>
        </p:txBody>
      </p:sp>
      <p:sp>
        <p:nvSpPr>
          <p:cNvPr id="5" name="Zástupný text 4">
            <a:extLst>
              <a:ext uri="{FF2B5EF4-FFF2-40B4-BE49-F238E27FC236}">
                <a16:creationId xmlns:a16="http://schemas.microsoft.com/office/drawing/2014/main" id="{F13BE77A-4E51-4A50-9BC1-B32EA41356D3}"/>
              </a:ext>
            </a:extLst>
          </p:cNvPr>
          <p:cNvSpPr>
            <a:spLocks noGrp="1"/>
          </p:cNvSpPr>
          <p:nvPr>
            <p:ph type="body" sz="quarter" idx="3"/>
          </p:nvPr>
        </p:nvSpPr>
        <p:spPr>
          <a:xfrm>
            <a:off x="6172200" y="1507254"/>
            <a:ext cx="5183188" cy="582804"/>
          </a:xfrm>
        </p:spPr>
        <p:txBody>
          <a:bodyPr/>
          <a:lstStyle/>
          <a:p>
            <a:r>
              <a:rPr lang="cs-CZ" dirty="0"/>
              <a:t>Alternující zakrývací test s prizmaty</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6172200" y="2505075"/>
            <a:ext cx="5183188" cy="3987800"/>
          </a:xfrm>
        </p:spPr>
        <p:txBody>
          <a:bodyPr>
            <a:normAutofit lnSpcReduction="10000"/>
          </a:bodyPr>
          <a:lstStyle/>
          <a:p>
            <a:pPr>
              <a:buClr>
                <a:schemeClr val="accent5"/>
              </a:buClr>
              <a:buFont typeface="Wingdings" panose="05000000000000000000" pitchFamily="2" charset="2"/>
              <a:buChar char="§"/>
            </a:pPr>
            <a:r>
              <a:rPr lang="cs-CZ" sz="2000" dirty="0"/>
              <a:t>Provádí se do blízka i do dálky, s korekcí i bez korekce.</a:t>
            </a:r>
          </a:p>
          <a:p>
            <a:pPr>
              <a:buClr>
                <a:schemeClr val="accent5"/>
              </a:buClr>
              <a:buFont typeface="Wingdings" panose="05000000000000000000" pitchFamily="2" charset="2"/>
              <a:buChar char="§"/>
            </a:pPr>
            <a:r>
              <a:rPr lang="cs-CZ" sz="2000" dirty="0"/>
              <a:t>Před uchýlené oko (u alternujícího strabismu je to jedno) se umístí prizmata postupně narůstající síly, </a:t>
            </a:r>
            <a:r>
              <a:rPr lang="cs-CZ" sz="2000" dirty="0" err="1"/>
              <a:t>bazí</a:t>
            </a:r>
            <a:r>
              <a:rPr lang="cs-CZ" sz="2000" dirty="0"/>
              <a:t> proti směru úchylky. Postupně se provádí alternující zakrývací test. Pokud je vidět opravný pohyb, zesílí se prizma, pokud již opravný pohyb není patrný, je prizma před okem rovno velikosti šilhání v prizmatických dioptriích, což je dvojnásobek velikosti ve stupních.  2ΔD = 1°</a:t>
            </a:r>
          </a:p>
          <a:p>
            <a:pPr>
              <a:buClr>
                <a:schemeClr val="accent5"/>
              </a:buClr>
              <a:buFont typeface="Wingdings" panose="05000000000000000000" pitchFamily="2" charset="2"/>
              <a:buChar char="§"/>
            </a:pPr>
            <a:r>
              <a:rPr lang="cs-CZ" sz="2000" dirty="0"/>
              <a:t>Nejprve srovnáváme horizontální úchylku, poté (je-li přítomna) také vertikální. </a:t>
            </a:r>
          </a:p>
          <a:p>
            <a:pPr>
              <a:buClr>
                <a:schemeClr val="accent5"/>
              </a:buClr>
              <a:buFont typeface="Wingdings" panose="05000000000000000000" pitchFamily="2" charset="2"/>
              <a:buChar char="§"/>
            </a:pPr>
            <a:r>
              <a:rPr lang="cs-CZ" sz="1600" i="1" dirty="0"/>
              <a:t>Viz Hromádková str. 73</a:t>
            </a:r>
          </a:p>
        </p:txBody>
      </p:sp>
      <p:sp>
        <p:nvSpPr>
          <p:cNvPr id="7" name="Zástupný symbol pro číslo snímku 6">
            <a:extLst>
              <a:ext uri="{FF2B5EF4-FFF2-40B4-BE49-F238E27FC236}">
                <a16:creationId xmlns:a16="http://schemas.microsoft.com/office/drawing/2014/main" id="{37E78ACE-E427-4EC8-99CF-DC029EA719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36A8F-5E3B-4C2D-AD5D-AAFA5AF900F7}"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Zástupný obsah 11" descr="Obsah obrázku kreslení&#10;&#10;Popis byl vytvořen automaticky">
            <a:extLst>
              <a:ext uri="{FF2B5EF4-FFF2-40B4-BE49-F238E27FC236}">
                <a16:creationId xmlns:a16="http://schemas.microsoft.com/office/drawing/2014/main" id="{EBAB4E02-F92A-423C-8E3F-B1CA3E81A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97" y="4224511"/>
            <a:ext cx="5641204" cy="2252471"/>
          </a:xfrm>
          <a:prstGeom prst="rect">
            <a:avLst/>
          </a:prstGeom>
        </p:spPr>
      </p:pic>
    </p:spTree>
    <p:extLst>
      <p:ext uri="{BB962C8B-B14F-4D97-AF65-F5344CB8AC3E}">
        <p14:creationId xmlns:p14="http://schemas.microsoft.com/office/powerpoint/2010/main" val="5690158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a:xfrm>
            <a:off x="838200" y="355600"/>
            <a:ext cx="10515600" cy="1325563"/>
          </a:xfrm>
        </p:spPr>
        <p:txBody>
          <a:bodyPr/>
          <a:lstStyle/>
          <a:p>
            <a:r>
              <a:rPr lang="cs-CZ" dirty="0"/>
              <a:t>Měření tropického úhlu = úhlu šilhání</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449088"/>
          </a:xfrm>
        </p:spPr>
        <p:txBody>
          <a:bodyPr/>
          <a:lstStyle/>
          <a:p>
            <a:r>
              <a:rPr lang="cs-CZ" dirty="0"/>
              <a:t>Na </a:t>
            </a:r>
            <a:r>
              <a:rPr lang="cs-CZ" dirty="0" err="1"/>
              <a:t>Maddoxově</a:t>
            </a:r>
            <a:r>
              <a:rPr lang="cs-CZ" dirty="0"/>
              <a:t> kříži</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p:txBody>
          <a:bodyPr>
            <a:noAutofit/>
          </a:bodyPr>
          <a:lstStyle/>
          <a:p>
            <a:pPr>
              <a:buClr>
                <a:schemeClr val="accent5"/>
              </a:buClr>
              <a:buFont typeface="Wingdings" panose="05000000000000000000" pitchFamily="2" charset="2"/>
              <a:buChar char="§"/>
            </a:pPr>
            <a:r>
              <a:rPr lang="cs-CZ" sz="1900" dirty="0"/>
              <a:t>Podobně jako při stanovení velikosti úhlu </a:t>
            </a:r>
            <a:r>
              <a:rPr lang="cs-CZ" sz="1900" dirty="0" err="1"/>
              <a:t>gamma</a:t>
            </a:r>
            <a:r>
              <a:rPr lang="cs-CZ" sz="1900" dirty="0"/>
              <a:t>, ale pacient se dívá oběma očima.</a:t>
            </a:r>
          </a:p>
          <a:p>
            <a:pPr>
              <a:buClr>
                <a:schemeClr val="accent5"/>
              </a:buClr>
              <a:buFont typeface="Wingdings" panose="05000000000000000000" pitchFamily="2" charset="2"/>
              <a:buChar char="§"/>
            </a:pPr>
            <a:r>
              <a:rPr lang="cs-CZ" sz="1900" dirty="0"/>
              <a:t>Pacient ze vzdálenosti 1m sleduje fixujícím okem středové světlo kříže, rohovkový reflex tohoto světla má přibližně ve středu zornice (ve skutečnosti diskrétně nahoře a nasálně).</a:t>
            </a:r>
          </a:p>
          <a:p>
            <a:pPr>
              <a:buClr>
                <a:schemeClr val="accent5"/>
              </a:buClr>
              <a:buFont typeface="Wingdings" panose="05000000000000000000" pitchFamily="2" charset="2"/>
              <a:buChar char="§"/>
            </a:pPr>
            <a:r>
              <a:rPr lang="cs-CZ" sz="1900" dirty="0"/>
              <a:t>Pacient sleduje fixujícím okem pohybující se prst vyšetřujícího, který jede po stupnici do té doby, než se rohovkový reflex středového světla objeví uprostřed zornice původně uchýleného oka (primární úchylka se změní v sekundární). </a:t>
            </a:r>
          </a:p>
          <a:p>
            <a:pPr>
              <a:buClr>
                <a:schemeClr val="accent5"/>
              </a:buClr>
              <a:buFont typeface="Wingdings" panose="05000000000000000000" pitchFamily="2" charset="2"/>
              <a:buChar char="§"/>
            </a:pPr>
            <a:r>
              <a:rPr lang="cs-CZ" sz="1900" dirty="0"/>
              <a:t>Odečte se číslice, na které se prst zastavil, když k tomuto jevu došlo a ta nám udává velikost úhlu šilhání.</a:t>
            </a:r>
          </a:p>
        </p:txBody>
      </p:sp>
      <p:sp>
        <p:nvSpPr>
          <p:cNvPr id="7" name="Zástupný symbol pro číslo snímku 6">
            <a:extLst>
              <a:ext uri="{FF2B5EF4-FFF2-40B4-BE49-F238E27FC236}">
                <a16:creationId xmlns:a16="http://schemas.microsoft.com/office/drawing/2014/main" id="{37E78ACE-E427-4EC8-99CF-DC029EA719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36A8F-5E3B-4C2D-AD5D-AAFA5AF900F7}"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6D3E131C-948B-6600-3B84-47CBED852204}"/>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8696" t="8003" r="9583" b="7613"/>
          <a:stretch/>
        </p:blipFill>
        <p:spPr bwMode="auto">
          <a:xfrm>
            <a:off x="6411810" y="1514476"/>
            <a:ext cx="4527754"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91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a:xfrm>
            <a:off x="838200" y="355600"/>
            <a:ext cx="10515600" cy="1325563"/>
          </a:xfrm>
        </p:spPr>
        <p:txBody>
          <a:bodyPr/>
          <a:lstStyle/>
          <a:p>
            <a:r>
              <a:rPr lang="cs-CZ" dirty="0"/>
              <a:t>Měření tropického úhlu = úhlu šilhání</a:t>
            </a:r>
          </a:p>
        </p:txBody>
      </p:sp>
      <p:sp>
        <p:nvSpPr>
          <p:cNvPr id="5" name="Zástupný text 4">
            <a:extLst>
              <a:ext uri="{FF2B5EF4-FFF2-40B4-BE49-F238E27FC236}">
                <a16:creationId xmlns:a16="http://schemas.microsoft.com/office/drawing/2014/main" id="{F13BE77A-4E51-4A50-9BC1-B32EA41356D3}"/>
              </a:ext>
            </a:extLst>
          </p:cNvPr>
          <p:cNvSpPr>
            <a:spLocks noGrp="1"/>
          </p:cNvSpPr>
          <p:nvPr>
            <p:ph type="body" sz="quarter" idx="3"/>
          </p:nvPr>
        </p:nvSpPr>
        <p:spPr>
          <a:xfrm>
            <a:off x="838200" y="1681162"/>
            <a:ext cx="10517188" cy="531095"/>
          </a:xfrm>
        </p:spPr>
        <p:txBody>
          <a:bodyPr/>
          <a:lstStyle/>
          <a:p>
            <a:r>
              <a:rPr lang="cs-CZ" dirty="0" err="1"/>
              <a:t>Krimského</a:t>
            </a:r>
            <a:r>
              <a:rPr lang="cs-CZ" dirty="0"/>
              <a:t> test</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838200" y="2505075"/>
            <a:ext cx="10517188" cy="3684588"/>
          </a:xfrm>
        </p:spPr>
        <p:txBody>
          <a:bodyPr>
            <a:normAutofit/>
          </a:bodyPr>
          <a:lstStyle/>
          <a:p>
            <a:pPr>
              <a:buClr>
                <a:schemeClr val="accent5"/>
              </a:buClr>
              <a:buFont typeface="Wingdings" panose="05000000000000000000" pitchFamily="2" charset="2"/>
              <a:buChar char="§"/>
            </a:pPr>
            <a:r>
              <a:rPr lang="cs-CZ" sz="2000" dirty="0"/>
              <a:t>U strabismů s amblyopií a EF.</a:t>
            </a:r>
          </a:p>
          <a:p>
            <a:pPr>
              <a:buClr>
                <a:schemeClr val="accent5"/>
              </a:buClr>
              <a:buFont typeface="Wingdings" panose="05000000000000000000" pitchFamily="2" charset="2"/>
              <a:buChar char="§"/>
            </a:pPr>
            <a:r>
              <a:rPr lang="cs-CZ" sz="2000" dirty="0"/>
              <a:t>Vyšetřovaný sleduje světelný bod do blízka nebo do dálky, rohovkový reflex je na fixujícím oku téměř uprostřed zornice.</a:t>
            </a:r>
          </a:p>
          <a:p>
            <a:pPr>
              <a:buClr>
                <a:schemeClr val="accent5"/>
              </a:buClr>
              <a:buFont typeface="Wingdings" panose="05000000000000000000" pitchFamily="2" charset="2"/>
              <a:buChar char="§"/>
            </a:pPr>
            <a:r>
              <a:rPr lang="cs-CZ" sz="2000" dirty="0"/>
              <a:t>Postupně se před fixující oko předsunují prizmata stoupající síly, </a:t>
            </a:r>
            <a:r>
              <a:rPr lang="cs-CZ" sz="2000" dirty="0" err="1"/>
              <a:t>bazí</a:t>
            </a:r>
            <a:r>
              <a:rPr lang="cs-CZ" sz="2000" dirty="0"/>
              <a:t> proti směru úchylky do té doby, než se původně uchýlené oko vyrovná do takového postavení, že se objeví rohovkový reflex téměř ve středu zornice (diskrétně nasálně a nahoře). </a:t>
            </a:r>
          </a:p>
          <a:p>
            <a:pPr>
              <a:buClr>
                <a:schemeClr val="accent5"/>
              </a:buClr>
              <a:buFont typeface="Wingdings" panose="05000000000000000000" pitchFamily="2" charset="2"/>
              <a:buChar char="§"/>
            </a:pPr>
            <a:r>
              <a:rPr lang="cs-CZ" sz="2000" dirty="0"/>
              <a:t>Síla prizmatu je rovna velikosti objektivní úchylky v prizmatických dioptriích.</a:t>
            </a:r>
          </a:p>
        </p:txBody>
      </p:sp>
      <p:sp>
        <p:nvSpPr>
          <p:cNvPr id="7" name="Zástupný symbol pro číslo snímku 6">
            <a:extLst>
              <a:ext uri="{FF2B5EF4-FFF2-40B4-BE49-F238E27FC236}">
                <a16:creationId xmlns:a16="http://schemas.microsoft.com/office/drawing/2014/main" id="{37E78ACE-E427-4EC8-99CF-DC029EA719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36A8F-5E3B-4C2D-AD5D-AAFA5AF900F7}"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245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Měření tropického úhlu = úhlu šilhání</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418942"/>
          </a:xfrm>
        </p:spPr>
        <p:txBody>
          <a:bodyPr>
            <a:normAutofit lnSpcReduction="10000"/>
          </a:bodyPr>
          <a:lstStyle/>
          <a:p>
            <a:r>
              <a:rPr lang="cs-CZ" dirty="0"/>
              <a:t>Na synoptoforu</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p:txBody>
          <a:bodyPr>
            <a:normAutofit lnSpcReduction="10000"/>
          </a:bodyPr>
          <a:lstStyle/>
          <a:p>
            <a:pPr>
              <a:buClr>
                <a:schemeClr val="accent5"/>
              </a:buClr>
              <a:buFont typeface="Wingdings" panose="05000000000000000000" pitchFamily="2" charset="2"/>
              <a:buChar char="§"/>
            </a:pPr>
            <a:r>
              <a:rPr lang="cs-CZ" sz="2000" dirty="0"/>
              <a:t>V okulárech synoptoforu jsou čočky +7 </a:t>
            </a:r>
            <a:r>
              <a:rPr lang="cs-CZ" sz="2000" dirty="0" err="1"/>
              <a:t>sfD</a:t>
            </a:r>
            <a:r>
              <a:rPr lang="cs-CZ" sz="2000" dirty="0"/>
              <a:t>, které uvolňují akomodaci, jedná se tedy o tzv. </a:t>
            </a:r>
            <a:r>
              <a:rPr lang="cs-CZ" sz="2000" b="1" dirty="0"/>
              <a:t>přístrojové nekonečno</a:t>
            </a:r>
            <a:r>
              <a:rPr lang="cs-CZ" sz="2000" dirty="0"/>
              <a:t>. </a:t>
            </a:r>
          </a:p>
          <a:p>
            <a:pPr>
              <a:buClr>
                <a:schemeClr val="accent5"/>
              </a:buClr>
              <a:buFont typeface="Wingdings" panose="05000000000000000000" pitchFamily="2" charset="2"/>
              <a:buChar char="§"/>
            </a:pPr>
            <a:r>
              <a:rPr lang="cs-CZ" sz="2000" dirty="0"/>
              <a:t>Do tubusů se pak zasunou obrázky pro superpozici makulární velikosti a ramena se nastaví na 0°</a:t>
            </a:r>
          </a:p>
          <a:p>
            <a:pPr>
              <a:buClr>
                <a:schemeClr val="accent5"/>
              </a:buClr>
              <a:buFont typeface="Wingdings" panose="05000000000000000000" pitchFamily="2" charset="2"/>
              <a:buChar char="§"/>
            </a:pPr>
            <a:r>
              <a:rPr lang="cs-CZ" sz="2000" dirty="0"/>
              <a:t>Poté se jedním, nebo i oběma rameny pohybuje tak dlouho, až vymizí vyrovnávací pohyb očí při střídavém rozsvěcování světel a rohovkové reflexy jsou symetrické. </a:t>
            </a:r>
          </a:p>
          <a:p>
            <a:pPr>
              <a:buClr>
                <a:schemeClr val="accent5"/>
              </a:buClr>
              <a:buFont typeface="Wingdings" panose="05000000000000000000" pitchFamily="2" charset="2"/>
              <a:buChar char="§"/>
            </a:pPr>
            <a:r>
              <a:rPr lang="cs-CZ" sz="2000" dirty="0"/>
              <a:t>V tomto momentě odečítáme objektivní tropický úhel na rameni (sečteme úhly na ramenou) synoptoforu.</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p:txBody>
          <a:bodyPr>
            <a:normAutofit lnSpcReduction="10000"/>
          </a:bodyPr>
          <a:lstStyle/>
          <a:p>
            <a:pPr>
              <a:buClr>
                <a:schemeClr val="accent5"/>
              </a:buClr>
              <a:buFont typeface="Wingdings" panose="05000000000000000000" pitchFamily="2" charset="2"/>
              <a:buChar char="§"/>
            </a:pPr>
            <a:r>
              <a:rPr lang="cs-CZ" sz="2000" dirty="0"/>
              <a:t>Subjektivní úchylku udáváme tak, že odečteme stupně na ramenou synoptoforu v momentě, kdy vyšetřovaný udává překrytí dvojice obrázků pro superpozici. </a:t>
            </a:r>
          </a:p>
          <a:p>
            <a:pPr>
              <a:buClr>
                <a:schemeClr val="accent5"/>
              </a:buClr>
              <a:buFont typeface="Wingdings" panose="05000000000000000000" pitchFamily="2" charset="2"/>
              <a:buChar char="§"/>
            </a:pPr>
            <a:r>
              <a:rPr lang="cs-CZ" sz="2000" dirty="0"/>
              <a:t>U paralytického strabismu se měří úchylka při fixaci zdravým okem (primární úchylka) i při fixaci okem paretickým (sekundární úchylka).</a:t>
            </a:r>
          </a:p>
          <a:p>
            <a:pPr>
              <a:buClr>
                <a:schemeClr val="accent5"/>
              </a:buClr>
              <a:buFont typeface="Wingdings" panose="05000000000000000000" pitchFamily="2" charset="2"/>
              <a:buChar char="§"/>
            </a:pPr>
            <a:endParaRPr lang="cs-CZ" sz="2000" dirty="0"/>
          </a:p>
          <a:p>
            <a:pPr>
              <a:buClr>
                <a:schemeClr val="accent5"/>
              </a:buClr>
              <a:buFont typeface="Wingdings" panose="05000000000000000000" pitchFamily="2" charset="2"/>
              <a:buChar char="§"/>
            </a:pPr>
            <a:r>
              <a:rPr lang="cs-CZ" sz="2000" i="1" dirty="0"/>
              <a:t>Další </a:t>
            </a:r>
            <a:r>
              <a:rPr lang="cs-CZ" sz="2000" i="1" dirty="0" err="1"/>
              <a:t>vyšetřeovací</a:t>
            </a:r>
            <a:r>
              <a:rPr lang="cs-CZ" sz="2000" i="1" dirty="0"/>
              <a:t> metody (jako měření tropického úhlu na perimetru, či fotografické metody) jsou </a:t>
            </a:r>
            <a:r>
              <a:rPr lang="cs-CZ" sz="2000" i="1" dirty="0" err="1"/>
              <a:t>obsolentní</a:t>
            </a:r>
            <a:r>
              <a:rPr lang="cs-CZ" sz="2000" i="1" dirty="0"/>
              <a:t> a v dnešní době používané zcela raritně. </a:t>
            </a:r>
          </a:p>
          <a:p>
            <a:endParaRPr lang="cs-CZ" sz="2000" dirty="0"/>
          </a:p>
          <a:p>
            <a:endParaRPr lang="cs-CZ" dirty="0"/>
          </a:p>
        </p:txBody>
      </p:sp>
      <p:sp>
        <p:nvSpPr>
          <p:cNvPr id="7" name="Zástupný symbol pro číslo snímku 6">
            <a:extLst>
              <a:ext uri="{FF2B5EF4-FFF2-40B4-BE49-F238E27FC236}">
                <a16:creationId xmlns:a16="http://schemas.microsoft.com/office/drawing/2014/main" id="{37E78ACE-E427-4EC8-99CF-DC029EA719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36A8F-5E3B-4C2D-AD5D-AAFA5AF900F7}"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6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Stereopické</a:t>
            </a:r>
            <a:r>
              <a:rPr lang="cs-CZ" dirty="0"/>
              <a:t> testy</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a:xfrm>
            <a:off x="1024127" y="2286000"/>
            <a:ext cx="9720072" cy="4023360"/>
          </a:xfrm>
        </p:spPr>
        <p:txBody>
          <a:bodyPr/>
          <a:lstStyle/>
          <a:p>
            <a:pPr>
              <a:buFont typeface="Wingdings" panose="05000000000000000000" pitchFamily="2" charset="2"/>
              <a:buChar char="§"/>
            </a:pPr>
            <a:r>
              <a:rPr lang="cs-CZ" dirty="0"/>
              <a:t> </a:t>
            </a:r>
            <a:r>
              <a:rPr lang="cs-CZ" dirty="0" err="1"/>
              <a:t>Stereopse</a:t>
            </a:r>
            <a:r>
              <a:rPr lang="cs-CZ" dirty="0"/>
              <a:t> = prostorové vidění.</a:t>
            </a:r>
          </a:p>
          <a:p>
            <a:pPr>
              <a:buFont typeface="Wingdings" panose="05000000000000000000" pitchFamily="2" charset="2"/>
              <a:buChar char="§"/>
            </a:pPr>
            <a:r>
              <a:rPr lang="cs-CZ" dirty="0"/>
              <a:t> Nejvyšší stupeň binokulárního vidění.</a:t>
            </a:r>
          </a:p>
          <a:p>
            <a:pPr>
              <a:buFont typeface="Wingdings" panose="05000000000000000000" pitchFamily="2" charset="2"/>
              <a:buChar char="§"/>
            </a:pPr>
            <a:r>
              <a:rPr lang="cs-CZ" dirty="0"/>
              <a:t> Obraz pravého a levého oka je mírně odlišný, posunutý, na základě toho je vnímána prostorová hloubka. </a:t>
            </a:r>
          </a:p>
          <a:p>
            <a:pPr>
              <a:buFont typeface="Wingdings" panose="05000000000000000000" pitchFamily="2" charset="2"/>
              <a:buChar char="§"/>
            </a:pPr>
            <a:r>
              <a:rPr lang="cs-CZ" dirty="0"/>
              <a:t> Není jediným mechanismem vnímání prostorové hloubky.</a:t>
            </a:r>
          </a:p>
          <a:p>
            <a:pPr lvl="1">
              <a:buFont typeface="Wingdings" panose="05000000000000000000" pitchFamily="2" charset="2"/>
              <a:buChar char="§"/>
            </a:pPr>
            <a:r>
              <a:rPr lang="cs-CZ" dirty="0"/>
              <a:t>Např. různá velikost předmětů, poloha stínů, „rychlejší pohyb“ předmětů, které jsou blíž atd…</a:t>
            </a:r>
          </a:p>
          <a:p>
            <a:pPr lvl="1">
              <a:buFont typeface="Wingdings" panose="05000000000000000000" pitchFamily="2" charset="2"/>
              <a:buChar char="§"/>
            </a:pPr>
            <a:r>
              <a:rPr lang="cs-CZ" dirty="0"/>
              <a:t> Jedinci s plně funkčním pouze jedním okem mohou mít překvapivě dobrou prostorovou orientaci. </a:t>
            </a:r>
          </a:p>
        </p:txBody>
      </p:sp>
      <p:sp>
        <p:nvSpPr>
          <p:cNvPr id="4" name="Zástupný symbol pro číslo snímku 3">
            <a:extLst>
              <a:ext uri="{FF2B5EF4-FFF2-40B4-BE49-F238E27FC236}">
                <a16:creationId xmlns:a16="http://schemas.microsoft.com/office/drawing/2014/main" id="{2694989D-8CC5-49FB-8F42-AF06DCCDA458}"/>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172921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AB04C87-99DE-4B10-9AB5-BB46B0EC52C3}"/>
              </a:ext>
            </a:extLst>
          </p:cNvPr>
          <p:cNvSpPr>
            <a:spLocks noGrp="1"/>
          </p:cNvSpPr>
          <p:nvPr>
            <p:ph type="sldNum" sz="quarter" idx="12"/>
          </p:nvPr>
        </p:nvSpPr>
        <p:spPr/>
        <p:txBody>
          <a:bodyPr/>
          <a:lstStyle/>
          <a:p>
            <a:fld id="{4FAB73BC-B049-4115-A692-8D63A059BFB8}" type="slidenum">
              <a:rPr lang="en-US" smtClean="0"/>
              <a:t>7</a:t>
            </a:fld>
            <a:endParaRPr lang="en-US" dirty="0"/>
          </a:p>
        </p:txBody>
      </p:sp>
      <p:pic>
        <p:nvPicPr>
          <p:cNvPr id="2050" name="Picture 2">
            <a:extLst>
              <a:ext uri="{FF2B5EF4-FFF2-40B4-BE49-F238E27FC236}">
                <a16:creationId xmlns:a16="http://schemas.microsoft.com/office/drawing/2014/main" id="{4BA30537-926C-4235-880F-01EABD2B5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7" y="0"/>
            <a:ext cx="7324725" cy="682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2425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Synoptofor</a:t>
            </a:r>
            <a:endParaRPr lang="cs-CZ" dirty="0"/>
          </a:p>
        </p:txBody>
      </p:sp>
      <p:pic>
        <p:nvPicPr>
          <p:cNvPr id="8" name="Zástupný obsah 7" descr="Obsah obrázku kreslení&#10;&#10;Popis byl vytvořen automaticky">
            <a:extLst>
              <a:ext uri="{FF2B5EF4-FFF2-40B4-BE49-F238E27FC236}">
                <a16:creationId xmlns:a16="http://schemas.microsoft.com/office/drawing/2014/main" id="{AF1AC01F-D1C5-4C57-BCA8-D673F016076A}"/>
              </a:ext>
            </a:extLst>
          </p:cNvPr>
          <p:cNvPicPr>
            <a:picLocks noGrp="1" noChangeAspect="1"/>
          </p:cNvPicPr>
          <p:nvPr>
            <p:ph sz="half" idx="2"/>
          </p:nvPr>
        </p:nvPicPr>
        <p:blipFill>
          <a:blip r:embed="rId2"/>
          <a:stretch>
            <a:fillRect/>
          </a:stretch>
        </p:blipFill>
        <p:spPr>
          <a:xfrm>
            <a:off x="3090408" y="1657490"/>
            <a:ext cx="5587511" cy="2858960"/>
          </a:xfrm>
        </p:spPr>
      </p:pic>
      <p:sp>
        <p:nvSpPr>
          <p:cNvPr id="4" name="TextovéPole 3">
            <a:extLst>
              <a:ext uri="{FF2B5EF4-FFF2-40B4-BE49-F238E27FC236}">
                <a16:creationId xmlns:a16="http://schemas.microsoft.com/office/drawing/2014/main" id="{923691FD-B9C9-4E07-9CB8-0BB17765F85C}"/>
              </a:ext>
            </a:extLst>
          </p:cNvPr>
          <p:cNvSpPr txBox="1"/>
          <p:nvPr/>
        </p:nvSpPr>
        <p:spPr>
          <a:xfrm>
            <a:off x="3033802" y="4917403"/>
            <a:ext cx="5700722" cy="923330"/>
          </a:xfrm>
          <a:prstGeom prst="rect">
            <a:avLst/>
          </a:prstGeom>
          <a:noFill/>
        </p:spPr>
        <p:txBody>
          <a:bodyPr wrap="square" rtlCol="0">
            <a:spAutoFit/>
          </a:bodyPr>
          <a:lstStyle/>
          <a:p>
            <a:pPr algn="ctr"/>
            <a:r>
              <a:rPr lang="cs-CZ" dirty="0"/>
              <a:t>Dvojice obrázků pro vyšetření </a:t>
            </a:r>
            <a:r>
              <a:rPr lang="cs-CZ" dirty="0" err="1"/>
              <a:t>stereopse</a:t>
            </a:r>
            <a:r>
              <a:rPr lang="cs-CZ" dirty="0"/>
              <a:t> (</a:t>
            </a:r>
            <a:r>
              <a:rPr lang="cs-CZ" dirty="0" err="1"/>
              <a:t>schonosti</a:t>
            </a:r>
            <a:r>
              <a:rPr lang="cs-CZ" dirty="0"/>
              <a:t> ze dvou lehce posunutých obrázků vytvořit jeden s hloubkovým vjemem).</a:t>
            </a:r>
          </a:p>
        </p:txBody>
      </p:sp>
      <p:sp>
        <p:nvSpPr>
          <p:cNvPr id="5" name="Zástupný symbol pro číslo snímku 4">
            <a:extLst>
              <a:ext uri="{FF2B5EF4-FFF2-40B4-BE49-F238E27FC236}">
                <a16:creationId xmlns:a16="http://schemas.microsoft.com/office/drawing/2014/main" id="{384BC93E-29EF-418B-AF51-B7DCB3F21A6A}"/>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922026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Langův </a:t>
            </a:r>
            <a:r>
              <a:rPr lang="cs-CZ" dirty="0" err="1"/>
              <a:t>dvojtužkový</a:t>
            </a:r>
            <a:r>
              <a:rPr lang="cs-CZ" dirty="0"/>
              <a:t> test</a:t>
            </a:r>
          </a:p>
        </p:txBody>
      </p:sp>
      <p:pic>
        <p:nvPicPr>
          <p:cNvPr id="6" name="Zástupný obsah 5" descr="Obsah obrázku perokresba&#10;&#10;Popis byl vytvořen automaticky">
            <a:extLst>
              <a:ext uri="{FF2B5EF4-FFF2-40B4-BE49-F238E27FC236}">
                <a16:creationId xmlns:a16="http://schemas.microsoft.com/office/drawing/2014/main" id="{44CD890D-6F6F-40D5-B0CA-0F5564302F5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6286"/>
          <a:stretch/>
        </p:blipFill>
        <p:spPr>
          <a:xfrm>
            <a:off x="7474190" y="-37323"/>
            <a:ext cx="3363143" cy="6398991"/>
          </a:xfrm>
        </p:spPr>
      </p:pic>
      <p:sp>
        <p:nvSpPr>
          <p:cNvPr id="4" name="Zástupný symbol pro číslo snímku 3">
            <a:extLst>
              <a:ext uri="{FF2B5EF4-FFF2-40B4-BE49-F238E27FC236}">
                <a16:creationId xmlns:a16="http://schemas.microsoft.com/office/drawing/2014/main" id="{2694989D-8CC5-49FB-8F42-AF06DCCDA458}"/>
              </a:ext>
            </a:extLst>
          </p:cNvPr>
          <p:cNvSpPr>
            <a:spLocks noGrp="1"/>
          </p:cNvSpPr>
          <p:nvPr>
            <p:ph type="sldNum" sz="quarter" idx="12"/>
          </p:nvPr>
        </p:nvSpPr>
        <p:spPr/>
        <p:txBody>
          <a:bodyPr/>
          <a:lstStyle/>
          <a:p>
            <a:fld id="{4FAB73BC-B049-4115-A692-8D63A059BFB8}" type="slidenum">
              <a:rPr lang="en-US" smtClean="0"/>
              <a:t>9</a:t>
            </a:fld>
            <a:endParaRPr lang="en-US" dirty="0"/>
          </a:p>
        </p:txBody>
      </p:sp>
      <p:sp>
        <p:nvSpPr>
          <p:cNvPr id="7" name="TextovéPole 6">
            <a:extLst>
              <a:ext uri="{FF2B5EF4-FFF2-40B4-BE49-F238E27FC236}">
                <a16:creationId xmlns:a16="http://schemas.microsoft.com/office/drawing/2014/main" id="{216FC7D2-29B3-4E8E-B183-E876DF512954}"/>
              </a:ext>
            </a:extLst>
          </p:cNvPr>
          <p:cNvSpPr txBox="1"/>
          <p:nvPr/>
        </p:nvSpPr>
        <p:spPr>
          <a:xfrm>
            <a:off x="7474190" y="6398991"/>
            <a:ext cx="3640493" cy="430887"/>
          </a:xfrm>
          <a:prstGeom prst="rect">
            <a:avLst/>
          </a:prstGeom>
          <a:noFill/>
        </p:spPr>
        <p:txBody>
          <a:bodyPr wrap="square" rtlCol="0">
            <a:spAutoFit/>
          </a:bodyPr>
          <a:lstStyle/>
          <a:p>
            <a:r>
              <a:rPr lang="cs-CZ" sz="1100" i="1" dirty="0"/>
              <a:t>https://www.researchgate.net/figure/Illustration-of-the-horizontal-Lang-two-pencil-test_fig1_44660520</a:t>
            </a:r>
          </a:p>
        </p:txBody>
      </p:sp>
      <p:sp>
        <p:nvSpPr>
          <p:cNvPr id="9" name="TextovéPole 8">
            <a:extLst>
              <a:ext uri="{FF2B5EF4-FFF2-40B4-BE49-F238E27FC236}">
                <a16:creationId xmlns:a16="http://schemas.microsoft.com/office/drawing/2014/main" id="{F6FC7904-401C-4323-8B9D-5B882F3228E9}"/>
              </a:ext>
            </a:extLst>
          </p:cNvPr>
          <p:cNvSpPr txBox="1"/>
          <p:nvPr/>
        </p:nvSpPr>
        <p:spPr>
          <a:xfrm>
            <a:off x="958813" y="2084832"/>
            <a:ext cx="6422243" cy="3046988"/>
          </a:xfrm>
          <a:prstGeom prst="rect">
            <a:avLst/>
          </a:prstGeom>
          <a:noFill/>
        </p:spPr>
        <p:txBody>
          <a:bodyPr wrap="square" rtlCol="0">
            <a:spAutoFit/>
          </a:bodyPr>
          <a:lstStyle/>
          <a:p>
            <a:pPr marL="285750" indent="-285750">
              <a:spcAft>
                <a:spcPts val="600"/>
              </a:spcAft>
              <a:buClr>
                <a:schemeClr val="accent1"/>
              </a:buClr>
              <a:buFont typeface="Wingdings" panose="05000000000000000000" pitchFamily="2" charset="2"/>
              <a:buChar char="§"/>
            </a:pPr>
            <a:r>
              <a:rPr lang="cs-CZ" sz="2000" dirty="0"/>
              <a:t>Velmi jednoduchý, rychlý, orientační test. </a:t>
            </a:r>
          </a:p>
          <a:p>
            <a:pPr marL="285750" indent="-285750">
              <a:spcAft>
                <a:spcPts val="600"/>
              </a:spcAft>
              <a:buClr>
                <a:schemeClr val="accent1"/>
              </a:buClr>
              <a:buFont typeface="Wingdings" panose="05000000000000000000" pitchFamily="2" charset="2"/>
              <a:buChar char="§"/>
            </a:pPr>
            <a:r>
              <a:rPr lang="cs-CZ" sz="2000" dirty="0"/>
              <a:t>Pacient i vyšetřující drží každý jednu tužku. </a:t>
            </a:r>
          </a:p>
          <a:p>
            <a:pPr marL="285750" indent="-285750">
              <a:spcAft>
                <a:spcPts val="600"/>
              </a:spcAft>
              <a:buClr>
                <a:schemeClr val="accent1"/>
              </a:buClr>
              <a:buFont typeface="Wingdings" panose="05000000000000000000" pitchFamily="2" charset="2"/>
              <a:buChar char="§"/>
            </a:pPr>
            <a:r>
              <a:rPr lang="cs-CZ" sz="2000" dirty="0"/>
              <a:t>Pacient se musí trefit špičkou své tužky do špičky tužky vyšetřovaného. </a:t>
            </a:r>
          </a:p>
          <a:p>
            <a:pPr marL="285750" indent="-285750">
              <a:spcAft>
                <a:spcPts val="600"/>
              </a:spcAft>
              <a:buClr>
                <a:schemeClr val="accent1"/>
              </a:buClr>
              <a:buFont typeface="Wingdings" panose="05000000000000000000" pitchFamily="2" charset="2"/>
              <a:buChar char="§"/>
            </a:pPr>
            <a:r>
              <a:rPr lang="cs-CZ" sz="2000" dirty="0"/>
              <a:t>Pacient bez </a:t>
            </a:r>
            <a:r>
              <a:rPr lang="cs-CZ" sz="2000" dirty="0" err="1"/>
              <a:t>stereopse</a:t>
            </a:r>
            <a:r>
              <a:rPr lang="cs-CZ" sz="2000" dirty="0"/>
              <a:t>, ev. po zakrytí jednoho oka chybuje. </a:t>
            </a:r>
          </a:p>
          <a:p>
            <a:pPr marL="285750" indent="-285750">
              <a:buClr>
                <a:schemeClr val="accent1"/>
              </a:buClr>
              <a:buFont typeface="Wingdings" panose="05000000000000000000" pitchFamily="2" charset="2"/>
              <a:buChar char="§"/>
            </a:pPr>
            <a:endParaRPr lang="cs-CZ" dirty="0"/>
          </a:p>
          <a:p>
            <a:pPr marL="285750" indent="-285750">
              <a:buClr>
                <a:schemeClr val="accent1"/>
              </a:buClr>
              <a:buFont typeface="Wingdings" panose="05000000000000000000" pitchFamily="2" charset="2"/>
              <a:buChar char="§"/>
            </a:pPr>
            <a:endParaRPr lang="cs-CZ" dirty="0"/>
          </a:p>
          <a:p>
            <a:pPr marL="285750" indent="-285750">
              <a:buClr>
                <a:schemeClr val="accent1"/>
              </a:buClr>
              <a:buFont typeface="Wingdings" panose="05000000000000000000" pitchFamily="2" charset="2"/>
              <a:buChar char="§"/>
            </a:pPr>
            <a:endParaRPr lang="cs-CZ" dirty="0"/>
          </a:p>
          <a:p>
            <a:pPr marL="285750" indent="-285750">
              <a:buClr>
                <a:schemeClr val="accent1"/>
              </a:buClr>
              <a:buFont typeface="Wingdings" panose="05000000000000000000" pitchFamily="2" charset="2"/>
              <a:buChar char="§"/>
            </a:pPr>
            <a:endParaRPr lang="cs-CZ" dirty="0"/>
          </a:p>
        </p:txBody>
      </p:sp>
    </p:spTree>
    <p:extLst>
      <p:ext uri="{BB962C8B-B14F-4D97-AF65-F5344CB8AC3E}">
        <p14:creationId xmlns:p14="http://schemas.microsoft.com/office/powerpoint/2010/main" val="395235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52012</TotalTime>
  <Words>1019</Words>
  <Application>Microsoft Office PowerPoint</Application>
  <PresentationFormat>Širokoúhlá obrazovka</PresentationFormat>
  <Paragraphs>108</Paragraphs>
  <Slides>18</Slides>
  <Notes>0</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18</vt:i4>
      </vt:variant>
    </vt:vector>
  </HeadingPairs>
  <TitlesOfParts>
    <vt:vector size="27" baseType="lpstr">
      <vt:lpstr>Arial</vt:lpstr>
      <vt:lpstr>Calibri</vt:lpstr>
      <vt:lpstr>Calibri Light</vt:lpstr>
      <vt:lpstr>Tw Cen MT</vt:lpstr>
      <vt:lpstr>Tw Cen MT Condensed</vt:lpstr>
      <vt:lpstr>Wingdings</vt:lpstr>
      <vt:lpstr>Wingdings 3</vt:lpstr>
      <vt:lpstr>Integrál</vt:lpstr>
      <vt:lpstr>Motiv Office</vt:lpstr>
      <vt:lpstr>Strabologická propedeutika</vt:lpstr>
      <vt:lpstr>Měření tropického úhlu = úhlu šilhání</vt:lpstr>
      <vt:lpstr>Měření tropického úhlu = úhlu šilhání</vt:lpstr>
      <vt:lpstr>Měření tropického úhlu = úhlu šilhání</vt:lpstr>
      <vt:lpstr>Měření tropického úhlu = úhlu šilhání</vt:lpstr>
      <vt:lpstr>Stereopické testy</vt:lpstr>
      <vt:lpstr>Prezentace aplikace PowerPoint</vt:lpstr>
      <vt:lpstr>Synoptofor</vt:lpstr>
      <vt:lpstr>Langův dvojtužkový test</vt:lpstr>
      <vt:lpstr>TNO Random-Dot</vt:lpstr>
      <vt:lpstr>Titmus test </vt:lpstr>
      <vt:lpstr>Randot</vt:lpstr>
      <vt:lpstr>Lang </vt:lpstr>
      <vt:lpstr>Lang </vt:lpstr>
      <vt:lpstr>Frisby </vt:lpstr>
      <vt:lpstr>Howart- Dolman</vt:lpstr>
      <vt:lpstr>Bestův stereometr</vt:lpstr>
      <vt:lpstr>Děkuji Vám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 Komínek</dc:creator>
  <cp:lastModifiedBy>Martin Komínek</cp:lastModifiedBy>
  <cp:revision>98</cp:revision>
  <dcterms:created xsi:type="dcterms:W3CDTF">2020-05-03T07:36:24Z</dcterms:created>
  <dcterms:modified xsi:type="dcterms:W3CDTF">2023-02-19T16:55:19Z</dcterms:modified>
</cp:coreProperties>
</file>