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7"/>
  </p:notesMasterIdLst>
  <p:sldIdLst>
    <p:sldId id="325" r:id="rId2"/>
    <p:sldId id="359" r:id="rId3"/>
    <p:sldId id="371" r:id="rId4"/>
    <p:sldId id="370" r:id="rId5"/>
    <p:sldId id="369" r:id="rId6"/>
    <p:sldId id="333" r:id="rId7"/>
    <p:sldId id="363" r:id="rId8"/>
    <p:sldId id="372" r:id="rId9"/>
    <p:sldId id="374" r:id="rId10"/>
    <p:sldId id="375" r:id="rId11"/>
    <p:sldId id="334" r:id="rId12"/>
    <p:sldId id="377" r:id="rId13"/>
    <p:sldId id="378" r:id="rId14"/>
    <p:sldId id="380" r:id="rId15"/>
    <p:sldId id="379" r:id="rId16"/>
    <p:sldId id="376" r:id="rId17"/>
    <p:sldId id="383" r:id="rId18"/>
    <p:sldId id="381" r:id="rId19"/>
    <p:sldId id="384" r:id="rId20"/>
    <p:sldId id="365" r:id="rId21"/>
    <p:sldId id="385" r:id="rId22"/>
    <p:sldId id="386" r:id="rId23"/>
    <p:sldId id="366" r:id="rId24"/>
    <p:sldId id="387" r:id="rId25"/>
    <p:sldId id="368" r:id="rId26"/>
    <p:sldId id="367" r:id="rId27"/>
    <p:sldId id="257" r:id="rId28"/>
    <p:sldId id="285" r:id="rId29"/>
    <p:sldId id="286" r:id="rId30"/>
    <p:sldId id="287" r:id="rId31"/>
    <p:sldId id="288" r:id="rId32"/>
    <p:sldId id="284" r:id="rId33"/>
    <p:sldId id="259" r:id="rId34"/>
    <p:sldId id="389" r:id="rId35"/>
    <p:sldId id="388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EAA02-D0EC-41D2-A97E-D854C7AED3BE}" v="4369" dt="2021-04-28T07:54:32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omínek" userId="27af9eb8b496d58a" providerId="LiveId" clId="{291274A1-0A21-4E53-A0E6-5CC731659926}"/>
    <pc:docChg chg="delSld">
      <pc:chgData name="Martin Komínek" userId="27af9eb8b496d58a" providerId="LiveId" clId="{291274A1-0A21-4E53-A0E6-5CC731659926}" dt="2021-04-13T16:40:27.246" v="14" actId="47"/>
      <pc:docMkLst>
        <pc:docMk/>
      </pc:docMkLst>
      <pc:sldChg chg="del">
        <pc:chgData name="Martin Komínek" userId="27af9eb8b496d58a" providerId="LiveId" clId="{291274A1-0A21-4E53-A0E6-5CC731659926}" dt="2021-04-13T16:40:20.381" v="2" actId="47"/>
        <pc:sldMkLst>
          <pc:docMk/>
          <pc:sldMk cId="3707753908" sldId="258"/>
        </pc:sldMkLst>
      </pc:sldChg>
      <pc:sldChg chg="del">
        <pc:chgData name="Martin Komínek" userId="27af9eb8b496d58a" providerId="LiveId" clId="{291274A1-0A21-4E53-A0E6-5CC731659926}" dt="2021-04-13T16:40:21.752" v="6" actId="47"/>
        <pc:sldMkLst>
          <pc:docMk/>
          <pc:sldMk cId="4288901700" sldId="264"/>
        </pc:sldMkLst>
      </pc:sldChg>
      <pc:sldChg chg="del">
        <pc:chgData name="Martin Komínek" userId="27af9eb8b496d58a" providerId="LiveId" clId="{291274A1-0A21-4E53-A0E6-5CC731659926}" dt="2021-04-13T16:40:22.506" v="8" actId="47"/>
        <pc:sldMkLst>
          <pc:docMk/>
          <pc:sldMk cId="2784475040" sldId="265"/>
        </pc:sldMkLst>
      </pc:sldChg>
      <pc:sldChg chg="del">
        <pc:chgData name="Martin Komínek" userId="27af9eb8b496d58a" providerId="LiveId" clId="{291274A1-0A21-4E53-A0E6-5CC731659926}" dt="2021-04-13T16:40:22.892" v="9" actId="47"/>
        <pc:sldMkLst>
          <pc:docMk/>
          <pc:sldMk cId="334560872" sldId="266"/>
        </pc:sldMkLst>
      </pc:sldChg>
      <pc:sldChg chg="del">
        <pc:chgData name="Martin Komínek" userId="27af9eb8b496d58a" providerId="LiveId" clId="{291274A1-0A21-4E53-A0E6-5CC731659926}" dt="2021-04-13T16:40:19.181" v="0" actId="47"/>
        <pc:sldMkLst>
          <pc:docMk/>
          <pc:sldMk cId="511564489" sldId="267"/>
        </pc:sldMkLst>
      </pc:sldChg>
      <pc:sldChg chg="del">
        <pc:chgData name="Martin Komínek" userId="27af9eb8b496d58a" providerId="LiveId" clId="{291274A1-0A21-4E53-A0E6-5CC731659926}" dt="2021-04-13T16:40:24.671" v="10" actId="47"/>
        <pc:sldMkLst>
          <pc:docMk/>
          <pc:sldMk cId="4055869274" sldId="268"/>
        </pc:sldMkLst>
      </pc:sldChg>
      <pc:sldChg chg="del">
        <pc:chgData name="Martin Komínek" userId="27af9eb8b496d58a" providerId="LiveId" clId="{291274A1-0A21-4E53-A0E6-5CC731659926}" dt="2021-04-13T16:40:25.223" v="11" actId="47"/>
        <pc:sldMkLst>
          <pc:docMk/>
          <pc:sldMk cId="1118351386" sldId="269"/>
        </pc:sldMkLst>
      </pc:sldChg>
      <pc:sldChg chg="del">
        <pc:chgData name="Martin Komínek" userId="27af9eb8b496d58a" providerId="LiveId" clId="{291274A1-0A21-4E53-A0E6-5CC731659926}" dt="2021-04-13T16:40:25.822" v="12" actId="47"/>
        <pc:sldMkLst>
          <pc:docMk/>
          <pc:sldMk cId="139137061" sldId="270"/>
        </pc:sldMkLst>
      </pc:sldChg>
      <pc:sldChg chg="del">
        <pc:chgData name="Martin Komínek" userId="27af9eb8b496d58a" providerId="LiveId" clId="{291274A1-0A21-4E53-A0E6-5CC731659926}" dt="2021-04-13T16:40:26.351" v="13" actId="47"/>
        <pc:sldMkLst>
          <pc:docMk/>
          <pc:sldMk cId="1713640361" sldId="271"/>
        </pc:sldMkLst>
      </pc:sldChg>
      <pc:sldChg chg="del">
        <pc:chgData name="Martin Komínek" userId="27af9eb8b496d58a" providerId="LiveId" clId="{291274A1-0A21-4E53-A0E6-5CC731659926}" dt="2021-04-13T16:40:27.246" v="14" actId="47"/>
        <pc:sldMkLst>
          <pc:docMk/>
          <pc:sldMk cId="2922026852" sldId="272"/>
        </pc:sldMkLst>
      </pc:sldChg>
      <pc:sldChg chg="del">
        <pc:chgData name="Martin Komínek" userId="27af9eb8b496d58a" providerId="LiveId" clId="{291274A1-0A21-4E53-A0E6-5CC731659926}" dt="2021-04-13T16:40:19.732" v="1" actId="47"/>
        <pc:sldMkLst>
          <pc:docMk/>
          <pc:sldMk cId="2056638223" sldId="327"/>
        </pc:sldMkLst>
      </pc:sldChg>
      <pc:sldChg chg="del">
        <pc:chgData name="Martin Komínek" userId="27af9eb8b496d58a" providerId="LiveId" clId="{291274A1-0A21-4E53-A0E6-5CC731659926}" dt="2021-04-13T16:40:20.781" v="3" actId="47"/>
        <pc:sldMkLst>
          <pc:docMk/>
          <pc:sldMk cId="2495604483" sldId="328"/>
        </pc:sldMkLst>
      </pc:sldChg>
      <pc:sldChg chg="del">
        <pc:chgData name="Martin Komínek" userId="27af9eb8b496d58a" providerId="LiveId" clId="{291274A1-0A21-4E53-A0E6-5CC731659926}" dt="2021-04-13T16:40:21.130" v="4" actId="47"/>
        <pc:sldMkLst>
          <pc:docMk/>
          <pc:sldMk cId="3953959482" sldId="329"/>
        </pc:sldMkLst>
      </pc:sldChg>
      <pc:sldChg chg="del">
        <pc:chgData name="Martin Komínek" userId="27af9eb8b496d58a" providerId="LiveId" clId="{291274A1-0A21-4E53-A0E6-5CC731659926}" dt="2021-04-13T16:40:21.406" v="5" actId="47"/>
        <pc:sldMkLst>
          <pc:docMk/>
          <pc:sldMk cId="265168595" sldId="330"/>
        </pc:sldMkLst>
      </pc:sldChg>
      <pc:sldChg chg="del">
        <pc:chgData name="Martin Komínek" userId="27af9eb8b496d58a" providerId="LiveId" clId="{291274A1-0A21-4E53-A0E6-5CC731659926}" dt="2021-04-13T16:40:22.101" v="7" actId="47"/>
        <pc:sldMkLst>
          <pc:docMk/>
          <pc:sldMk cId="873943456" sldId="331"/>
        </pc:sldMkLst>
      </pc:sldChg>
    </pc:docChg>
  </pc:docChgLst>
  <pc:docChgLst>
    <pc:chgData name="Martin Komínek" userId="27af9eb8b496d58a" providerId="LiveId" clId="{03664163-212F-471B-9360-53EB49095410}"/>
    <pc:docChg chg="modSld sldOrd">
      <pc:chgData name="Martin Komínek" userId="27af9eb8b496d58a" providerId="LiveId" clId="{03664163-212F-471B-9360-53EB49095410}" dt="2021-04-14T07:28:41.511" v="1"/>
      <pc:docMkLst>
        <pc:docMk/>
      </pc:docMkLst>
      <pc:sldChg chg="ord">
        <pc:chgData name="Martin Komínek" userId="27af9eb8b496d58a" providerId="LiveId" clId="{03664163-212F-471B-9360-53EB49095410}" dt="2021-04-14T07:28:41.511" v="1"/>
        <pc:sldMkLst>
          <pc:docMk/>
          <pc:sldMk cId="3604368627" sldId="337"/>
        </pc:sldMkLst>
      </pc:sldChg>
    </pc:docChg>
  </pc:docChgLst>
  <pc:docChgLst>
    <pc:chgData name="Martin Komínek" userId="27af9eb8b496d58a" providerId="LiveId" clId="{7DCEAA02-D0EC-41D2-A97E-D854C7AED3BE}"/>
    <pc:docChg chg="undo redo custSel addSld delSld modSld sldOrd delMainMaster">
      <pc:chgData name="Martin Komínek" userId="27af9eb8b496d58a" providerId="LiveId" clId="{7DCEAA02-D0EC-41D2-A97E-D854C7AED3BE}" dt="2021-04-28T07:59:32.690" v="11060" actId="196"/>
      <pc:docMkLst>
        <pc:docMk/>
      </pc:docMkLst>
      <pc:sldChg chg="modSp mod modTransition modClrScheme modAnim chgLayout">
        <pc:chgData name="Martin Komínek" userId="27af9eb8b496d58a" providerId="LiveId" clId="{7DCEAA02-D0EC-41D2-A97E-D854C7AED3BE}" dt="2021-04-27T22:52:38.017" v="10977"/>
        <pc:sldMkLst>
          <pc:docMk/>
          <pc:sldMk cId="1894272554" sldId="257"/>
        </pc:sldMkLst>
        <pc:spChg chg="mod ord">
          <ac:chgData name="Martin Komínek" userId="27af9eb8b496d58a" providerId="LiveId" clId="{7DCEAA02-D0EC-41D2-A97E-D854C7AED3BE}" dt="2021-04-27T22:23:41.482" v="10461" actId="700"/>
          <ac:spMkLst>
            <pc:docMk/>
            <pc:sldMk cId="1894272554" sldId="257"/>
            <ac:spMk id="2" creationId="{88C7852D-5026-4C5A-AFC0-832D80E0A2E0}"/>
          </ac:spMkLst>
        </pc:spChg>
        <pc:spChg chg="mod ord">
          <ac:chgData name="Martin Komínek" userId="27af9eb8b496d58a" providerId="LiveId" clId="{7DCEAA02-D0EC-41D2-A97E-D854C7AED3BE}" dt="2021-04-27T22:28:43.222" v="10555" actId="27636"/>
          <ac:spMkLst>
            <pc:docMk/>
            <pc:sldMk cId="1894272554" sldId="257"/>
            <ac:spMk id="3" creationId="{54303F0D-243D-4325-915B-95F452110326}"/>
          </ac:spMkLst>
        </pc:spChg>
        <pc:spChg chg="mod ord">
          <ac:chgData name="Martin Komínek" userId="27af9eb8b496d58a" providerId="LiveId" clId="{7DCEAA02-D0EC-41D2-A97E-D854C7AED3BE}" dt="2021-04-27T22:23:41.482" v="10461" actId="700"/>
          <ac:spMkLst>
            <pc:docMk/>
            <pc:sldMk cId="1894272554" sldId="257"/>
            <ac:spMk id="4" creationId="{679962DF-7842-4FC8-9E00-5B827A5C821E}"/>
          </ac:spMkLst>
        </pc:spChg>
        <pc:spChg chg="mod ord">
          <ac:chgData name="Martin Komínek" userId="27af9eb8b496d58a" providerId="LiveId" clId="{7DCEAA02-D0EC-41D2-A97E-D854C7AED3BE}" dt="2021-04-27T22:28:43.220" v="10554" actId="27636"/>
          <ac:spMkLst>
            <pc:docMk/>
            <pc:sldMk cId="1894272554" sldId="257"/>
            <ac:spMk id="6" creationId="{454A2F2A-5A80-434C-AB94-012616610693}"/>
          </ac:spMkLst>
        </pc:spChg>
      </pc:sldChg>
      <pc:sldChg chg="addSp delSp modSp mod modTransition modClrScheme modAnim chgLayout">
        <pc:chgData name="Martin Komínek" userId="27af9eb8b496d58a" providerId="LiveId" clId="{7DCEAA02-D0EC-41D2-A97E-D854C7AED3BE}" dt="2021-04-27T22:54:24.070" v="10995"/>
        <pc:sldMkLst>
          <pc:docMk/>
          <pc:sldMk cId="1108609870" sldId="259"/>
        </pc:sldMkLst>
        <pc:spChg chg="mod ord">
          <ac:chgData name="Martin Komínek" userId="27af9eb8b496d58a" providerId="LiveId" clId="{7DCEAA02-D0EC-41D2-A97E-D854C7AED3BE}" dt="2021-04-27T22:36:32.256" v="10649" actId="113"/>
          <ac:spMkLst>
            <pc:docMk/>
            <pc:sldMk cId="1108609870" sldId="259"/>
            <ac:spMk id="2" creationId="{88C7852D-5026-4C5A-AFC0-832D80E0A2E0}"/>
          </ac:spMkLst>
        </pc:spChg>
        <pc:spChg chg="del mod ord">
          <ac:chgData name="Martin Komínek" userId="27af9eb8b496d58a" providerId="LiveId" clId="{7DCEAA02-D0EC-41D2-A97E-D854C7AED3BE}" dt="2021-04-27T22:36:51.436" v="10652" actId="478"/>
          <ac:spMkLst>
            <pc:docMk/>
            <pc:sldMk cId="1108609870" sldId="259"/>
            <ac:spMk id="3" creationId="{54303F0D-243D-4325-915B-95F452110326}"/>
          </ac:spMkLst>
        </pc:spChg>
        <pc:spChg chg="mod ord">
          <ac:chgData name="Martin Komínek" userId="27af9eb8b496d58a" providerId="LiveId" clId="{7DCEAA02-D0EC-41D2-A97E-D854C7AED3BE}" dt="2021-04-27T22:39:54.489" v="10870" actId="20577"/>
          <ac:spMkLst>
            <pc:docMk/>
            <pc:sldMk cId="1108609870" sldId="259"/>
            <ac:spMk id="4" creationId="{A88035F3-FD21-468C-9C4E-46DB3EB16447}"/>
          </ac:spMkLst>
        </pc:spChg>
        <pc:spChg chg="del mod ord">
          <ac:chgData name="Martin Komínek" userId="27af9eb8b496d58a" providerId="LiveId" clId="{7DCEAA02-D0EC-41D2-A97E-D854C7AED3BE}" dt="2021-04-27T22:36:48.650" v="10651" actId="478"/>
          <ac:spMkLst>
            <pc:docMk/>
            <pc:sldMk cId="1108609870" sldId="259"/>
            <ac:spMk id="5" creationId="{F13BE77A-4E51-4A50-9BC1-B32EA41356D3}"/>
          </ac:spMkLst>
        </pc:spChg>
        <pc:spChg chg="del mod ord">
          <ac:chgData name="Martin Komínek" userId="27af9eb8b496d58a" providerId="LiveId" clId="{7DCEAA02-D0EC-41D2-A97E-D854C7AED3BE}" dt="2021-04-27T22:38:14.702" v="10719" actId="478"/>
          <ac:spMkLst>
            <pc:docMk/>
            <pc:sldMk cId="1108609870" sldId="259"/>
            <ac:spMk id="6" creationId="{454A2F2A-5A80-434C-AB94-012616610693}"/>
          </ac:spMkLst>
        </pc:spChg>
        <pc:spChg chg="mod ord">
          <ac:chgData name="Martin Komínek" userId="27af9eb8b496d58a" providerId="LiveId" clId="{7DCEAA02-D0EC-41D2-A97E-D854C7AED3BE}" dt="2021-04-27T22:36:27.430" v="10648" actId="700"/>
          <ac:spMkLst>
            <pc:docMk/>
            <pc:sldMk cId="1108609870" sldId="259"/>
            <ac:spMk id="7" creationId="{0B8078B6-4390-4031-B48C-58F3F14EB0BF}"/>
          </ac:spMkLst>
        </pc:spChg>
        <pc:picChg chg="add del mod">
          <ac:chgData name="Martin Komínek" userId="27af9eb8b496d58a" providerId="LiveId" clId="{7DCEAA02-D0EC-41D2-A97E-D854C7AED3BE}" dt="2021-04-27T22:46:36.838" v="10921" actId="478"/>
          <ac:picMkLst>
            <pc:docMk/>
            <pc:sldMk cId="1108609870" sldId="259"/>
            <ac:picMk id="2050" creationId="{57D67965-3374-413B-A035-E536294B414E}"/>
          </ac:picMkLst>
        </pc:picChg>
      </pc:sldChg>
      <pc:sldChg chg="modSp del mod">
        <pc:chgData name="Martin Komínek" userId="27af9eb8b496d58a" providerId="LiveId" clId="{7DCEAA02-D0EC-41D2-A97E-D854C7AED3BE}" dt="2021-04-27T17:21:29.359" v="54" actId="47"/>
        <pc:sldMkLst>
          <pc:docMk/>
          <pc:sldMk cId="768010426" sldId="260"/>
        </pc:sldMkLst>
        <pc:spChg chg="mod">
          <ac:chgData name="Martin Komínek" userId="27af9eb8b496d58a" providerId="LiveId" clId="{7DCEAA02-D0EC-41D2-A97E-D854C7AED3BE}" dt="2021-04-27T17:19:27.517" v="32" actId="113"/>
          <ac:spMkLst>
            <pc:docMk/>
            <pc:sldMk cId="768010426" sldId="260"/>
            <ac:spMk id="2" creationId="{88C7852D-5026-4C5A-AFC0-832D80E0A2E0}"/>
          </ac:spMkLst>
        </pc:spChg>
      </pc:sldChg>
      <pc:sldChg chg="del">
        <pc:chgData name="Martin Komínek" userId="27af9eb8b496d58a" providerId="LiveId" clId="{7DCEAA02-D0EC-41D2-A97E-D854C7AED3BE}" dt="2021-04-27T17:20:22.157" v="33" actId="47"/>
        <pc:sldMkLst>
          <pc:docMk/>
          <pc:sldMk cId="691263449" sldId="261"/>
        </pc:sldMkLst>
      </pc:sldChg>
      <pc:sldChg chg="del">
        <pc:chgData name="Martin Komínek" userId="27af9eb8b496d58a" providerId="LiveId" clId="{7DCEAA02-D0EC-41D2-A97E-D854C7AED3BE}" dt="2021-04-27T17:20:25.049" v="34" actId="47"/>
        <pc:sldMkLst>
          <pc:docMk/>
          <pc:sldMk cId="4096410267" sldId="262"/>
        </pc:sldMkLst>
      </pc:sldChg>
      <pc:sldChg chg="del">
        <pc:chgData name="Martin Komínek" userId="27af9eb8b496d58a" providerId="LiveId" clId="{7DCEAA02-D0EC-41D2-A97E-D854C7AED3BE}" dt="2021-04-27T17:20:51.593" v="45" actId="47"/>
        <pc:sldMkLst>
          <pc:docMk/>
          <pc:sldMk cId="2326510981" sldId="263"/>
        </pc:sldMkLst>
      </pc:sldChg>
      <pc:sldChg chg="del">
        <pc:chgData name="Martin Komínek" userId="27af9eb8b496d58a" providerId="LiveId" clId="{7DCEAA02-D0EC-41D2-A97E-D854C7AED3BE}" dt="2021-04-27T17:17:37.400" v="2" actId="47"/>
        <pc:sldMkLst>
          <pc:docMk/>
          <pc:sldMk cId="721166259" sldId="273"/>
        </pc:sldMkLst>
      </pc:sldChg>
      <pc:sldChg chg="del">
        <pc:chgData name="Martin Komínek" userId="27af9eb8b496d58a" providerId="LiveId" clId="{7DCEAA02-D0EC-41D2-A97E-D854C7AED3BE}" dt="2021-04-27T17:17:36.938" v="1" actId="47"/>
        <pc:sldMkLst>
          <pc:docMk/>
          <pc:sldMk cId="1367971574" sldId="274"/>
        </pc:sldMkLst>
      </pc:sldChg>
      <pc:sldChg chg="del">
        <pc:chgData name="Martin Komínek" userId="27af9eb8b496d58a" providerId="LiveId" clId="{7DCEAA02-D0EC-41D2-A97E-D854C7AED3BE}" dt="2021-04-27T17:17:37.952" v="3" actId="47"/>
        <pc:sldMkLst>
          <pc:docMk/>
          <pc:sldMk cId="4051456211" sldId="275"/>
        </pc:sldMkLst>
      </pc:sldChg>
      <pc:sldChg chg="del">
        <pc:chgData name="Martin Komínek" userId="27af9eb8b496d58a" providerId="LiveId" clId="{7DCEAA02-D0EC-41D2-A97E-D854C7AED3BE}" dt="2021-04-27T17:17:38.434" v="4" actId="47"/>
        <pc:sldMkLst>
          <pc:docMk/>
          <pc:sldMk cId="3229962181" sldId="276"/>
        </pc:sldMkLst>
      </pc:sldChg>
      <pc:sldChg chg="del">
        <pc:chgData name="Martin Komínek" userId="27af9eb8b496d58a" providerId="LiveId" clId="{7DCEAA02-D0EC-41D2-A97E-D854C7AED3BE}" dt="2021-04-27T17:17:36.386" v="0" actId="47"/>
        <pc:sldMkLst>
          <pc:docMk/>
          <pc:sldMk cId="3172921084" sldId="277"/>
        </pc:sldMkLst>
      </pc:sldChg>
      <pc:sldChg chg="del">
        <pc:chgData name="Martin Komínek" userId="27af9eb8b496d58a" providerId="LiveId" clId="{7DCEAA02-D0EC-41D2-A97E-D854C7AED3BE}" dt="2021-04-27T17:17:39.672" v="6" actId="47"/>
        <pc:sldMkLst>
          <pc:docMk/>
          <pc:sldMk cId="3941452141" sldId="280"/>
        </pc:sldMkLst>
      </pc:sldChg>
      <pc:sldChg chg="del">
        <pc:chgData name="Martin Komínek" userId="27af9eb8b496d58a" providerId="LiveId" clId="{7DCEAA02-D0EC-41D2-A97E-D854C7AED3BE}" dt="2021-04-27T17:17:40.837" v="7" actId="47"/>
        <pc:sldMkLst>
          <pc:docMk/>
          <pc:sldMk cId="1743251720" sldId="282"/>
        </pc:sldMkLst>
      </pc:sldChg>
      <pc:sldChg chg="del">
        <pc:chgData name="Martin Komínek" userId="27af9eb8b496d58a" providerId="LiveId" clId="{7DCEAA02-D0EC-41D2-A97E-D854C7AED3BE}" dt="2021-04-27T17:17:42.488" v="8" actId="47"/>
        <pc:sldMkLst>
          <pc:docMk/>
          <pc:sldMk cId="3942178717" sldId="283"/>
        </pc:sldMkLst>
      </pc:sldChg>
      <pc:sldChg chg="modSp mod modTransition modClrScheme modAnim chgLayout">
        <pc:chgData name="Martin Komínek" userId="27af9eb8b496d58a" providerId="LiveId" clId="{7DCEAA02-D0EC-41D2-A97E-D854C7AED3BE}" dt="2021-04-27T22:54:13.868" v="10993"/>
        <pc:sldMkLst>
          <pc:docMk/>
          <pc:sldMk cId="360351715" sldId="284"/>
        </pc:sldMkLst>
        <pc:spChg chg="mod ord">
          <ac:chgData name="Martin Komínek" userId="27af9eb8b496d58a" providerId="LiveId" clId="{7DCEAA02-D0EC-41D2-A97E-D854C7AED3BE}" dt="2021-04-27T22:35:10.655" v="10629" actId="113"/>
          <ac:spMkLst>
            <pc:docMk/>
            <pc:sldMk cId="360351715" sldId="284"/>
            <ac:spMk id="2" creationId="{88C7852D-5026-4C5A-AFC0-832D80E0A2E0}"/>
          </ac:spMkLst>
        </pc:spChg>
        <pc:spChg chg="mod ord">
          <ac:chgData name="Martin Komínek" userId="27af9eb8b496d58a" providerId="LiveId" clId="{7DCEAA02-D0EC-41D2-A97E-D854C7AED3BE}" dt="2021-04-27T22:36:10.068" v="10647" actId="14100"/>
          <ac:spMkLst>
            <pc:docMk/>
            <pc:sldMk cId="360351715" sldId="284"/>
            <ac:spMk id="3" creationId="{54303F0D-243D-4325-915B-95F452110326}"/>
          </ac:spMkLst>
        </pc:spChg>
        <pc:spChg chg="mod ord">
          <ac:chgData name="Martin Komínek" userId="27af9eb8b496d58a" providerId="LiveId" clId="{7DCEAA02-D0EC-41D2-A97E-D854C7AED3BE}" dt="2021-04-27T22:35:06.683" v="10628" actId="700"/>
          <ac:spMkLst>
            <pc:docMk/>
            <pc:sldMk cId="360351715" sldId="284"/>
            <ac:spMk id="4" creationId="{8D890CA9-AB8D-44AC-BAD3-0EBDE46529ED}"/>
          </ac:spMkLst>
        </pc:spChg>
        <pc:picChg chg="mod ord">
          <ac:chgData name="Martin Komínek" userId="27af9eb8b496d58a" providerId="LiveId" clId="{7DCEAA02-D0EC-41D2-A97E-D854C7AED3BE}" dt="2021-04-27T22:35:33.692" v="10637" actId="1076"/>
          <ac:picMkLst>
            <pc:docMk/>
            <pc:sldMk cId="360351715" sldId="284"/>
            <ac:picMk id="7" creationId="{CB19A817-521C-4672-8898-3FA744C00F7B}"/>
          </ac:picMkLst>
        </pc:picChg>
      </pc:sldChg>
      <pc:sldChg chg="modSp mod modTransition modClrScheme chgLayout">
        <pc:chgData name="Martin Komínek" userId="27af9eb8b496d58a" providerId="LiveId" clId="{7DCEAA02-D0EC-41D2-A97E-D854C7AED3BE}" dt="2021-04-27T22:50:28.682" v="10957"/>
        <pc:sldMkLst>
          <pc:docMk/>
          <pc:sldMk cId="2032239610" sldId="285"/>
        </pc:sldMkLst>
        <pc:spChg chg="mod ord">
          <ac:chgData name="Martin Komínek" userId="27af9eb8b496d58a" providerId="LiveId" clId="{7DCEAA02-D0EC-41D2-A97E-D854C7AED3BE}" dt="2021-04-27T22:26:01.259" v="10498" actId="700"/>
          <ac:spMkLst>
            <pc:docMk/>
            <pc:sldMk cId="2032239610" sldId="285"/>
            <ac:spMk id="2" creationId="{88C7852D-5026-4C5A-AFC0-832D80E0A2E0}"/>
          </ac:spMkLst>
        </pc:spChg>
        <pc:spChg chg="mod ord">
          <ac:chgData name="Martin Komínek" userId="27af9eb8b496d58a" providerId="LiveId" clId="{7DCEAA02-D0EC-41D2-A97E-D854C7AED3BE}" dt="2021-04-27T22:26:01.259" v="10498" actId="700"/>
          <ac:spMkLst>
            <pc:docMk/>
            <pc:sldMk cId="2032239610" sldId="285"/>
            <ac:spMk id="3" creationId="{54303F0D-243D-4325-915B-95F452110326}"/>
          </ac:spMkLst>
        </pc:spChg>
        <pc:spChg chg="mod ord">
          <ac:chgData name="Martin Komínek" userId="27af9eb8b496d58a" providerId="LiveId" clId="{7DCEAA02-D0EC-41D2-A97E-D854C7AED3BE}" dt="2021-04-27T22:26:01.259" v="10498" actId="700"/>
          <ac:spMkLst>
            <pc:docMk/>
            <pc:sldMk cId="2032239610" sldId="285"/>
            <ac:spMk id="4" creationId="{52A183B2-3206-4D4B-A41E-C4E0EA4C1D51}"/>
          </ac:spMkLst>
        </pc:spChg>
        <pc:spChg chg="mod ord">
          <ac:chgData name="Martin Komínek" userId="27af9eb8b496d58a" providerId="LiveId" clId="{7DCEAA02-D0EC-41D2-A97E-D854C7AED3BE}" dt="2021-04-27T22:26:17.586" v="10503" actId="1076"/>
          <ac:spMkLst>
            <pc:docMk/>
            <pc:sldMk cId="2032239610" sldId="285"/>
            <ac:spMk id="6" creationId="{454A2F2A-5A80-434C-AB94-012616610693}"/>
          </ac:spMkLst>
        </pc:spChg>
        <pc:picChg chg="mod ord">
          <ac:chgData name="Martin Komínek" userId="27af9eb8b496d58a" providerId="LiveId" clId="{7DCEAA02-D0EC-41D2-A97E-D854C7AED3BE}" dt="2021-04-27T22:26:34.515" v="10508" actId="1076"/>
          <ac:picMkLst>
            <pc:docMk/>
            <pc:sldMk cId="2032239610" sldId="285"/>
            <ac:picMk id="9" creationId="{C896B680-35E7-466D-ABE5-DFE043F5FE13}"/>
          </ac:picMkLst>
        </pc:picChg>
      </pc:sldChg>
      <pc:sldChg chg="addSp delSp modSp mod modTransition modClrScheme modAnim chgLayout">
        <pc:chgData name="Martin Komínek" userId="27af9eb8b496d58a" providerId="LiveId" clId="{7DCEAA02-D0EC-41D2-A97E-D854C7AED3BE}" dt="2021-04-27T22:52:56.438" v="10979"/>
        <pc:sldMkLst>
          <pc:docMk/>
          <pc:sldMk cId="2881758491" sldId="286"/>
        </pc:sldMkLst>
        <pc:spChg chg="mod ord">
          <ac:chgData name="Martin Komínek" userId="27af9eb8b496d58a" providerId="LiveId" clId="{7DCEAA02-D0EC-41D2-A97E-D854C7AED3BE}" dt="2021-04-27T22:29:02.146" v="10556" actId="700"/>
          <ac:spMkLst>
            <pc:docMk/>
            <pc:sldMk cId="2881758491" sldId="286"/>
            <ac:spMk id="2" creationId="{88C7852D-5026-4C5A-AFC0-832D80E0A2E0}"/>
          </ac:spMkLst>
        </pc:spChg>
        <pc:spChg chg="mod ord">
          <ac:chgData name="Martin Komínek" userId="27af9eb8b496d58a" providerId="LiveId" clId="{7DCEAA02-D0EC-41D2-A97E-D854C7AED3BE}" dt="2021-04-27T22:30:12.223" v="10575" actId="255"/>
          <ac:spMkLst>
            <pc:docMk/>
            <pc:sldMk cId="2881758491" sldId="286"/>
            <ac:spMk id="3" creationId="{54303F0D-243D-4325-915B-95F452110326}"/>
          </ac:spMkLst>
        </pc:spChg>
        <pc:spChg chg="mod ord">
          <ac:chgData name="Martin Komínek" userId="27af9eb8b496d58a" providerId="LiveId" clId="{7DCEAA02-D0EC-41D2-A97E-D854C7AED3BE}" dt="2021-04-27T22:29:02.146" v="10556" actId="700"/>
          <ac:spMkLst>
            <pc:docMk/>
            <pc:sldMk cId="2881758491" sldId="286"/>
            <ac:spMk id="4" creationId="{3282A293-C89C-413A-B3B9-D74EF67ED079}"/>
          </ac:spMkLst>
        </pc:spChg>
        <pc:spChg chg="add del mod ord">
          <ac:chgData name="Martin Komínek" userId="27af9eb8b496d58a" providerId="LiveId" clId="{7DCEAA02-D0EC-41D2-A97E-D854C7AED3BE}" dt="2021-04-27T22:29:08.396" v="10559" actId="478"/>
          <ac:spMkLst>
            <pc:docMk/>
            <pc:sldMk cId="2881758491" sldId="286"/>
            <ac:spMk id="5" creationId="{1781D2F9-6113-414B-B2D7-281313C03679}"/>
          </ac:spMkLst>
        </pc:spChg>
      </pc:sldChg>
      <pc:sldChg chg="modSp mod modTransition modClrScheme modAnim chgLayout">
        <pc:chgData name="Martin Komínek" userId="27af9eb8b496d58a" providerId="LiveId" clId="{7DCEAA02-D0EC-41D2-A97E-D854C7AED3BE}" dt="2021-04-27T22:53:35.006" v="10987"/>
        <pc:sldMkLst>
          <pc:docMk/>
          <pc:sldMk cId="4030816410" sldId="287"/>
        </pc:sldMkLst>
        <pc:spChg chg="mod ord">
          <ac:chgData name="Martin Komínek" userId="27af9eb8b496d58a" providerId="LiveId" clId="{7DCEAA02-D0EC-41D2-A97E-D854C7AED3BE}" dt="2021-04-27T22:30:46.938" v="10578" actId="700"/>
          <ac:spMkLst>
            <pc:docMk/>
            <pc:sldMk cId="4030816410" sldId="287"/>
            <ac:spMk id="2" creationId="{88C7852D-5026-4C5A-AFC0-832D80E0A2E0}"/>
          </ac:spMkLst>
        </pc:spChg>
        <pc:spChg chg="mod ord">
          <ac:chgData name="Martin Komínek" userId="27af9eb8b496d58a" providerId="LiveId" clId="{7DCEAA02-D0EC-41D2-A97E-D854C7AED3BE}" dt="2021-04-27T22:33:09.110" v="10616" actId="20577"/>
          <ac:spMkLst>
            <pc:docMk/>
            <pc:sldMk cId="4030816410" sldId="287"/>
            <ac:spMk id="3" creationId="{54303F0D-243D-4325-915B-95F452110326}"/>
          </ac:spMkLst>
        </pc:spChg>
        <pc:spChg chg="mod ord">
          <ac:chgData name="Martin Komínek" userId="27af9eb8b496d58a" providerId="LiveId" clId="{7DCEAA02-D0EC-41D2-A97E-D854C7AED3BE}" dt="2021-04-27T22:30:46.938" v="10578" actId="700"/>
          <ac:spMkLst>
            <pc:docMk/>
            <pc:sldMk cId="4030816410" sldId="287"/>
            <ac:spMk id="4" creationId="{6AB40117-F3D3-49F1-B221-D813286A202C}"/>
          </ac:spMkLst>
        </pc:spChg>
        <pc:spChg chg="mod">
          <ac:chgData name="Martin Komínek" userId="27af9eb8b496d58a" providerId="LiveId" clId="{7DCEAA02-D0EC-41D2-A97E-D854C7AED3BE}" dt="2021-04-27T22:32:58.104" v="10612" actId="1076"/>
          <ac:spMkLst>
            <pc:docMk/>
            <pc:sldMk cId="4030816410" sldId="287"/>
            <ac:spMk id="7" creationId="{A3CF3E2E-B0FE-4BB7-A56B-19F5A4383DB6}"/>
          </ac:spMkLst>
        </pc:spChg>
        <pc:picChg chg="mod ord">
          <ac:chgData name="Martin Komínek" userId="27af9eb8b496d58a" providerId="LiveId" clId="{7DCEAA02-D0EC-41D2-A97E-D854C7AED3BE}" dt="2021-04-27T22:32:49.777" v="10611" actId="1076"/>
          <ac:picMkLst>
            <pc:docMk/>
            <pc:sldMk cId="4030816410" sldId="287"/>
            <ac:picMk id="5" creationId="{28D0C9ED-D407-476B-AF09-E5F9E0840342}"/>
          </ac:picMkLst>
        </pc:picChg>
      </pc:sldChg>
      <pc:sldChg chg="addSp delSp modSp mod modTransition modClrScheme modAnim chgLayout">
        <pc:chgData name="Martin Komínek" userId="27af9eb8b496d58a" providerId="LiveId" clId="{7DCEAA02-D0EC-41D2-A97E-D854C7AED3BE}" dt="2021-04-27T22:53:45.270" v="10989"/>
        <pc:sldMkLst>
          <pc:docMk/>
          <pc:sldMk cId="1757090911" sldId="288"/>
        </pc:sldMkLst>
        <pc:spChg chg="mod ord">
          <ac:chgData name="Martin Komínek" userId="27af9eb8b496d58a" providerId="LiveId" clId="{7DCEAA02-D0EC-41D2-A97E-D854C7AED3BE}" dt="2021-04-27T22:34:25.264" v="10617" actId="700"/>
          <ac:spMkLst>
            <pc:docMk/>
            <pc:sldMk cId="1757090911" sldId="288"/>
            <ac:spMk id="2" creationId="{88C7852D-5026-4C5A-AFC0-832D80E0A2E0}"/>
          </ac:spMkLst>
        </pc:spChg>
        <pc:spChg chg="mod ord">
          <ac:chgData name="Martin Komínek" userId="27af9eb8b496d58a" providerId="LiveId" clId="{7DCEAA02-D0EC-41D2-A97E-D854C7AED3BE}" dt="2021-04-27T22:34:49.305" v="10627" actId="15"/>
          <ac:spMkLst>
            <pc:docMk/>
            <pc:sldMk cId="1757090911" sldId="288"/>
            <ac:spMk id="3" creationId="{54303F0D-243D-4325-915B-95F452110326}"/>
          </ac:spMkLst>
        </pc:spChg>
        <pc:spChg chg="mod ord">
          <ac:chgData name="Martin Komínek" userId="27af9eb8b496d58a" providerId="LiveId" clId="{7DCEAA02-D0EC-41D2-A97E-D854C7AED3BE}" dt="2021-04-27T22:34:25.264" v="10617" actId="700"/>
          <ac:spMkLst>
            <pc:docMk/>
            <pc:sldMk cId="1757090911" sldId="288"/>
            <ac:spMk id="4" creationId="{63BE01C8-5E0F-4ABF-A60D-35E87CD2C185}"/>
          </ac:spMkLst>
        </pc:spChg>
        <pc:spChg chg="add del mod ord">
          <ac:chgData name="Martin Komínek" userId="27af9eb8b496d58a" providerId="LiveId" clId="{7DCEAA02-D0EC-41D2-A97E-D854C7AED3BE}" dt="2021-04-27T22:34:29.917" v="10618" actId="478"/>
          <ac:spMkLst>
            <pc:docMk/>
            <pc:sldMk cId="1757090911" sldId="288"/>
            <ac:spMk id="5" creationId="{C72992CC-0B39-457D-8F62-963FD15B550D}"/>
          </ac:spMkLst>
        </pc:spChg>
      </pc:sldChg>
      <pc:sldChg chg="del">
        <pc:chgData name="Martin Komínek" userId="27af9eb8b496d58a" providerId="LiveId" clId="{7DCEAA02-D0EC-41D2-A97E-D854C7AED3BE}" dt="2021-04-27T17:21:30.842" v="55" actId="47"/>
        <pc:sldMkLst>
          <pc:docMk/>
          <pc:sldMk cId="587096316" sldId="290"/>
        </pc:sldMkLst>
      </pc:sldChg>
      <pc:sldChg chg="del">
        <pc:chgData name="Martin Komínek" userId="27af9eb8b496d58a" providerId="LiveId" clId="{7DCEAA02-D0EC-41D2-A97E-D854C7AED3BE}" dt="2021-04-27T17:21:35.240" v="56" actId="47"/>
        <pc:sldMkLst>
          <pc:docMk/>
          <pc:sldMk cId="1220969776" sldId="291"/>
        </pc:sldMkLst>
      </pc:sldChg>
      <pc:sldChg chg="del">
        <pc:chgData name="Martin Komínek" userId="27af9eb8b496d58a" providerId="LiveId" clId="{7DCEAA02-D0EC-41D2-A97E-D854C7AED3BE}" dt="2021-04-27T17:21:36.157" v="57" actId="47"/>
        <pc:sldMkLst>
          <pc:docMk/>
          <pc:sldMk cId="3558865821" sldId="292"/>
        </pc:sldMkLst>
      </pc:sldChg>
      <pc:sldChg chg="del">
        <pc:chgData name="Martin Komínek" userId="27af9eb8b496d58a" providerId="LiveId" clId="{7DCEAA02-D0EC-41D2-A97E-D854C7AED3BE}" dt="2021-04-27T17:21:37.677" v="58" actId="47"/>
        <pc:sldMkLst>
          <pc:docMk/>
          <pc:sldMk cId="3761516993" sldId="293"/>
        </pc:sldMkLst>
      </pc:sldChg>
      <pc:sldChg chg="del">
        <pc:chgData name="Martin Komínek" userId="27af9eb8b496d58a" providerId="LiveId" clId="{7DCEAA02-D0EC-41D2-A97E-D854C7AED3BE}" dt="2021-04-27T17:21:38.559" v="59" actId="47"/>
        <pc:sldMkLst>
          <pc:docMk/>
          <pc:sldMk cId="1162800575" sldId="294"/>
        </pc:sldMkLst>
      </pc:sldChg>
      <pc:sldChg chg="del">
        <pc:chgData name="Martin Komínek" userId="27af9eb8b496d58a" providerId="LiveId" clId="{7DCEAA02-D0EC-41D2-A97E-D854C7AED3BE}" dt="2021-04-27T17:21:39.410" v="60" actId="47"/>
        <pc:sldMkLst>
          <pc:docMk/>
          <pc:sldMk cId="3045571691" sldId="297"/>
        </pc:sldMkLst>
      </pc:sldChg>
      <pc:sldChg chg="del">
        <pc:chgData name="Martin Komínek" userId="27af9eb8b496d58a" providerId="LiveId" clId="{7DCEAA02-D0EC-41D2-A97E-D854C7AED3BE}" dt="2021-04-27T17:21:40.158" v="61" actId="47"/>
        <pc:sldMkLst>
          <pc:docMk/>
          <pc:sldMk cId="927555961" sldId="298"/>
        </pc:sldMkLst>
      </pc:sldChg>
      <pc:sldChg chg="del">
        <pc:chgData name="Martin Komínek" userId="27af9eb8b496d58a" providerId="LiveId" clId="{7DCEAA02-D0EC-41D2-A97E-D854C7AED3BE}" dt="2021-04-27T17:21:41.172" v="62" actId="47"/>
        <pc:sldMkLst>
          <pc:docMk/>
          <pc:sldMk cId="3937975500" sldId="299"/>
        </pc:sldMkLst>
      </pc:sldChg>
      <pc:sldChg chg="del">
        <pc:chgData name="Martin Komínek" userId="27af9eb8b496d58a" providerId="LiveId" clId="{7DCEAA02-D0EC-41D2-A97E-D854C7AED3BE}" dt="2021-04-27T17:21:41.908" v="63" actId="47"/>
        <pc:sldMkLst>
          <pc:docMk/>
          <pc:sldMk cId="3414166156" sldId="300"/>
        </pc:sldMkLst>
      </pc:sldChg>
      <pc:sldChg chg="del">
        <pc:chgData name="Martin Komínek" userId="27af9eb8b496d58a" providerId="LiveId" clId="{7DCEAA02-D0EC-41D2-A97E-D854C7AED3BE}" dt="2021-04-27T17:20:59.432" v="47" actId="47"/>
        <pc:sldMkLst>
          <pc:docMk/>
          <pc:sldMk cId="4219633918" sldId="301"/>
        </pc:sldMkLst>
      </pc:sldChg>
      <pc:sldChg chg="del">
        <pc:chgData name="Martin Komínek" userId="27af9eb8b496d58a" providerId="LiveId" clId="{7DCEAA02-D0EC-41D2-A97E-D854C7AED3BE}" dt="2021-04-27T17:20:27.914" v="35" actId="47"/>
        <pc:sldMkLst>
          <pc:docMk/>
          <pc:sldMk cId="979964323" sldId="302"/>
        </pc:sldMkLst>
      </pc:sldChg>
      <pc:sldChg chg="del">
        <pc:chgData name="Martin Komínek" userId="27af9eb8b496d58a" providerId="LiveId" clId="{7DCEAA02-D0EC-41D2-A97E-D854C7AED3BE}" dt="2021-04-27T17:20:30.702" v="36" actId="47"/>
        <pc:sldMkLst>
          <pc:docMk/>
          <pc:sldMk cId="193251329" sldId="303"/>
        </pc:sldMkLst>
      </pc:sldChg>
      <pc:sldChg chg="del">
        <pc:chgData name="Martin Komínek" userId="27af9eb8b496d58a" providerId="LiveId" clId="{7DCEAA02-D0EC-41D2-A97E-D854C7AED3BE}" dt="2021-04-27T17:20:31.987" v="37" actId="47"/>
        <pc:sldMkLst>
          <pc:docMk/>
          <pc:sldMk cId="1255702123" sldId="304"/>
        </pc:sldMkLst>
      </pc:sldChg>
      <pc:sldChg chg="del">
        <pc:chgData name="Martin Komínek" userId="27af9eb8b496d58a" providerId="LiveId" clId="{7DCEAA02-D0EC-41D2-A97E-D854C7AED3BE}" dt="2021-04-27T17:20:34.218" v="38" actId="47"/>
        <pc:sldMkLst>
          <pc:docMk/>
          <pc:sldMk cId="2544625488" sldId="309"/>
        </pc:sldMkLst>
      </pc:sldChg>
      <pc:sldChg chg="del">
        <pc:chgData name="Martin Komínek" userId="27af9eb8b496d58a" providerId="LiveId" clId="{7DCEAA02-D0EC-41D2-A97E-D854C7AED3BE}" dt="2021-04-27T17:20:36.863" v="39" actId="47"/>
        <pc:sldMkLst>
          <pc:docMk/>
          <pc:sldMk cId="2083314656" sldId="310"/>
        </pc:sldMkLst>
      </pc:sldChg>
      <pc:sldChg chg="del">
        <pc:chgData name="Martin Komínek" userId="27af9eb8b496d58a" providerId="LiveId" clId="{7DCEAA02-D0EC-41D2-A97E-D854C7AED3BE}" dt="2021-04-27T17:20:39.614" v="40" actId="47"/>
        <pc:sldMkLst>
          <pc:docMk/>
          <pc:sldMk cId="2037864027" sldId="311"/>
        </pc:sldMkLst>
      </pc:sldChg>
      <pc:sldChg chg="del">
        <pc:chgData name="Martin Komínek" userId="27af9eb8b496d58a" providerId="LiveId" clId="{7DCEAA02-D0EC-41D2-A97E-D854C7AED3BE}" dt="2021-04-27T17:20:43.332" v="41" actId="47"/>
        <pc:sldMkLst>
          <pc:docMk/>
          <pc:sldMk cId="1194988136" sldId="312"/>
        </pc:sldMkLst>
      </pc:sldChg>
      <pc:sldChg chg="del">
        <pc:chgData name="Martin Komínek" userId="27af9eb8b496d58a" providerId="LiveId" clId="{7DCEAA02-D0EC-41D2-A97E-D854C7AED3BE}" dt="2021-04-27T17:20:45.261" v="42" actId="47"/>
        <pc:sldMkLst>
          <pc:docMk/>
          <pc:sldMk cId="1791539656" sldId="313"/>
        </pc:sldMkLst>
      </pc:sldChg>
      <pc:sldChg chg="del">
        <pc:chgData name="Martin Komínek" userId="27af9eb8b496d58a" providerId="LiveId" clId="{7DCEAA02-D0EC-41D2-A97E-D854C7AED3BE}" dt="2021-04-27T17:20:47.812" v="43" actId="47"/>
        <pc:sldMkLst>
          <pc:docMk/>
          <pc:sldMk cId="2650115216" sldId="314"/>
        </pc:sldMkLst>
      </pc:sldChg>
      <pc:sldChg chg="del">
        <pc:chgData name="Martin Komínek" userId="27af9eb8b496d58a" providerId="LiveId" clId="{7DCEAA02-D0EC-41D2-A97E-D854C7AED3BE}" dt="2021-04-27T17:21:01.946" v="48" actId="47"/>
        <pc:sldMkLst>
          <pc:docMk/>
          <pc:sldMk cId="441914532" sldId="315"/>
        </pc:sldMkLst>
      </pc:sldChg>
      <pc:sldChg chg="del">
        <pc:chgData name="Martin Komínek" userId="27af9eb8b496d58a" providerId="LiveId" clId="{7DCEAA02-D0EC-41D2-A97E-D854C7AED3BE}" dt="2021-04-27T17:21:12.831" v="52" actId="47"/>
        <pc:sldMkLst>
          <pc:docMk/>
          <pc:sldMk cId="3808149160" sldId="324"/>
        </pc:sldMkLst>
      </pc:sldChg>
      <pc:sldChg chg="del">
        <pc:chgData name="Martin Komínek" userId="27af9eb8b496d58a" providerId="LiveId" clId="{7DCEAA02-D0EC-41D2-A97E-D854C7AED3BE}" dt="2021-04-27T17:17:39.034" v="5" actId="47"/>
        <pc:sldMkLst>
          <pc:docMk/>
          <pc:sldMk cId="1818825481" sldId="332"/>
        </pc:sldMkLst>
      </pc:sldChg>
      <pc:sldChg chg="addSp delSp modSp mod ord modTransition delAnim modAnim">
        <pc:chgData name="Martin Komínek" userId="27af9eb8b496d58a" providerId="LiveId" clId="{7DCEAA02-D0EC-41D2-A97E-D854C7AED3BE}" dt="2021-04-27T22:47:51.956" v="10935"/>
        <pc:sldMkLst>
          <pc:docMk/>
          <pc:sldMk cId="3452068381" sldId="333"/>
        </pc:sldMkLst>
        <pc:spChg chg="mod">
          <ac:chgData name="Martin Komínek" userId="27af9eb8b496d58a" providerId="LiveId" clId="{7DCEAA02-D0EC-41D2-A97E-D854C7AED3BE}" dt="2021-04-27T17:33:58.129" v="1526" actId="20577"/>
          <ac:spMkLst>
            <pc:docMk/>
            <pc:sldMk cId="3452068381" sldId="333"/>
            <ac:spMk id="2" creationId="{89732E61-9831-432A-9ECA-E305FD558BC0}"/>
          </ac:spMkLst>
        </pc:spChg>
        <pc:spChg chg="del">
          <ac:chgData name="Martin Komínek" userId="27af9eb8b496d58a" providerId="LiveId" clId="{7DCEAA02-D0EC-41D2-A97E-D854C7AED3BE}" dt="2021-04-27T17:29:03.258" v="753" actId="478"/>
          <ac:spMkLst>
            <pc:docMk/>
            <pc:sldMk cId="3452068381" sldId="333"/>
            <ac:spMk id="3" creationId="{DC8EA73E-2F1C-454A-B610-6E3769463CEA}"/>
          </ac:spMkLst>
        </pc:spChg>
        <pc:spChg chg="mod">
          <ac:chgData name="Martin Komínek" userId="27af9eb8b496d58a" providerId="LiveId" clId="{7DCEAA02-D0EC-41D2-A97E-D854C7AED3BE}" dt="2021-04-27T18:48:19.718" v="3748" actId="20577"/>
          <ac:spMkLst>
            <pc:docMk/>
            <pc:sldMk cId="3452068381" sldId="333"/>
            <ac:spMk id="4" creationId="{44E75E06-64AD-4B77-B53C-EC7B502AC40F}"/>
          </ac:spMkLst>
        </pc:spChg>
        <pc:spChg chg="add del mod">
          <ac:chgData name="Martin Komínek" userId="27af9eb8b496d58a" providerId="LiveId" clId="{7DCEAA02-D0EC-41D2-A97E-D854C7AED3BE}" dt="2021-04-27T17:29:06.677" v="754" actId="478"/>
          <ac:spMkLst>
            <pc:docMk/>
            <pc:sldMk cId="3452068381" sldId="333"/>
            <ac:spMk id="7" creationId="{43D55162-A456-4EEF-B6DA-9495E5C6D974}"/>
          </ac:spMkLst>
        </pc:spChg>
      </pc:sldChg>
      <pc:sldChg chg="modSp mod modTransition modAnim">
        <pc:chgData name="Martin Komínek" userId="27af9eb8b496d58a" providerId="LiveId" clId="{7DCEAA02-D0EC-41D2-A97E-D854C7AED3BE}" dt="2021-04-27T22:48:14.206" v="10940"/>
        <pc:sldMkLst>
          <pc:docMk/>
          <pc:sldMk cId="1767116284" sldId="334"/>
        </pc:sldMkLst>
        <pc:spChg chg="mod">
          <ac:chgData name="Martin Komínek" userId="27af9eb8b496d58a" providerId="LiveId" clId="{7DCEAA02-D0EC-41D2-A97E-D854C7AED3BE}" dt="2021-04-27T19:16:35.132" v="5422" actId="20577"/>
          <ac:spMkLst>
            <pc:docMk/>
            <pc:sldMk cId="1767116284" sldId="334"/>
            <ac:spMk id="2" creationId="{89732E61-9831-432A-9ECA-E305FD558BC0}"/>
          </ac:spMkLst>
        </pc:spChg>
        <pc:spChg chg="mod">
          <ac:chgData name="Martin Komínek" userId="27af9eb8b496d58a" providerId="LiveId" clId="{7DCEAA02-D0EC-41D2-A97E-D854C7AED3BE}" dt="2021-04-27T19:28:33.704" v="5813" actId="20577"/>
          <ac:spMkLst>
            <pc:docMk/>
            <pc:sldMk cId="1767116284" sldId="334"/>
            <ac:spMk id="3" creationId="{DC8EA73E-2F1C-454A-B610-6E3769463CEA}"/>
          </ac:spMkLst>
        </pc:spChg>
        <pc:spChg chg="mod">
          <ac:chgData name="Martin Komínek" userId="27af9eb8b496d58a" providerId="LiveId" clId="{7DCEAA02-D0EC-41D2-A97E-D854C7AED3BE}" dt="2021-04-27T19:24:12.087" v="5779" actId="5793"/>
          <ac:spMkLst>
            <pc:docMk/>
            <pc:sldMk cId="1767116284" sldId="334"/>
            <ac:spMk id="4" creationId="{44E75E06-64AD-4B77-B53C-EC7B502AC40F}"/>
          </ac:spMkLst>
        </pc:spChg>
      </pc:sldChg>
      <pc:sldChg chg="del">
        <pc:chgData name="Martin Komínek" userId="27af9eb8b496d58a" providerId="LiveId" clId="{7DCEAA02-D0EC-41D2-A97E-D854C7AED3BE}" dt="2021-04-27T22:22:16.162" v="10422" actId="47"/>
        <pc:sldMkLst>
          <pc:docMk/>
          <pc:sldMk cId="734830515" sldId="335"/>
        </pc:sldMkLst>
      </pc:sldChg>
      <pc:sldChg chg="del">
        <pc:chgData name="Martin Komínek" userId="27af9eb8b496d58a" providerId="LiveId" clId="{7DCEAA02-D0EC-41D2-A97E-D854C7AED3BE}" dt="2021-04-27T22:22:21.343" v="10424" actId="47"/>
        <pc:sldMkLst>
          <pc:docMk/>
          <pc:sldMk cId="3884300401" sldId="336"/>
        </pc:sldMkLst>
      </pc:sldChg>
      <pc:sldChg chg="del">
        <pc:chgData name="Martin Komínek" userId="27af9eb8b496d58a" providerId="LiveId" clId="{7DCEAA02-D0EC-41D2-A97E-D854C7AED3BE}" dt="2021-04-27T22:22:18.600" v="10423" actId="47"/>
        <pc:sldMkLst>
          <pc:docMk/>
          <pc:sldMk cId="3604368627" sldId="337"/>
        </pc:sldMkLst>
      </pc:sldChg>
      <pc:sldChg chg="del">
        <pc:chgData name="Martin Komínek" userId="27af9eb8b496d58a" providerId="LiveId" clId="{7DCEAA02-D0EC-41D2-A97E-D854C7AED3BE}" dt="2021-04-27T17:20:49.866" v="44" actId="47"/>
        <pc:sldMkLst>
          <pc:docMk/>
          <pc:sldMk cId="1846916822" sldId="338"/>
        </pc:sldMkLst>
      </pc:sldChg>
      <pc:sldChg chg="del">
        <pc:chgData name="Martin Komínek" userId="27af9eb8b496d58a" providerId="LiveId" clId="{7DCEAA02-D0EC-41D2-A97E-D854C7AED3BE}" dt="2021-04-27T17:21:06.808" v="50" actId="47"/>
        <pc:sldMkLst>
          <pc:docMk/>
          <pc:sldMk cId="2796129657" sldId="341"/>
        </pc:sldMkLst>
      </pc:sldChg>
      <pc:sldChg chg="del">
        <pc:chgData name="Martin Komínek" userId="27af9eb8b496d58a" providerId="LiveId" clId="{7DCEAA02-D0EC-41D2-A97E-D854C7AED3BE}" dt="2021-04-27T17:20:53.253" v="46" actId="47"/>
        <pc:sldMkLst>
          <pc:docMk/>
          <pc:sldMk cId="569015809" sldId="342"/>
        </pc:sldMkLst>
      </pc:sldChg>
      <pc:sldChg chg="del">
        <pc:chgData name="Martin Komínek" userId="27af9eb8b496d58a" providerId="LiveId" clId="{7DCEAA02-D0EC-41D2-A97E-D854C7AED3BE}" dt="2021-04-27T17:21:04.775" v="49" actId="47"/>
        <pc:sldMkLst>
          <pc:docMk/>
          <pc:sldMk cId="65261073" sldId="343"/>
        </pc:sldMkLst>
      </pc:sldChg>
      <pc:sldChg chg="del">
        <pc:chgData name="Martin Komínek" userId="27af9eb8b496d58a" providerId="LiveId" clId="{7DCEAA02-D0EC-41D2-A97E-D854C7AED3BE}" dt="2021-04-27T17:21:10.928" v="51" actId="47"/>
        <pc:sldMkLst>
          <pc:docMk/>
          <pc:sldMk cId="925065748" sldId="344"/>
        </pc:sldMkLst>
      </pc:sldChg>
      <pc:sldChg chg="del">
        <pc:chgData name="Martin Komínek" userId="27af9eb8b496d58a" providerId="LiveId" clId="{7DCEAA02-D0EC-41D2-A97E-D854C7AED3BE}" dt="2021-04-27T17:21:15.441" v="53" actId="47"/>
        <pc:sldMkLst>
          <pc:docMk/>
          <pc:sldMk cId="1992886333" sldId="345"/>
        </pc:sldMkLst>
      </pc:sldChg>
      <pc:sldChg chg="add del">
        <pc:chgData name="Martin Komínek" userId="27af9eb8b496d58a" providerId="LiveId" clId="{7DCEAA02-D0EC-41D2-A97E-D854C7AED3BE}" dt="2021-04-27T18:47:03.320" v="3598" actId="47"/>
        <pc:sldMkLst>
          <pc:docMk/>
          <pc:sldMk cId="1006841157" sldId="358"/>
        </pc:sldMkLst>
      </pc:sldChg>
      <pc:sldChg chg="delSp modSp add mod modTransition delAnim modAnim">
        <pc:chgData name="Martin Komínek" userId="27af9eb8b496d58a" providerId="LiveId" clId="{7DCEAA02-D0EC-41D2-A97E-D854C7AED3BE}" dt="2021-04-27T22:47:38.044" v="10931"/>
        <pc:sldMkLst>
          <pc:docMk/>
          <pc:sldMk cId="841542940" sldId="359"/>
        </pc:sldMkLst>
        <pc:spChg chg="mod">
          <ac:chgData name="Martin Komínek" userId="27af9eb8b496d58a" providerId="LiveId" clId="{7DCEAA02-D0EC-41D2-A97E-D854C7AED3BE}" dt="2021-04-27T18:43:52.762" v="3491" actId="14100"/>
          <ac:spMkLst>
            <pc:docMk/>
            <pc:sldMk cId="841542940" sldId="359"/>
            <ac:spMk id="3" creationId="{DC8EA73E-2F1C-454A-B610-6E3769463CEA}"/>
          </ac:spMkLst>
        </pc:spChg>
        <pc:spChg chg="del mod">
          <ac:chgData name="Martin Komínek" userId="27af9eb8b496d58a" providerId="LiveId" clId="{7DCEAA02-D0EC-41D2-A97E-D854C7AED3BE}" dt="2021-04-27T17:23:52.560" v="162" actId="478"/>
          <ac:spMkLst>
            <pc:docMk/>
            <pc:sldMk cId="841542940" sldId="359"/>
            <ac:spMk id="4" creationId="{44E75E06-64AD-4B77-B53C-EC7B502AC40F}"/>
          </ac:spMkLst>
        </pc:spChg>
      </pc:sldChg>
      <pc:sldChg chg="addSp delSp modSp new del mod">
        <pc:chgData name="Martin Komínek" userId="27af9eb8b496d58a" providerId="LiveId" clId="{7DCEAA02-D0EC-41D2-A97E-D854C7AED3BE}" dt="2021-04-27T18:46:02.894" v="3588" actId="47"/>
        <pc:sldMkLst>
          <pc:docMk/>
          <pc:sldMk cId="2238564405" sldId="360"/>
        </pc:sldMkLst>
        <pc:spChg chg="del mod">
          <ac:chgData name="Martin Komínek" userId="27af9eb8b496d58a" providerId="LiveId" clId="{7DCEAA02-D0EC-41D2-A97E-D854C7AED3BE}" dt="2021-04-27T17:53:08.269" v="2025" actId="478"/>
          <ac:spMkLst>
            <pc:docMk/>
            <pc:sldMk cId="2238564405" sldId="360"/>
            <ac:spMk id="2" creationId="{868F1D62-3816-4D7F-861A-D9CD23062C7F}"/>
          </ac:spMkLst>
        </pc:spChg>
        <pc:spChg chg="del">
          <ac:chgData name="Martin Komínek" userId="27af9eb8b496d58a" providerId="LiveId" clId="{7DCEAA02-D0EC-41D2-A97E-D854C7AED3BE}" dt="2021-04-27T17:53:20.302" v="2028" actId="478"/>
          <ac:spMkLst>
            <pc:docMk/>
            <pc:sldMk cId="2238564405" sldId="360"/>
            <ac:spMk id="3" creationId="{AF861A15-60CC-47DE-B976-FA5B6B2800CD}"/>
          </ac:spMkLst>
        </pc:spChg>
        <pc:spChg chg="del">
          <ac:chgData name="Martin Komínek" userId="27af9eb8b496d58a" providerId="LiveId" clId="{7DCEAA02-D0EC-41D2-A97E-D854C7AED3BE}" dt="2021-04-27T17:53:21.154" v="2029" actId="478"/>
          <ac:spMkLst>
            <pc:docMk/>
            <pc:sldMk cId="2238564405" sldId="360"/>
            <ac:spMk id="4" creationId="{615F887B-391D-4A9C-A993-B10E8803C693}"/>
          </ac:spMkLst>
        </pc:spChg>
        <pc:spChg chg="add mod">
          <ac:chgData name="Martin Komínek" userId="27af9eb8b496d58a" providerId="LiveId" clId="{7DCEAA02-D0EC-41D2-A97E-D854C7AED3BE}" dt="2021-04-27T18:15:31.228" v="2288" actId="20577"/>
          <ac:spMkLst>
            <pc:docMk/>
            <pc:sldMk cId="2238564405" sldId="360"/>
            <ac:spMk id="6" creationId="{E23A43CF-08B4-4549-9780-E9CE8430DFDB}"/>
          </ac:spMkLst>
        </pc:spChg>
        <pc:spChg chg="add del mod">
          <ac:chgData name="Martin Komínek" userId="27af9eb8b496d58a" providerId="LiveId" clId="{7DCEAA02-D0EC-41D2-A97E-D854C7AED3BE}" dt="2021-04-27T17:52:11.355" v="2013"/>
          <ac:spMkLst>
            <pc:docMk/>
            <pc:sldMk cId="2238564405" sldId="360"/>
            <ac:spMk id="7" creationId="{20B0F255-75FB-41B0-B55D-88C95B40BFA5}"/>
          </ac:spMkLst>
        </pc:spChg>
        <pc:spChg chg="add del mod">
          <ac:chgData name="Martin Komínek" userId="27af9eb8b496d58a" providerId="LiveId" clId="{7DCEAA02-D0EC-41D2-A97E-D854C7AED3BE}" dt="2021-04-27T17:52:19.052" v="2014" actId="478"/>
          <ac:spMkLst>
            <pc:docMk/>
            <pc:sldMk cId="2238564405" sldId="360"/>
            <ac:spMk id="8" creationId="{0AF086EC-B65F-49CD-BB14-963EDB713DA5}"/>
          </ac:spMkLst>
        </pc:spChg>
        <pc:picChg chg="add del">
          <ac:chgData name="Martin Komínek" userId="27af9eb8b496d58a" providerId="LiveId" clId="{7DCEAA02-D0EC-41D2-A97E-D854C7AED3BE}" dt="2021-04-27T17:53:23.519" v="2031" actId="478"/>
          <ac:picMkLst>
            <pc:docMk/>
            <pc:sldMk cId="2238564405" sldId="360"/>
            <ac:picMk id="1025" creationId="{A6C801FE-84CC-4619-A2C3-8BE8BB719141}"/>
          </ac:picMkLst>
        </pc:picChg>
        <pc:picChg chg="add del">
          <ac:chgData name="Martin Komínek" userId="27af9eb8b496d58a" providerId="LiveId" clId="{7DCEAA02-D0EC-41D2-A97E-D854C7AED3BE}" dt="2021-04-27T17:53:22.642" v="2030" actId="478"/>
          <ac:picMkLst>
            <pc:docMk/>
            <pc:sldMk cId="2238564405" sldId="360"/>
            <ac:picMk id="1026" creationId="{CC5D4436-776C-49AE-B58E-F1D25EC68E08}"/>
          </ac:picMkLst>
        </pc:picChg>
      </pc:sldChg>
      <pc:sldChg chg="addSp delSp modSp add del mod">
        <pc:chgData name="Martin Komínek" userId="27af9eb8b496d58a" providerId="LiveId" clId="{7DCEAA02-D0EC-41D2-A97E-D854C7AED3BE}" dt="2021-04-27T18:58:02.208" v="3872" actId="47"/>
        <pc:sldMkLst>
          <pc:docMk/>
          <pc:sldMk cId="2051429129" sldId="361"/>
        </pc:sldMkLst>
        <pc:spChg chg="del">
          <ac:chgData name="Martin Komínek" userId="27af9eb8b496d58a" providerId="LiveId" clId="{7DCEAA02-D0EC-41D2-A97E-D854C7AED3BE}" dt="2021-04-27T17:54:37.826" v="2039" actId="478"/>
          <ac:spMkLst>
            <pc:docMk/>
            <pc:sldMk cId="2051429129" sldId="361"/>
            <ac:spMk id="3" creationId="{AF861A15-60CC-47DE-B976-FA5B6B2800CD}"/>
          </ac:spMkLst>
        </pc:spChg>
        <pc:spChg chg="del">
          <ac:chgData name="Martin Komínek" userId="27af9eb8b496d58a" providerId="LiveId" clId="{7DCEAA02-D0EC-41D2-A97E-D854C7AED3BE}" dt="2021-04-27T17:54:40.413" v="2040" actId="478"/>
          <ac:spMkLst>
            <pc:docMk/>
            <pc:sldMk cId="2051429129" sldId="361"/>
            <ac:spMk id="4" creationId="{615F887B-391D-4A9C-A993-B10E8803C693}"/>
          </ac:spMkLst>
        </pc:spChg>
        <pc:spChg chg="add del mod">
          <ac:chgData name="Martin Komínek" userId="27af9eb8b496d58a" providerId="LiveId" clId="{7DCEAA02-D0EC-41D2-A97E-D854C7AED3BE}" dt="2021-04-27T18:58:00.268" v="3871"/>
          <ac:spMkLst>
            <pc:docMk/>
            <pc:sldMk cId="2051429129" sldId="361"/>
            <ac:spMk id="6" creationId="{E23A43CF-08B4-4549-9780-E9CE8430DFDB}"/>
          </ac:spMkLst>
        </pc:spChg>
        <pc:spChg chg="mod">
          <ac:chgData name="Martin Komínek" userId="27af9eb8b496d58a" providerId="LiveId" clId="{7DCEAA02-D0EC-41D2-A97E-D854C7AED3BE}" dt="2021-04-27T17:56:02.727" v="2068" actId="21"/>
          <ac:spMkLst>
            <pc:docMk/>
            <pc:sldMk cId="2051429129" sldId="361"/>
            <ac:spMk id="7" creationId="{20B0F255-75FB-41B0-B55D-88C95B40BFA5}"/>
          </ac:spMkLst>
        </pc:spChg>
        <pc:spChg chg="mod">
          <ac:chgData name="Martin Komínek" userId="27af9eb8b496d58a" providerId="LiveId" clId="{7DCEAA02-D0EC-41D2-A97E-D854C7AED3BE}" dt="2021-04-27T17:57:47.183" v="2081" actId="21"/>
          <ac:spMkLst>
            <pc:docMk/>
            <pc:sldMk cId="2051429129" sldId="361"/>
            <ac:spMk id="8" creationId="{0AF086EC-B65F-49CD-BB14-963EDB713DA5}"/>
          </ac:spMkLst>
        </pc:spChg>
        <pc:picChg chg="del">
          <ac:chgData name="Martin Komínek" userId="27af9eb8b496d58a" providerId="LiveId" clId="{7DCEAA02-D0EC-41D2-A97E-D854C7AED3BE}" dt="2021-04-27T17:54:31.865" v="2038" actId="478"/>
          <ac:picMkLst>
            <pc:docMk/>
            <pc:sldMk cId="2051429129" sldId="361"/>
            <ac:picMk id="1025" creationId="{A6C801FE-84CC-4619-A2C3-8BE8BB719141}"/>
          </ac:picMkLst>
        </pc:picChg>
        <pc:picChg chg="del">
          <ac:chgData name="Martin Komínek" userId="27af9eb8b496d58a" providerId="LiveId" clId="{7DCEAA02-D0EC-41D2-A97E-D854C7AED3BE}" dt="2021-04-27T17:54:29.797" v="2037" actId="478"/>
          <ac:picMkLst>
            <pc:docMk/>
            <pc:sldMk cId="2051429129" sldId="361"/>
            <ac:picMk id="1026" creationId="{CC5D4436-776C-49AE-B58E-F1D25EC68E08}"/>
          </ac:picMkLst>
        </pc:picChg>
      </pc:sldChg>
      <pc:sldChg chg="delSp modSp add del mod">
        <pc:chgData name="Martin Komínek" userId="27af9eb8b496d58a" providerId="LiveId" clId="{7DCEAA02-D0EC-41D2-A97E-D854C7AED3BE}" dt="2021-04-27T19:16:45.212" v="5425" actId="47"/>
        <pc:sldMkLst>
          <pc:docMk/>
          <pc:sldMk cId="2970642115" sldId="362"/>
        </pc:sldMkLst>
        <pc:spChg chg="del">
          <ac:chgData name="Martin Komínek" userId="27af9eb8b496d58a" providerId="LiveId" clId="{7DCEAA02-D0EC-41D2-A97E-D854C7AED3BE}" dt="2021-04-27T17:59:46.410" v="2102" actId="478"/>
          <ac:spMkLst>
            <pc:docMk/>
            <pc:sldMk cId="2970642115" sldId="362"/>
            <ac:spMk id="3" creationId="{AF861A15-60CC-47DE-B976-FA5B6B2800CD}"/>
          </ac:spMkLst>
        </pc:spChg>
        <pc:spChg chg="del mod">
          <ac:chgData name="Martin Komínek" userId="27af9eb8b496d58a" providerId="LiveId" clId="{7DCEAA02-D0EC-41D2-A97E-D854C7AED3BE}" dt="2021-04-27T17:58:31.639" v="2087" actId="478"/>
          <ac:spMkLst>
            <pc:docMk/>
            <pc:sldMk cId="2970642115" sldId="362"/>
            <ac:spMk id="6" creationId="{E23A43CF-08B4-4549-9780-E9CE8430DFDB}"/>
          </ac:spMkLst>
        </pc:spChg>
        <pc:spChg chg="del mod">
          <ac:chgData name="Martin Komínek" userId="27af9eb8b496d58a" providerId="LiveId" clId="{7DCEAA02-D0EC-41D2-A97E-D854C7AED3BE}" dt="2021-04-27T17:58:41.155" v="2089" actId="478"/>
          <ac:spMkLst>
            <pc:docMk/>
            <pc:sldMk cId="2970642115" sldId="362"/>
            <ac:spMk id="7" creationId="{20B0F255-75FB-41B0-B55D-88C95B40BFA5}"/>
          </ac:spMkLst>
        </pc:spChg>
        <pc:spChg chg="mod">
          <ac:chgData name="Martin Komínek" userId="27af9eb8b496d58a" providerId="LiveId" clId="{7DCEAA02-D0EC-41D2-A97E-D854C7AED3BE}" dt="2021-04-27T18:01:11.305" v="2117" actId="14100"/>
          <ac:spMkLst>
            <pc:docMk/>
            <pc:sldMk cId="2970642115" sldId="362"/>
            <ac:spMk id="8" creationId="{0AF086EC-B65F-49CD-BB14-963EDB713DA5}"/>
          </ac:spMkLst>
        </pc:spChg>
        <pc:picChg chg="del">
          <ac:chgData name="Martin Komínek" userId="27af9eb8b496d58a" providerId="LiveId" clId="{7DCEAA02-D0EC-41D2-A97E-D854C7AED3BE}" dt="2021-04-27T17:59:43.189" v="2101" actId="478"/>
          <ac:picMkLst>
            <pc:docMk/>
            <pc:sldMk cId="2970642115" sldId="362"/>
            <ac:picMk id="1025" creationId="{A6C801FE-84CC-4619-A2C3-8BE8BB719141}"/>
          </ac:picMkLst>
        </pc:picChg>
        <pc:picChg chg="del">
          <ac:chgData name="Martin Komínek" userId="27af9eb8b496d58a" providerId="LiveId" clId="{7DCEAA02-D0EC-41D2-A97E-D854C7AED3BE}" dt="2021-04-27T17:59:42.070" v="2100" actId="478"/>
          <ac:picMkLst>
            <pc:docMk/>
            <pc:sldMk cId="2970642115" sldId="362"/>
            <ac:picMk id="1026" creationId="{CC5D4436-776C-49AE-B58E-F1D25EC68E08}"/>
          </ac:picMkLst>
        </pc:picChg>
      </pc:sldChg>
      <pc:sldChg chg="add del">
        <pc:chgData name="Martin Komínek" userId="27af9eb8b496d58a" providerId="LiveId" clId="{7DCEAA02-D0EC-41D2-A97E-D854C7AED3BE}" dt="2021-04-27T17:59:22.272" v="2097" actId="47"/>
        <pc:sldMkLst>
          <pc:docMk/>
          <pc:sldMk cId="844250601" sldId="363"/>
        </pc:sldMkLst>
      </pc:sldChg>
      <pc:sldChg chg="addSp delSp modSp add mod ord modTransition">
        <pc:chgData name="Martin Komínek" userId="27af9eb8b496d58a" providerId="LiveId" clId="{7DCEAA02-D0EC-41D2-A97E-D854C7AED3BE}" dt="2021-04-27T22:47:56.451" v="10936"/>
        <pc:sldMkLst>
          <pc:docMk/>
          <pc:sldMk cId="3207686021" sldId="363"/>
        </pc:sldMkLst>
        <pc:spChg chg="mod">
          <ac:chgData name="Martin Komínek" userId="27af9eb8b496d58a" providerId="LiveId" clId="{7DCEAA02-D0EC-41D2-A97E-D854C7AED3BE}" dt="2021-04-27T18:50:23.445" v="3763" actId="20577"/>
          <ac:spMkLst>
            <pc:docMk/>
            <pc:sldMk cId="3207686021" sldId="363"/>
            <ac:spMk id="2" creationId="{868F1D62-3816-4D7F-861A-D9CD23062C7F}"/>
          </ac:spMkLst>
        </pc:spChg>
        <pc:spChg chg="del">
          <ac:chgData name="Martin Komínek" userId="27af9eb8b496d58a" providerId="LiveId" clId="{7DCEAA02-D0EC-41D2-A97E-D854C7AED3BE}" dt="2021-04-27T18:50:31.539" v="3766"/>
          <ac:spMkLst>
            <pc:docMk/>
            <pc:sldMk cId="3207686021" sldId="363"/>
            <ac:spMk id="3" creationId="{AF861A15-60CC-47DE-B976-FA5B6B2800CD}"/>
          </ac:spMkLst>
        </pc:spChg>
        <pc:spChg chg="del">
          <ac:chgData name="Martin Komínek" userId="27af9eb8b496d58a" providerId="LiveId" clId="{7DCEAA02-D0EC-41D2-A97E-D854C7AED3BE}" dt="2021-04-27T18:50:35.955" v="3768"/>
          <ac:spMkLst>
            <pc:docMk/>
            <pc:sldMk cId="3207686021" sldId="363"/>
            <ac:spMk id="4" creationId="{615F887B-391D-4A9C-A993-B10E8803C693}"/>
          </ac:spMkLst>
        </pc:spChg>
        <pc:spChg chg="del">
          <ac:chgData name="Martin Komínek" userId="27af9eb8b496d58a" providerId="LiveId" clId="{7DCEAA02-D0EC-41D2-A97E-D854C7AED3BE}" dt="2021-04-27T18:00:27.860" v="2107" actId="478"/>
          <ac:spMkLst>
            <pc:docMk/>
            <pc:sldMk cId="3207686021" sldId="363"/>
            <ac:spMk id="8" creationId="{0AF086EC-B65F-49CD-BB14-963EDB713DA5}"/>
          </ac:spMkLst>
        </pc:spChg>
        <pc:spChg chg="add mod">
          <ac:chgData name="Martin Komínek" userId="27af9eb8b496d58a" providerId="LiveId" clId="{7DCEAA02-D0EC-41D2-A97E-D854C7AED3BE}" dt="2021-04-27T18:56:06.779" v="3864" actId="1076"/>
          <ac:spMkLst>
            <pc:docMk/>
            <pc:sldMk cId="3207686021" sldId="363"/>
            <ac:spMk id="12" creationId="{91CCF0B0-5C57-46C6-813C-B122BE2DF20D}"/>
          </ac:spMkLst>
        </pc:spChg>
        <pc:picChg chg="add mod">
          <ac:chgData name="Martin Komínek" userId="27af9eb8b496d58a" providerId="LiveId" clId="{7DCEAA02-D0EC-41D2-A97E-D854C7AED3BE}" dt="2021-04-27T18:55:22.527" v="3857" actId="1076"/>
          <ac:picMkLst>
            <pc:docMk/>
            <pc:sldMk cId="3207686021" sldId="363"/>
            <ac:picMk id="9" creationId="{D77C8027-BFC6-472C-A3C6-F357F28E1C2D}"/>
          </ac:picMkLst>
        </pc:picChg>
        <pc:picChg chg="add mod">
          <ac:chgData name="Martin Komínek" userId="27af9eb8b496d58a" providerId="LiveId" clId="{7DCEAA02-D0EC-41D2-A97E-D854C7AED3BE}" dt="2021-04-27T18:55:25.573" v="3858" actId="1076"/>
          <ac:picMkLst>
            <pc:docMk/>
            <pc:sldMk cId="3207686021" sldId="363"/>
            <ac:picMk id="10" creationId="{0426A9DB-CE04-4427-9402-EB508F4BB115}"/>
          </ac:picMkLst>
        </pc:picChg>
        <pc:picChg chg="del">
          <ac:chgData name="Martin Komínek" userId="27af9eb8b496d58a" providerId="LiveId" clId="{7DCEAA02-D0EC-41D2-A97E-D854C7AED3BE}" dt="2021-04-27T18:50:33.974" v="3767" actId="21"/>
          <ac:picMkLst>
            <pc:docMk/>
            <pc:sldMk cId="3207686021" sldId="363"/>
            <ac:picMk id="1025" creationId="{A6C801FE-84CC-4619-A2C3-8BE8BB719141}"/>
          </ac:picMkLst>
        </pc:picChg>
        <pc:picChg chg="del mod">
          <ac:chgData name="Martin Komínek" userId="27af9eb8b496d58a" providerId="LiveId" clId="{7DCEAA02-D0EC-41D2-A97E-D854C7AED3BE}" dt="2021-04-27T18:50:28.796" v="3765" actId="21"/>
          <ac:picMkLst>
            <pc:docMk/>
            <pc:sldMk cId="3207686021" sldId="363"/>
            <ac:picMk id="1026" creationId="{CC5D4436-776C-49AE-B58E-F1D25EC68E08}"/>
          </ac:picMkLst>
        </pc:picChg>
      </pc:sldChg>
      <pc:sldChg chg="modSp add del mod ord">
        <pc:chgData name="Martin Komínek" userId="27af9eb8b496d58a" providerId="LiveId" clId="{7DCEAA02-D0EC-41D2-A97E-D854C7AED3BE}" dt="2021-04-27T20:51:23.240" v="6095" actId="47"/>
        <pc:sldMkLst>
          <pc:docMk/>
          <pc:sldMk cId="2541498604" sldId="364"/>
        </pc:sldMkLst>
        <pc:spChg chg="mod">
          <ac:chgData name="Martin Komínek" userId="27af9eb8b496d58a" providerId="LiveId" clId="{7DCEAA02-D0EC-41D2-A97E-D854C7AED3BE}" dt="2021-04-27T18:02:39.351" v="2130" actId="14100"/>
          <ac:spMkLst>
            <pc:docMk/>
            <pc:sldMk cId="2541498604" sldId="364"/>
            <ac:spMk id="8" creationId="{0AF086EC-B65F-49CD-BB14-963EDB713DA5}"/>
          </ac:spMkLst>
        </pc:spChg>
      </pc:sldChg>
      <pc:sldChg chg="delSp modSp add mod modTransition modAnim">
        <pc:chgData name="Martin Komínek" userId="27af9eb8b496d58a" providerId="LiveId" clId="{7DCEAA02-D0EC-41D2-A97E-D854C7AED3BE}" dt="2021-04-27T22:49:02.426" v="10943"/>
        <pc:sldMkLst>
          <pc:docMk/>
          <pc:sldMk cId="1547957756" sldId="365"/>
        </pc:sldMkLst>
        <pc:spChg chg="mod">
          <ac:chgData name="Martin Komínek" userId="27af9eb8b496d58a" providerId="LiveId" clId="{7DCEAA02-D0EC-41D2-A97E-D854C7AED3BE}" dt="2021-04-27T20:52:27.166" v="6147" actId="14100"/>
          <ac:spMkLst>
            <pc:docMk/>
            <pc:sldMk cId="1547957756" sldId="365"/>
            <ac:spMk id="2" creationId="{868F1D62-3816-4D7F-861A-D9CD23062C7F}"/>
          </ac:spMkLst>
        </pc:spChg>
        <pc:spChg chg="mod">
          <ac:chgData name="Martin Komínek" userId="27af9eb8b496d58a" providerId="LiveId" clId="{7DCEAA02-D0EC-41D2-A97E-D854C7AED3BE}" dt="2021-04-27T21:28:47.283" v="7209" actId="20577"/>
          <ac:spMkLst>
            <pc:docMk/>
            <pc:sldMk cId="1547957756" sldId="365"/>
            <ac:spMk id="4" creationId="{615F887B-391D-4A9C-A993-B10E8803C693}"/>
          </ac:spMkLst>
        </pc:spChg>
        <pc:spChg chg="del mod">
          <ac:chgData name="Martin Komínek" userId="27af9eb8b496d58a" providerId="LiveId" clId="{7DCEAA02-D0EC-41D2-A97E-D854C7AED3BE}" dt="2021-04-27T20:52:50.741" v="6153"/>
          <ac:spMkLst>
            <pc:docMk/>
            <pc:sldMk cId="1547957756" sldId="365"/>
            <ac:spMk id="8" creationId="{0AF086EC-B65F-49CD-BB14-963EDB713DA5}"/>
          </ac:spMkLst>
        </pc:spChg>
      </pc:sldChg>
      <pc:sldChg chg="delSp modSp add mod modTransition modAnim">
        <pc:chgData name="Martin Komínek" userId="27af9eb8b496d58a" providerId="LiveId" clId="{7DCEAA02-D0EC-41D2-A97E-D854C7AED3BE}" dt="2021-04-27T22:49:30.803" v="10947"/>
        <pc:sldMkLst>
          <pc:docMk/>
          <pc:sldMk cId="1850384826" sldId="366"/>
        </pc:sldMkLst>
        <pc:spChg chg="mod">
          <ac:chgData name="Martin Komínek" userId="27af9eb8b496d58a" providerId="LiveId" clId="{7DCEAA02-D0EC-41D2-A97E-D854C7AED3BE}" dt="2021-04-27T21:32:55.674" v="7374" actId="20577"/>
          <ac:spMkLst>
            <pc:docMk/>
            <pc:sldMk cId="1850384826" sldId="366"/>
            <ac:spMk id="2" creationId="{868F1D62-3816-4D7F-861A-D9CD23062C7F}"/>
          </ac:spMkLst>
        </pc:spChg>
        <pc:spChg chg="mod">
          <ac:chgData name="Martin Komínek" userId="27af9eb8b496d58a" providerId="LiveId" clId="{7DCEAA02-D0EC-41D2-A97E-D854C7AED3BE}" dt="2021-04-27T21:40:37.601" v="7841" actId="27636"/>
          <ac:spMkLst>
            <pc:docMk/>
            <pc:sldMk cId="1850384826" sldId="366"/>
            <ac:spMk id="4" creationId="{615F887B-391D-4A9C-A993-B10E8803C693}"/>
          </ac:spMkLst>
        </pc:spChg>
        <pc:spChg chg="del mod">
          <ac:chgData name="Martin Komínek" userId="27af9eb8b496d58a" providerId="LiveId" clId="{7DCEAA02-D0EC-41D2-A97E-D854C7AED3BE}" dt="2021-04-27T21:54:55.239" v="8405" actId="478"/>
          <ac:spMkLst>
            <pc:docMk/>
            <pc:sldMk cId="1850384826" sldId="366"/>
            <ac:spMk id="8" creationId="{0AF086EC-B65F-49CD-BB14-963EDB713DA5}"/>
          </ac:spMkLst>
        </pc:spChg>
      </pc:sldChg>
      <pc:sldChg chg="addSp delSp modSp add mod ord modTransition modAnim chgLayout">
        <pc:chgData name="Martin Komínek" userId="27af9eb8b496d58a" providerId="LiveId" clId="{7DCEAA02-D0EC-41D2-A97E-D854C7AED3BE}" dt="2021-04-27T22:52:07.285" v="10971" actId="20577"/>
        <pc:sldMkLst>
          <pc:docMk/>
          <pc:sldMk cId="3658618447" sldId="367"/>
        </pc:sldMkLst>
        <pc:spChg chg="mod ord">
          <ac:chgData name="Martin Komínek" userId="27af9eb8b496d58a" providerId="LiveId" clId="{7DCEAA02-D0EC-41D2-A97E-D854C7AED3BE}" dt="2021-04-27T22:50:11.812" v="10954" actId="20577"/>
          <ac:spMkLst>
            <pc:docMk/>
            <pc:sldMk cId="3658618447" sldId="367"/>
            <ac:spMk id="2" creationId="{868F1D62-3816-4D7F-861A-D9CD23062C7F}"/>
          </ac:spMkLst>
        </pc:spChg>
        <pc:spChg chg="add del mod ord">
          <ac:chgData name="Martin Komínek" userId="27af9eb8b496d58a" providerId="LiveId" clId="{7DCEAA02-D0EC-41D2-A97E-D854C7AED3BE}" dt="2021-04-27T22:23:31.436" v="10460" actId="700"/>
          <ac:spMkLst>
            <pc:docMk/>
            <pc:sldMk cId="3658618447" sldId="367"/>
            <ac:spMk id="3" creationId="{73B65104-D243-4F1A-93E8-B9C9B823F888}"/>
          </ac:spMkLst>
        </pc:spChg>
        <pc:spChg chg="mod ord">
          <ac:chgData name="Martin Komínek" userId="27af9eb8b496d58a" providerId="LiveId" clId="{7DCEAA02-D0EC-41D2-A97E-D854C7AED3BE}" dt="2021-04-27T22:52:07.285" v="10971" actId="20577"/>
          <ac:spMkLst>
            <pc:docMk/>
            <pc:sldMk cId="3658618447" sldId="367"/>
            <ac:spMk id="4" creationId="{615F887B-391D-4A9C-A993-B10E8803C693}"/>
          </ac:spMkLst>
        </pc:spChg>
        <pc:spChg chg="mod ord">
          <ac:chgData name="Martin Komínek" userId="27af9eb8b496d58a" providerId="LiveId" clId="{7DCEAA02-D0EC-41D2-A97E-D854C7AED3BE}" dt="2021-04-27T22:23:31.436" v="10460" actId="700"/>
          <ac:spMkLst>
            <pc:docMk/>
            <pc:sldMk cId="3658618447" sldId="367"/>
            <ac:spMk id="5" creationId="{CDF92304-8039-46DF-B18C-5A571642042D}"/>
          </ac:spMkLst>
        </pc:spChg>
        <pc:spChg chg="del mod">
          <ac:chgData name="Martin Komínek" userId="27af9eb8b496d58a" providerId="LiveId" clId="{7DCEAA02-D0EC-41D2-A97E-D854C7AED3BE}" dt="2021-04-27T22:06:26.456" v="9054" actId="478"/>
          <ac:spMkLst>
            <pc:docMk/>
            <pc:sldMk cId="3658618447" sldId="367"/>
            <ac:spMk id="8" creationId="{0AF086EC-B65F-49CD-BB14-963EDB713DA5}"/>
          </ac:spMkLst>
        </pc:spChg>
      </pc:sldChg>
      <pc:sldChg chg="delSp modSp add mod ord modTransition modAnim">
        <pc:chgData name="Martin Komínek" userId="27af9eb8b496d58a" providerId="LiveId" clId="{7DCEAA02-D0EC-41D2-A97E-D854C7AED3BE}" dt="2021-04-27T22:51:50.413" v="10965"/>
        <pc:sldMkLst>
          <pc:docMk/>
          <pc:sldMk cId="3470668591" sldId="368"/>
        </pc:sldMkLst>
        <pc:spChg chg="mod">
          <ac:chgData name="Martin Komínek" userId="27af9eb8b496d58a" providerId="LiveId" clId="{7DCEAA02-D0EC-41D2-A97E-D854C7AED3BE}" dt="2021-04-27T21:55:16.835" v="8430" actId="20577"/>
          <ac:spMkLst>
            <pc:docMk/>
            <pc:sldMk cId="3470668591" sldId="368"/>
            <ac:spMk id="2" creationId="{868F1D62-3816-4D7F-861A-D9CD23062C7F}"/>
          </ac:spMkLst>
        </pc:spChg>
        <pc:spChg chg="mod">
          <ac:chgData name="Martin Komínek" userId="27af9eb8b496d58a" providerId="LiveId" clId="{7DCEAA02-D0EC-41D2-A97E-D854C7AED3BE}" dt="2021-04-27T22:02:19.871" v="8988" actId="20577"/>
          <ac:spMkLst>
            <pc:docMk/>
            <pc:sldMk cId="3470668591" sldId="368"/>
            <ac:spMk id="4" creationId="{615F887B-391D-4A9C-A993-B10E8803C693}"/>
          </ac:spMkLst>
        </pc:spChg>
        <pc:spChg chg="del mod">
          <ac:chgData name="Martin Komínek" userId="27af9eb8b496d58a" providerId="LiveId" clId="{7DCEAA02-D0EC-41D2-A97E-D854C7AED3BE}" dt="2021-04-27T22:05:13.415" v="8990"/>
          <ac:spMkLst>
            <pc:docMk/>
            <pc:sldMk cId="3470668591" sldId="368"/>
            <ac:spMk id="8" creationId="{0AF086EC-B65F-49CD-BB14-963EDB713DA5}"/>
          </ac:spMkLst>
        </pc:spChg>
      </pc:sldChg>
      <pc:sldChg chg="modSp add mod ord modTransition modAnim">
        <pc:chgData name="Martin Komínek" userId="27af9eb8b496d58a" providerId="LiveId" clId="{7DCEAA02-D0EC-41D2-A97E-D854C7AED3BE}" dt="2021-04-27T22:47:48.027" v="10934"/>
        <pc:sldMkLst>
          <pc:docMk/>
          <pc:sldMk cId="4047497832" sldId="369"/>
        </pc:sldMkLst>
        <pc:spChg chg="mod">
          <ac:chgData name="Martin Komínek" userId="27af9eb8b496d58a" providerId="LiveId" clId="{7DCEAA02-D0EC-41D2-A97E-D854C7AED3BE}" dt="2021-04-27T18:20:08.073" v="2737" actId="20577"/>
          <ac:spMkLst>
            <pc:docMk/>
            <pc:sldMk cId="4047497832" sldId="369"/>
            <ac:spMk id="2" creationId="{89732E61-9831-432A-9ECA-E305FD558BC0}"/>
          </ac:spMkLst>
        </pc:spChg>
        <pc:spChg chg="mod">
          <ac:chgData name="Martin Komínek" userId="27af9eb8b496d58a" providerId="LiveId" clId="{7DCEAA02-D0EC-41D2-A97E-D854C7AED3BE}" dt="2021-04-27T18:45:43.369" v="3587" actId="20577"/>
          <ac:spMkLst>
            <pc:docMk/>
            <pc:sldMk cId="4047497832" sldId="369"/>
            <ac:spMk id="3" creationId="{DC8EA73E-2F1C-454A-B610-6E3769463CEA}"/>
          </ac:spMkLst>
        </pc:spChg>
      </pc:sldChg>
      <pc:sldChg chg="addSp delSp modSp new mod modTransition">
        <pc:chgData name="Martin Komínek" userId="27af9eb8b496d58a" providerId="LiveId" clId="{7DCEAA02-D0EC-41D2-A97E-D854C7AED3BE}" dt="2021-04-27T22:47:43.235" v="10933"/>
        <pc:sldMkLst>
          <pc:docMk/>
          <pc:sldMk cId="464699028" sldId="370"/>
        </pc:sldMkLst>
        <pc:spChg chg="mod">
          <ac:chgData name="Martin Komínek" userId="27af9eb8b496d58a" providerId="LiveId" clId="{7DCEAA02-D0EC-41D2-A97E-D854C7AED3BE}" dt="2021-04-27T18:39:44.028" v="3440" actId="20577"/>
          <ac:spMkLst>
            <pc:docMk/>
            <pc:sldMk cId="464699028" sldId="370"/>
            <ac:spMk id="2" creationId="{58D14BDF-4A23-4005-B84C-8F36E1E6EDA5}"/>
          </ac:spMkLst>
        </pc:spChg>
        <pc:spChg chg="del">
          <ac:chgData name="Martin Komínek" userId="27af9eb8b496d58a" providerId="LiveId" clId="{7DCEAA02-D0EC-41D2-A97E-D854C7AED3BE}" dt="2021-04-27T18:36:16.973" v="3364" actId="22"/>
          <ac:spMkLst>
            <pc:docMk/>
            <pc:sldMk cId="464699028" sldId="370"/>
            <ac:spMk id="3" creationId="{E1D8D440-EE3F-492C-A985-FBABDA22FF90}"/>
          </ac:spMkLst>
        </pc:spChg>
        <pc:spChg chg="del">
          <ac:chgData name="Martin Komínek" userId="27af9eb8b496d58a" providerId="LiveId" clId="{7DCEAA02-D0EC-41D2-A97E-D854C7AED3BE}" dt="2021-04-27T18:37:44.952" v="3419" actId="22"/>
          <ac:spMkLst>
            <pc:docMk/>
            <pc:sldMk cId="464699028" sldId="370"/>
            <ac:spMk id="4" creationId="{E905D41D-F4A9-4BEC-9A79-066F8BD19EA0}"/>
          </ac:spMkLst>
        </pc:spChg>
        <pc:spChg chg="add mod">
          <ac:chgData name="Martin Komínek" userId="27af9eb8b496d58a" providerId="LiveId" clId="{7DCEAA02-D0EC-41D2-A97E-D854C7AED3BE}" dt="2021-04-27T18:42:30.428" v="3484" actId="1076"/>
          <ac:spMkLst>
            <pc:docMk/>
            <pc:sldMk cId="464699028" sldId="370"/>
            <ac:spMk id="11" creationId="{31EA9105-041C-41B4-8299-36AF212D831C}"/>
          </ac:spMkLst>
        </pc:spChg>
        <pc:picChg chg="add del mod ord modCrop">
          <ac:chgData name="Martin Komínek" userId="27af9eb8b496d58a" providerId="LiveId" clId="{7DCEAA02-D0EC-41D2-A97E-D854C7AED3BE}" dt="2021-04-27T18:39:33.444" v="3438" actId="478"/>
          <ac:picMkLst>
            <pc:docMk/>
            <pc:sldMk cId="464699028" sldId="370"/>
            <ac:picMk id="7" creationId="{DD4A5C0E-0896-4FAD-B186-26B83A243298}"/>
          </ac:picMkLst>
        </pc:picChg>
        <pc:picChg chg="add mod ord modCrop">
          <ac:chgData name="Martin Komínek" userId="27af9eb8b496d58a" providerId="LiveId" clId="{7DCEAA02-D0EC-41D2-A97E-D854C7AED3BE}" dt="2021-04-27T18:43:12.607" v="3490" actId="1076"/>
          <ac:picMkLst>
            <pc:docMk/>
            <pc:sldMk cId="464699028" sldId="370"/>
            <ac:picMk id="9" creationId="{D2204CA0-24C1-498C-9AEF-C54A4C42C0E2}"/>
          </ac:picMkLst>
        </pc:picChg>
      </pc:sldChg>
      <pc:sldChg chg="addSp delSp modSp add mod ord modTransition">
        <pc:chgData name="Martin Komínek" userId="27af9eb8b496d58a" providerId="LiveId" clId="{7DCEAA02-D0EC-41D2-A97E-D854C7AED3BE}" dt="2021-04-27T22:47:40.380" v="10932"/>
        <pc:sldMkLst>
          <pc:docMk/>
          <pc:sldMk cId="3303091655" sldId="371"/>
        </pc:sldMkLst>
        <pc:spChg chg="mod">
          <ac:chgData name="Martin Komínek" userId="27af9eb8b496d58a" providerId="LiveId" clId="{7DCEAA02-D0EC-41D2-A97E-D854C7AED3BE}" dt="2021-04-27T18:38:53.520" v="3430" actId="20577"/>
          <ac:spMkLst>
            <pc:docMk/>
            <pc:sldMk cId="3303091655" sldId="371"/>
            <ac:spMk id="2" creationId="{58D14BDF-4A23-4005-B84C-8F36E1E6EDA5}"/>
          </ac:spMkLst>
        </pc:spChg>
        <pc:spChg chg="add del mod">
          <ac:chgData name="Martin Komínek" userId="27af9eb8b496d58a" providerId="LiveId" clId="{7DCEAA02-D0EC-41D2-A97E-D854C7AED3BE}" dt="2021-04-27T18:39:02.083" v="3432" actId="478"/>
          <ac:spMkLst>
            <pc:docMk/>
            <pc:sldMk cId="3303091655" sldId="371"/>
            <ac:spMk id="4" creationId="{7CB24A65-DEFB-45F2-A39C-4DF9D9DA4609}"/>
          </ac:spMkLst>
        </pc:spChg>
        <pc:spChg chg="add mod">
          <ac:chgData name="Martin Komínek" userId="27af9eb8b496d58a" providerId="LiveId" clId="{7DCEAA02-D0EC-41D2-A97E-D854C7AED3BE}" dt="2021-04-27T18:43:03.334" v="3489" actId="1076"/>
          <ac:spMkLst>
            <pc:docMk/>
            <pc:sldMk cId="3303091655" sldId="371"/>
            <ac:spMk id="8" creationId="{D8858E5E-6A7E-455A-9DCC-2620DB4721A6}"/>
          </ac:spMkLst>
        </pc:spChg>
        <pc:picChg chg="mod">
          <ac:chgData name="Martin Komínek" userId="27af9eb8b496d58a" providerId="LiveId" clId="{7DCEAA02-D0EC-41D2-A97E-D854C7AED3BE}" dt="2021-04-27T18:42:57.492" v="3488" actId="1076"/>
          <ac:picMkLst>
            <pc:docMk/>
            <pc:sldMk cId="3303091655" sldId="371"/>
            <ac:picMk id="7" creationId="{DD4A5C0E-0896-4FAD-B186-26B83A243298}"/>
          </ac:picMkLst>
        </pc:picChg>
        <pc:picChg chg="del">
          <ac:chgData name="Martin Komínek" userId="27af9eb8b496d58a" providerId="LiveId" clId="{7DCEAA02-D0EC-41D2-A97E-D854C7AED3BE}" dt="2021-04-27T18:38:58.097" v="3431" actId="478"/>
          <ac:picMkLst>
            <pc:docMk/>
            <pc:sldMk cId="3303091655" sldId="371"/>
            <ac:picMk id="9" creationId="{D2204CA0-24C1-498C-9AEF-C54A4C42C0E2}"/>
          </ac:picMkLst>
        </pc:picChg>
      </pc:sldChg>
      <pc:sldChg chg="delSp modSp new mod modTransition modAnim">
        <pc:chgData name="Martin Komínek" userId="27af9eb8b496d58a" providerId="LiveId" clId="{7DCEAA02-D0EC-41D2-A97E-D854C7AED3BE}" dt="2021-04-27T22:48:00.892" v="10937"/>
        <pc:sldMkLst>
          <pc:docMk/>
          <pc:sldMk cId="1224712591" sldId="372"/>
        </pc:sldMkLst>
        <pc:spChg chg="mod">
          <ac:chgData name="Martin Komínek" userId="27af9eb8b496d58a" providerId="LiveId" clId="{7DCEAA02-D0EC-41D2-A97E-D854C7AED3BE}" dt="2021-04-27T18:58:33.707" v="3908" actId="20577"/>
          <ac:spMkLst>
            <pc:docMk/>
            <pc:sldMk cId="1224712591" sldId="372"/>
            <ac:spMk id="2" creationId="{047792E3-7B81-4A9B-BEB6-AC8B7CB32E1C}"/>
          </ac:spMkLst>
        </pc:spChg>
        <pc:spChg chg="mod">
          <ac:chgData name="Martin Komínek" userId="27af9eb8b496d58a" providerId="LiveId" clId="{7DCEAA02-D0EC-41D2-A97E-D854C7AED3BE}" dt="2021-04-27T22:21:52.454" v="10421" actId="255"/>
          <ac:spMkLst>
            <pc:docMk/>
            <pc:sldMk cId="1224712591" sldId="372"/>
            <ac:spMk id="3" creationId="{5F50A65C-D33F-4B25-80C3-708A50CC9BD3}"/>
          </ac:spMkLst>
        </pc:spChg>
        <pc:spChg chg="del">
          <ac:chgData name="Martin Komínek" userId="27af9eb8b496d58a" providerId="LiveId" clId="{7DCEAA02-D0EC-41D2-A97E-D854C7AED3BE}" dt="2021-04-27T19:02:19.256" v="4201" actId="478"/>
          <ac:spMkLst>
            <pc:docMk/>
            <pc:sldMk cId="1224712591" sldId="372"/>
            <ac:spMk id="4" creationId="{1404CD07-181F-44AE-89FD-4062322CDEE0}"/>
          </ac:spMkLst>
        </pc:spChg>
      </pc:sldChg>
      <pc:sldChg chg="add del ord">
        <pc:chgData name="Martin Komínek" userId="27af9eb8b496d58a" providerId="LiveId" clId="{7DCEAA02-D0EC-41D2-A97E-D854C7AED3BE}" dt="2021-04-27T22:50:03.650" v="10952" actId="47"/>
        <pc:sldMkLst>
          <pc:docMk/>
          <pc:sldMk cId="577512452" sldId="373"/>
        </pc:sldMkLst>
      </pc:sldChg>
      <pc:sldChg chg="delSp modSp new mod modTransition modAnim">
        <pc:chgData name="Martin Komínek" userId="27af9eb8b496d58a" providerId="LiveId" clId="{7DCEAA02-D0EC-41D2-A97E-D854C7AED3BE}" dt="2021-04-28T07:54:32.761" v="11059" actId="20577"/>
        <pc:sldMkLst>
          <pc:docMk/>
          <pc:sldMk cId="355382972" sldId="374"/>
        </pc:sldMkLst>
        <pc:spChg chg="mod">
          <ac:chgData name="Martin Komínek" userId="27af9eb8b496d58a" providerId="LiveId" clId="{7DCEAA02-D0EC-41D2-A97E-D854C7AED3BE}" dt="2021-04-27T19:15:03.169" v="5381" actId="20577"/>
          <ac:spMkLst>
            <pc:docMk/>
            <pc:sldMk cId="355382972" sldId="374"/>
            <ac:spMk id="2" creationId="{74D1BC7F-FD63-4BC7-939B-EDFD5D29372A}"/>
          </ac:spMkLst>
        </pc:spChg>
        <pc:spChg chg="mod">
          <ac:chgData name="Martin Komínek" userId="27af9eb8b496d58a" providerId="LiveId" clId="{7DCEAA02-D0EC-41D2-A97E-D854C7AED3BE}" dt="2021-04-28T07:54:32.761" v="11059" actId="20577"/>
          <ac:spMkLst>
            <pc:docMk/>
            <pc:sldMk cId="355382972" sldId="374"/>
            <ac:spMk id="3" creationId="{0AC21788-BF85-48A1-8636-4CFF5E23A27B}"/>
          </ac:spMkLst>
        </pc:spChg>
        <pc:spChg chg="del mod">
          <ac:chgData name="Martin Komínek" userId="27af9eb8b496d58a" providerId="LiveId" clId="{7DCEAA02-D0EC-41D2-A97E-D854C7AED3BE}" dt="2021-04-27T19:14:18.777" v="5343" actId="478"/>
          <ac:spMkLst>
            <pc:docMk/>
            <pc:sldMk cId="355382972" sldId="374"/>
            <ac:spMk id="4" creationId="{9B3A923A-02CD-47D6-AE66-47354A43255A}"/>
          </ac:spMkLst>
        </pc:spChg>
      </pc:sldChg>
      <pc:sldChg chg="add ord modTransition">
        <pc:chgData name="Martin Komínek" userId="27af9eb8b496d58a" providerId="LiveId" clId="{7DCEAA02-D0EC-41D2-A97E-D854C7AED3BE}" dt="2021-04-27T22:48:08.406" v="10939"/>
        <pc:sldMkLst>
          <pc:docMk/>
          <pc:sldMk cId="390748366" sldId="375"/>
        </pc:sldMkLst>
      </pc:sldChg>
      <pc:sldChg chg="modSp add mod">
        <pc:chgData name="Martin Komínek" userId="27af9eb8b496d58a" providerId="LiveId" clId="{7DCEAA02-D0EC-41D2-A97E-D854C7AED3BE}" dt="2021-04-28T07:59:32.690" v="11060" actId="196"/>
        <pc:sldMkLst>
          <pc:docMk/>
          <pc:sldMk cId="2925705714" sldId="376"/>
        </pc:sldMkLst>
        <pc:picChg chg="mod">
          <ac:chgData name="Martin Komínek" userId="27af9eb8b496d58a" providerId="LiveId" clId="{7DCEAA02-D0EC-41D2-A97E-D854C7AED3BE}" dt="2021-04-28T07:59:32.690" v="11060" actId="196"/>
          <ac:picMkLst>
            <pc:docMk/>
            <pc:sldMk cId="2925705714" sldId="376"/>
            <ac:picMk id="33" creationId="{E459AE6C-BC55-477F-9946-6931CFE831BA}"/>
          </ac:picMkLst>
        </pc:picChg>
      </pc:sldChg>
      <pc:sldChg chg="addSp delSp modSp add mod delAnim modAnim">
        <pc:chgData name="Martin Komínek" userId="27af9eb8b496d58a" providerId="LiveId" clId="{7DCEAA02-D0EC-41D2-A97E-D854C7AED3BE}" dt="2021-04-27T19:49:45.983" v="5906"/>
        <pc:sldMkLst>
          <pc:docMk/>
          <pc:sldMk cId="3203607222" sldId="377"/>
        </pc:sldMkLst>
        <pc:spChg chg="mod">
          <ac:chgData name="Martin Komínek" userId="27af9eb8b496d58a" providerId="LiveId" clId="{7DCEAA02-D0EC-41D2-A97E-D854C7AED3BE}" dt="2021-04-27T19:47:32.410" v="5897" actId="1076"/>
          <ac:spMkLst>
            <pc:docMk/>
            <pc:sldMk cId="3203607222" sldId="377"/>
            <ac:spMk id="34" creationId="{35C4C5D8-3678-4E72-86E4-BEEA0A902897}"/>
          </ac:spMkLst>
        </pc:spChg>
        <pc:picChg chg="add del mod">
          <ac:chgData name="Martin Komínek" userId="27af9eb8b496d58a" providerId="LiveId" clId="{7DCEAA02-D0EC-41D2-A97E-D854C7AED3BE}" dt="2021-04-27T19:27:57.943" v="5790" actId="29295"/>
          <ac:picMkLst>
            <pc:docMk/>
            <pc:sldMk cId="3203607222" sldId="377"/>
            <ac:picMk id="6" creationId="{E9AD70AD-8ACD-48DF-A0DB-A54959C5D350}"/>
          </ac:picMkLst>
        </pc:picChg>
        <pc:picChg chg="mod">
          <ac:chgData name="Martin Komínek" userId="27af9eb8b496d58a" providerId="LiveId" clId="{7DCEAA02-D0EC-41D2-A97E-D854C7AED3BE}" dt="2021-04-27T19:33:24.599" v="5828" actId="1076"/>
          <ac:picMkLst>
            <pc:docMk/>
            <pc:sldMk cId="3203607222" sldId="377"/>
            <ac:picMk id="7" creationId="{A38446D9-4E10-484E-863B-AC8AD4C00C4C}"/>
          </ac:picMkLst>
        </pc:picChg>
        <pc:picChg chg="add del mod">
          <ac:chgData name="Martin Komínek" userId="27af9eb8b496d58a" providerId="LiveId" clId="{7DCEAA02-D0EC-41D2-A97E-D854C7AED3BE}" dt="2021-04-27T19:27:53.531" v="5789" actId="29295"/>
          <ac:picMkLst>
            <pc:docMk/>
            <pc:sldMk cId="3203607222" sldId="377"/>
            <ac:picMk id="17" creationId="{6036E17D-8C0F-4302-9054-F36DB09D59F4}"/>
          </ac:picMkLst>
        </pc:picChg>
        <pc:picChg chg="add del">
          <ac:chgData name="Martin Komínek" userId="27af9eb8b496d58a" providerId="LiveId" clId="{7DCEAA02-D0EC-41D2-A97E-D854C7AED3BE}" dt="2021-04-27T19:27:45.537" v="5788" actId="478"/>
          <ac:picMkLst>
            <pc:docMk/>
            <pc:sldMk cId="3203607222" sldId="377"/>
            <ac:picMk id="24" creationId="{97C29A39-C98B-43F7-85E3-9792B354B329}"/>
          </ac:picMkLst>
        </pc:picChg>
        <pc:picChg chg="mod">
          <ac:chgData name="Martin Komínek" userId="27af9eb8b496d58a" providerId="LiveId" clId="{7DCEAA02-D0EC-41D2-A97E-D854C7AED3BE}" dt="2021-04-27T19:32:23.023" v="5821" actId="1076"/>
          <ac:picMkLst>
            <pc:docMk/>
            <pc:sldMk cId="3203607222" sldId="377"/>
            <ac:picMk id="25" creationId="{C439D585-FF1B-4579-911E-40B55C23507D}"/>
          </ac:picMkLst>
        </pc:picChg>
        <pc:picChg chg="mod">
          <ac:chgData name="Martin Komínek" userId="27af9eb8b496d58a" providerId="LiveId" clId="{7DCEAA02-D0EC-41D2-A97E-D854C7AED3BE}" dt="2021-04-27T19:32:16.777" v="5820" actId="1076"/>
          <ac:picMkLst>
            <pc:docMk/>
            <pc:sldMk cId="3203607222" sldId="377"/>
            <ac:picMk id="27" creationId="{1E547ECD-9FF6-48A5-88E5-7202B7DBBB40}"/>
          </ac:picMkLst>
        </pc:picChg>
        <pc:picChg chg="del">
          <ac:chgData name="Martin Komínek" userId="27af9eb8b496d58a" providerId="LiveId" clId="{7DCEAA02-D0EC-41D2-A97E-D854C7AED3BE}" dt="2021-04-27T19:33:14.110" v="5825" actId="478"/>
          <ac:picMkLst>
            <pc:docMk/>
            <pc:sldMk cId="3203607222" sldId="377"/>
            <ac:picMk id="32" creationId="{11436032-9B21-46AF-9BD8-07636A3561C2}"/>
          </ac:picMkLst>
        </pc:picChg>
        <pc:picChg chg="mod modCrop">
          <ac:chgData name="Martin Komínek" userId="27af9eb8b496d58a" providerId="LiveId" clId="{7DCEAA02-D0EC-41D2-A97E-D854C7AED3BE}" dt="2021-04-27T19:48:36.296" v="5901" actId="1076"/>
          <ac:picMkLst>
            <pc:docMk/>
            <pc:sldMk cId="3203607222" sldId="377"/>
            <ac:picMk id="33" creationId="{E459AE6C-BC55-477F-9946-6931CFE831BA}"/>
          </ac:picMkLst>
        </pc:picChg>
        <pc:cxnChg chg="del">
          <ac:chgData name="Martin Komínek" userId="27af9eb8b496d58a" providerId="LiveId" clId="{7DCEAA02-D0EC-41D2-A97E-D854C7AED3BE}" dt="2021-04-27T19:33:11.653" v="5824" actId="478"/>
          <ac:cxnSpMkLst>
            <pc:docMk/>
            <pc:sldMk cId="3203607222" sldId="377"/>
            <ac:cxnSpMk id="4" creationId="{408CAA75-2CE2-4686-8778-82239EC93153}"/>
          </ac:cxnSpMkLst>
        </pc:cxnChg>
        <pc:cxnChg chg="del">
          <ac:chgData name="Martin Komínek" userId="27af9eb8b496d58a" providerId="LiveId" clId="{7DCEAA02-D0EC-41D2-A97E-D854C7AED3BE}" dt="2021-04-27T19:33:20.869" v="5827" actId="478"/>
          <ac:cxnSpMkLst>
            <pc:docMk/>
            <pc:sldMk cId="3203607222" sldId="377"/>
            <ac:cxnSpMk id="26" creationId="{58BBECD2-12E8-45F4-BDBB-33DD9887795B}"/>
          </ac:cxnSpMkLst>
        </pc:cxnChg>
        <pc:cxnChg chg="del">
          <ac:chgData name="Martin Komínek" userId="27af9eb8b496d58a" providerId="LiveId" clId="{7DCEAA02-D0EC-41D2-A97E-D854C7AED3BE}" dt="2021-04-27T19:33:17.897" v="5826" actId="478"/>
          <ac:cxnSpMkLst>
            <pc:docMk/>
            <pc:sldMk cId="3203607222" sldId="377"/>
            <ac:cxnSpMk id="28" creationId="{EFF8678F-E4C0-4D13-8739-22007D285FFE}"/>
          </ac:cxnSpMkLst>
        </pc:cxnChg>
      </pc:sldChg>
      <pc:sldChg chg="addSp delSp modSp add mod delAnim modAnim">
        <pc:chgData name="Martin Komínek" userId="27af9eb8b496d58a" providerId="LiveId" clId="{7DCEAA02-D0EC-41D2-A97E-D854C7AED3BE}" dt="2021-04-27T20:49:48.835" v="6090"/>
        <pc:sldMkLst>
          <pc:docMk/>
          <pc:sldMk cId="3319869245" sldId="378"/>
        </pc:sldMkLst>
        <pc:spChg chg="mod">
          <ac:chgData name="Martin Komínek" userId="27af9eb8b496d58a" providerId="LiveId" clId="{7DCEAA02-D0EC-41D2-A97E-D854C7AED3BE}" dt="2021-04-27T20:24:05.745" v="6020" actId="122"/>
          <ac:spMkLst>
            <pc:docMk/>
            <pc:sldMk cId="3319869245" sldId="378"/>
            <ac:spMk id="34" creationId="{35C4C5D8-3678-4E72-86E4-BEEA0A902897}"/>
          </ac:spMkLst>
        </pc:spChg>
        <pc:picChg chg="add mod ord modCrop">
          <ac:chgData name="Martin Komínek" userId="27af9eb8b496d58a" providerId="LiveId" clId="{7DCEAA02-D0EC-41D2-A97E-D854C7AED3BE}" dt="2021-04-27T20:17:45.085" v="5959" actId="171"/>
          <ac:picMkLst>
            <pc:docMk/>
            <pc:sldMk cId="3319869245" sldId="378"/>
            <ac:picMk id="26" creationId="{6C4D66E6-D2BB-4046-9193-0DDCC1FD4B78}"/>
          </ac:picMkLst>
        </pc:picChg>
        <pc:picChg chg="add mod">
          <ac:chgData name="Martin Komínek" userId="27af9eb8b496d58a" providerId="LiveId" clId="{7DCEAA02-D0EC-41D2-A97E-D854C7AED3BE}" dt="2021-04-27T20:23:32.417" v="5970" actId="1076"/>
          <ac:picMkLst>
            <pc:docMk/>
            <pc:sldMk cId="3319869245" sldId="378"/>
            <ac:picMk id="32" creationId="{1532E9EA-9319-4CFE-8724-235930654602}"/>
          </ac:picMkLst>
        </pc:picChg>
        <pc:picChg chg="del mod">
          <ac:chgData name="Martin Komínek" userId="27af9eb8b496d58a" providerId="LiveId" clId="{7DCEAA02-D0EC-41D2-A97E-D854C7AED3BE}" dt="2021-04-27T20:23:24.564" v="5968" actId="478"/>
          <ac:picMkLst>
            <pc:docMk/>
            <pc:sldMk cId="3319869245" sldId="378"/>
            <ac:picMk id="33" creationId="{E459AE6C-BC55-477F-9946-6931CFE831BA}"/>
          </ac:picMkLst>
        </pc:picChg>
        <pc:cxnChg chg="add mod">
          <ac:chgData name="Martin Komínek" userId="27af9eb8b496d58a" providerId="LiveId" clId="{7DCEAA02-D0EC-41D2-A97E-D854C7AED3BE}" dt="2021-04-27T19:52:48.514" v="5911" actId="14100"/>
          <ac:cxnSpMkLst>
            <pc:docMk/>
            <pc:sldMk cId="3319869245" sldId="378"/>
            <ac:cxnSpMk id="3" creationId="{61EB3FF3-8893-4FF2-B5E1-D6FD0E36472D}"/>
          </ac:cxnSpMkLst>
        </pc:cxnChg>
        <pc:cxnChg chg="add del mod">
          <ac:chgData name="Martin Komínek" userId="27af9eb8b496d58a" providerId="LiveId" clId="{7DCEAA02-D0EC-41D2-A97E-D854C7AED3BE}" dt="2021-04-27T20:12:30.128" v="5937" actId="478"/>
          <ac:cxnSpMkLst>
            <pc:docMk/>
            <pc:sldMk cId="3319869245" sldId="378"/>
            <ac:cxnSpMk id="11" creationId="{4E39863D-7D59-47FC-BE8B-959862BA0CC5}"/>
          </ac:cxnSpMkLst>
        </pc:cxnChg>
        <pc:cxnChg chg="add mod">
          <ac:chgData name="Martin Komínek" userId="27af9eb8b496d58a" providerId="LiveId" clId="{7DCEAA02-D0EC-41D2-A97E-D854C7AED3BE}" dt="2021-04-27T20:15:51.246" v="5948" actId="14100"/>
          <ac:cxnSpMkLst>
            <pc:docMk/>
            <pc:sldMk cId="3319869245" sldId="378"/>
            <ac:cxnSpMk id="19" creationId="{E109A4D1-7832-422C-9BA0-AA66237C862C}"/>
          </ac:cxnSpMkLst>
        </pc:cxnChg>
      </pc:sldChg>
      <pc:sldChg chg="add">
        <pc:chgData name="Martin Komínek" userId="27af9eb8b496d58a" providerId="LiveId" clId="{7DCEAA02-D0EC-41D2-A97E-D854C7AED3BE}" dt="2021-04-27T20:37:48.040" v="6026"/>
        <pc:sldMkLst>
          <pc:docMk/>
          <pc:sldMk cId="681814797" sldId="379"/>
        </pc:sldMkLst>
      </pc:sldChg>
      <pc:sldChg chg="modSp new mod modTransition">
        <pc:chgData name="Martin Komínek" userId="27af9eb8b496d58a" providerId="LiveId" clId="{7DCEAA02-D0EC-41D2-A97E-D854C7AED3BE}" dt="2021-04-27T22:48:31.946" v="10941"/>
        <pc:sldMkLst>
          <pc:docMk/>
          <pc:sldMk cId="3409608486" sldId="380"/>
        </pc:sldMkLst>
        <pc:spChg chg="mod">
          <ac:chgData name="Martin Komínek" userId="27af9eb8b496d58a" providerId="LiveId" clId="{7DCEAA02-D0EC-41D2-A97E-D854C7AED3BE}" dt="2021-04-27T20:38:12.755" v="6050" actId="20577"/>
          <ac:spMkLst>
            <pc:docMk/>
            <pc:sldMk cId="3409608486" sldId="380"/>
            <ac:spMk id="2" creationId="{0AF3CBD2-2AAF-4B2C-BDB4-09621CFC0F64}"/>
          </ac:spMkLst>
        </pc:spChg>
      </pc:sldChg>
      <pc:sldChg chg="add ord">
        <pc:chgData name="Martin Komínek" userId="27af9eb8b496d58a" providerId="LiveId" clId="{7DCEAA02-D0EC-41D2-A97E-D854C7AED3BE}" dt="2021-04-27T20:38:28.444" v="6053"/>
        <pc:sldMkLst>
          <pc:docMk/>
          <pc:sldMk cId="1607023207" sldId="381"/>
        </pc:sldMkLst>
      </pc:sldChg>
      <pc:sldChg chg="add del ord modAnim">
        <pc:chgData name="Martin Komínek" userId="27af9eb8b496d58a" providerId="LiveId" clId="{7DCEAA02-D0EC-41D2-A97E-D854C7AED3BE}" dt="2021-04-27T20:50:58.658" v="6094" actId="47"/>
        <pc:sldMkLst>
          <pc:docMk/>
          <pc:sldMk cId="2050026396" sldId="382"/>
        </pc:sldMkLst>
      </pc:sldChg>
      <pc:sldChg chg="modSp add mod ord modTransition">
        <pc:chgData name="Martin Komínek" userId="27af9eb8b496d58a" providerId="LiveId" clId="{7DCEAA02-D0EC-41D2-A97E-D854C7AED3BE}" dt="2021-04-27T22:48:48.191" v="10942"/>
        <pc:sldMkLst>
          <pc:docMk/>
          <pc:sldMk cId="406207382" sldId="383"/>
        </pc:sldMkLst>
        <pc:spChg chg="mod">
          <ac:chgData name="Martin Komínek" userId="27af9eb8b496d58a" providerId="LiveId" clId="{7DCEAA02-D0EC-41D2-A97E-D854C7AED3BE}" dt="2021-04-27T20:42:31.846" v="6077" actId="20577"/>
          <ac:spMkLst>
            <pc:docMk/>
            <pc:sldMk cId="406207382" sldId="383"/>
            <ac:spMk id="2" creationId="{0AF3CBD2-2AAF-4B2C-BDB4-09621CFC0F64}"/>
          </ac:spMkLst>
        </pc:spChg>
      </pc:sldChg>
      <pc:sldChg chg="add ord">
        <pc:chgData name="Martin Komínek" userId="27af9eb8b496d58a" providerId="LiveId" clId="{7DCEAA02-D0EC-41D2-A97E-D854C7AED3BE}" dt="2021-04-27T20:50:49.059" v="6093"/>
        <pc:sldMkLst>
          <pc:docMk/>
          <pc:sldMk cId="1458600683" sldId="384"/>
        </pc:sldMkLst>
      </pc:sldChg>
      <pc:sldChg chg="modSp add mod modTransition">
        <pc:chgData name="Martin Komínek" userId="27af9eb8b496d58a" providerId="LiveId" clId="{7DCEAA02-D0EC-41D2-A97E-D854C7AED3BE}" dt="2021-04-27T22:49:06.751" v="10944"/>
        <pc:sldMkLst>
          <pc:docMk/>
          <pc:sldMk cId="2603183279" sldId="385"/>
        </pc:sldMkLst>
        <pc:spChg chg="mod">
          <ac:chgData name="Martin Komínek" userId="27af9eb8b496d58a" providerId="LiveId" clId="{7DCEAA02-D0EC-41D2-A97E-D854C7AED3BE}" dt="2021-04-27T21:30:43.588" v="7282" actId="14100"/>
          <ac:spMkLst>
            <pc:docMk/>
            <pc:sldMk cId="2603183279" sldId="385"/>
            <ac:spMk id="2" creationId="{08A8C4D8-F068-4601-BA57-89550FB7D2BC}"/>
          </ac:spMkLst>
        </pc:spChg>
      </pc:sldChg>
      <pc:sldChg chg="modSp add mod">
        <pc:chgData name="Martin Komínek" userId="27af9eb8b496d58a" providerId="LiveId" clId="{7DCEAA02-D0EC-41D2-A97E-D854C7AED3BE}" dt="2021-04-27T21:31:58.483" v="7360" actId="171"/>
        <pc:sldMkLst>
          <pc:docMk/>
          <pc:sldMk cId="2278711099" sldId="386"/>
        </pc:sldMkLst>
        <pc:spChg chg="mod">
          <ac:chgData name="Martin Komínek" userId="27af9eb8b496d58a" providerId="LiveId" clId="{7DCEAA02-D0EC-41D2-A97E-D854C7AED3BE}" dt="2021-04-27T21:31:46.515" v="7357" actId="20577"/>
          <ac:spMkLst>
            <pc:docMk/>
            <pc:sldMk cId="2278711099" sldId="386"/>
            <ac:spMk id="2" creationId="{481834F0-4D18-435F-A53B-2CB65A62A896}"/>
          </ac:spMkLst>
        </pc:spChg>
        <pc:picChg chg="ord">
          <ac:chgData name="Martin Komínek" userId="27af9eb8b496d58a" providerId="LiveId" clId="{7DCEAA02-D0EC-41D2-A97E-D854C7AED3BE}" dt="2021-04-27T21:31:58.483" v="7360" actId="171"/>
          <ac:picMkLst>
            <pc:docMk/>
            <pc:sldMk cId="2278711099" sldId="386"/>
            <ac:picMk id="15" creationId="{A854FB7C-1ADD-42FC-A57A-A7CA757313E2}"/>
          </ac:picMkLst>
        </pc:picChg>
      </pc:sldChg>
      <pc:sldChg chg="modSp add mod modTransition modAnim">
        <pc:chgData name="Martin Komínek" userId="27af9eb8b496d58a" providerId="LiveId" clId="{7DCEAA02-D0EC-41D2-A97E-D854C7AED3BE}" dt="2021-04-27T22:49:45.397" v="10950"/>
        <pc:sldMkLst>
          <pc:docMk/>
          <pc:sldMk cId="1671173767" sldId="387"/>
        </pc:sldMkLst>
        <pc:spChg chg="mod">
          <ac:chgData name="Martin Komínek" userId="27af9eb8b496d58a" providerId="LiveId" clId="{7DCEAA02-D0EC-41D2-A97E-D854C7AED3BE}" dt="2021-04-27T21:46:10.155" v="8404" actId="20577"/>
          <ac:spMkLst>
            <pc:docMk/>
            <pc:sldMk cId="1671173767" sldId="387"/>
            <ac:spMk id="4" creationId="{615F887B-391D-4A9C-A993-B10E8803C693}"/>
          </ac:spMkLst>
        </pc:spChg>
        <pc:spChg chg="mod">
          <ac:chgData name="Martin Komínek" userId="27af9eb8b496d58a" providerId="LiveId" clId="{7DCEAA02-D0EC-41D2-A97E-D854C7AED3BE}" dt="2021-04-27T21:40:59.242" v="7845" actId="21"/>
          <ac:spMkLst>
            <pc:docMk/>
            <pc:sldMk cId="1671173767" sldId="387"/>
            <ac:spMk id="8" creationId="{0AF086EC-B65F-49CD-BB14-963EDB713DA5}"/>
          </ac:spMkLst>
        </pc:spChg>
      </pc:sldChg>
      <pc:sldChg chg="modSp new mod modAnim">
        <pc:chgData name="Martin Komínek" userId="27af9eb8b496d58a" providerId="LiveId" clId="{7DCEAA02-D0EC-41D2-A97E-D854C7AED3BE}" dt="2021-04-27T22:54:50.138" v="10998"/>
        <pc:sldMkLst>
          <pc:docMk/>
          <pc:sldMk cId="3944392155" sldId="388"/>
        </pc:sldMkLst>
        <pc:spChg chg="mod">
          <ac:chgData name="Martin Komínek" userId="27af9eb8b496d58a" providerId="LiveId" clId="{7DCEAA02-D0EC-41D2-A97E-D854C7AED3BE}" dt="2021-04-27T22:40:13.940" v="10895" actId="20577"/>
          <ac:spMkLst>
            <pc:docMk/>
            <pc:sldMk cId="3944392155" sldId="388"/>
            <ac:spMk id="2" creationId="{DC81797C-13CD-4672-812B-2797333C16E5}"/>
          </ac:spMkLst>
        </pc:spChg>
        <pc:spChg chg="mod">
          <ac:chgData name="Martin Komínek" userId="27af9eb8b496d58a" providerId="LiveId" clId="{7DCEAA02-D0EC-41D2-A97E-D854C7AED3BE}" dt="2021-04-27T22:40:26.459" v="10916" actId="20577"/>
          <ac:spMkLst>
            <pc:docMk/>
            <pc:sldMk cId="3944392155" sldId="388"/>
            <ac:spMk id="3" creationId="{E4ACC8FB-19F4-48C2-AFAE-8A3F4DE3E0FE}"/>
          </ac:spMkLst>
        </pc:spChg>
      </pc:sldChg>
      <pc:sldChg chg="delSp modSp add mod modTransition">
        <pc:chgData name="Martin Komínek" userId="27af9eb8b496d58a" providerId="LiveId" clId="{7DCEAA02-D0EC-41D2-A97E-D854C7AED3BE}" dt="2021-04-27T22:51:05.616" v="10963"/>
        <pc:sldMkLst>
          <pc:docMk/>
          <pc:sldMk cId="1494956987" sldId="389"/>
        </pc:sldMkLst>
        <pc:spChg chg="del mod">
          <ac:chgData name="Martin Komínek" userId="27af9eb8b496d58a" providerId="LiveId" clId="{7DCEAA02-D0EC-41D2-A97E-D854C7AED3BE}" dt="2021-04-27T22:46:53.946" v="10927" actId="478"/>
          <ac:spMkLst>
            <pc:docMk/>
            <pc:sldMk cId="1494956987" sldId="389"/>
            <ac:spMk id="4" creationId="{A88035F3-FD21-468C-9C4E-46DB3EB16447}"/>
          </ac:spMkLst>
        </pc:spChg>
        <pc:picChg chg="mod">
          <ac:chgData name="Martin Komínek" userId="27af9eb8b496d58a" providerId="LiveId" clId="{7DCEAA02-D0EC-41D2-A97E-D854C7AED3BE}" dt="2021-04-27T22:47:11.931" v="10930" actId="1076"/>
          <ac:picMkLst>
            <pc:docMk/>
            <pc:sldMk cId="1494956987" sldId="389"/>
            <ac:picMk id="2050" creationId="{57D67965-3374-413B-A035-E536294B414E}"/>
          </ac:picMkLst>
        </pc:picChg>
      </pc:sldChg>
      <pc:sldMasterChg chg="del delSldLayout">
        <pc:chgData name="Martin Komínek" userId="27af9eb8b496d58a" providerId="LiveId" clId="{7DCEAA02-D0EC-41D2-A97E-D854C7AED3BE}" dt="2021-04-27T22:36:27.430" v="10648" actId="700"/>
        <pc:sldMasterMkLst>
          <pc:docMk/>
          <pc:sldMasterMk cId="4060405527" sldId="2147483648"/>
        </pc:sldMasterMkLst>
        <pc:sldLayoutChg chg="del">
          <pc:chgData name="Martin Komínek" userId="27af9eb8b496d58a" providerId="LiveId" clId="{7DCEAA02-D0EC-41D2-A97E-D854C7AED3BE}" dt="2021-04-27T22:36:27.430" v="10648" actId="700"/>
          <pc:sldLayoutMkLst>
            <pc:docMk/>
            <pc:sldMasterMk cId="4060405527" sldId="2147483648"/>
            <pc:sldLayoutMk cId="905466733" sldId="2147483649"/>
          </pc:sldLayoutMkLst>
        </pc:sldLayoutChg>
        <pc:sldLayoutChg chg="del">
          <pc:chgData name="Martin Komínek" userId="27af9eb8b496d58a" providerId="LiveId" clId="{7DCEAA02-D0EC-41D2-A97E-D854C7AED3BE}" dt="2021-04-27T22:36:27.430" v="10648" actId="700"/>
          <pc:sldLayoutMkLst>
            <pc:docMk/>
            <pc:sldMasterMk cId="4060405527" sldId="2147483648"/>
            <pc:sldLayoutMk cId="3252781135" sldId="2147483650"/>
          </pc:sldLayoutMkLst>
        </pc:sldLayoutChg>
        <pc:sldLayoutChg chg="del">
          <pc:chgData name="Martin Komínek" userId="27af9eb8b496d58a" providerId="LiveId" clId="{7DCEAA02-D0EC-41D2-A97E-D854C7AED3BE}" dt="2021-04-27T22:36:27.430" v="10648" actId="700"/>
          <pc:sldLayoutMkLst>
            <pc:docMk/>
            <pc:sldMasterMk cId="4060405527" sldId="2147483648"/>
            <pc:sldLayoutMk cId="1561341776" sldId="2147483651"/>
          </pc:sldLayoutMkLst>
        </pc:sldLayoutChg>
        <pc:sldLayoutChg chg="del">
          <pc:chgData name="Martin Komínek" userId="27af9eb8b496d58a" providerId="LiveId" clId="{7DCEAA02-D0EC-41D2-A97E-D854C7AED3BE}" dt="2021-04-27T22:36:27.430" v="10648" actId="700"/>
          <pc:sldLayoutMkLst>
            <pc:docMk/>
            <pc:sldMasterMk cId="4060405527" sldId="2147483648"/>
            <pc:sldLayoutMk cId="1246449918" sldId="2147483652"/>
          </pc:sldLayoutMkLst>
        </pc:sldLayoutChg>
        <pc:sldLayoutChg chg="del">
          <pc:chgData name="Martin Komínek" userId="27af9eb8b496d58a" providerId="LiveId" clId="{7DCEAA02-D0EC-41D2-A97E-D854C7AED3BE}" dt="2021-04-27T22:36:27.430" v="10648" actId="700"/>
          <pc:sldLayoutMkLst>
            <pc:docMk/>
            <pc:sldMasterMk cId="4060405527" sldId="2147483648"/>
            <pc:sldLayoutMk cId="2598261101" sldId="2147483653"/>
          </pc:sldLayoutMkLst>
        </pc:sldLayoutChg>
        <pc:sldLayoutChg chg="del">
          <pc:chgData name="Martin Komínek" userId="27af9eb8b496d58a" providerId="LiveId" clId="{7DCEAA02-D0EC-41D2-A97E-D854C7AED3BE}" dt="2021-04-27T22:36:27.430" v="10648" actId="700"/>
          <pc:sldLayoutMkLst>
            <pc:docMk/>
            <pc:sldMasterMk cId="4060405527" sldId="2147483648"/>
            <pc:sldLayoutMk cId="2154308005" sldId="2147483654"/>
          </pc:sldLayoutMkLst>
        </pc:sldLayoutChg>
        <pc:sldLayoutChg chg="del">
          <pc:chgData name="Martin Komínek" userId="27af9eb8b496d58a" providerId="LiveId" clId="{7DCEAA02-D0EC-41D2-A97E-D854C7AED3BE}" dt="2021-04-27T22:36:27.430" v="10648" actId="700"/>
          <pc:sldLayoutMkLst>
            <pc:docMk/>
            <pc:sldMasterMk cId="4060405527" sldId="2147483648"/>
            <pc:sldLayoutMk cId="3376408796" sldId="2147483655"/>
          </pc:sldLayoutMkLst>
        </pc:sldLayoutChg>
        <pc:sldLayoutChg chg="del">
          <pc:chgData name="Martin Komínek" userId="27af9eb8b496d58a" providerId="LiveId" clId="{7DCEAA02-D0EC-41D2-A97E-D854C7AED3BE}" dt="2021-04-27T22:36:27.430" v="10648" actId="700"/>
          <pc:sldLayoutMkLst>
            <pc:docMk/>
            <pc:sldMasterMk cId="4060405527" sldId="2147483648"/>
            <pc:sldLayoutMk cId="3773322349" sldId="2147483656"/>
          </pc:sldLayoutMkLst>
        </pc:sldLayoutChg>
        <pc:sldLayoutChg chg="del">
          <pc:chgData name="Martin Komínek" userId="27af9eb8b496d58a" providerId="LiveId" clId="{7DCEAA02-D0EC-41D2-A97E-D854C7AED3BE}" dt="2021-04-27T22:36:27.430" v="10648" actId="700"/>
          <pc:sldLayoutMkLst>
            <pc:docMk/>
            <pc:sldMasterMk cId="4060405527" sldId="2147483648"/>
            <pc:sldLayoutMk cId="3046058840" sldId="2147483657"/>
          </pc:sldLayoutMkLst>
        </pc:sldLayoutChg>
        <pc:sldLayoutChg chg="del">
          <pc:chgData name="Martin Komínek" userId="27af9eb8b496d58a" providerId="LiveId" clId="{7DCEAA02-D0EC-41D2-A97E-D854C7AED3BE}" dt="2021-04-27T22:36:27.430" v="10648" actId="700"/>
          <pc:sldLayoutMkLst>
            <pc:docMk/>
            <pc:sldMasterMk cId="4060405527" sldId="2147483648"/>
            <pc:sldLayoutMk cId="1468861233" sldId="2147483658"/>
          </pc:sldLayoutMkLst>
        </pc:sldLayoutChg>
        <pc:sldLayoutChg chg="del">
          <pc:chgData name="Martin Komínek" userId="27af9eb8b496d58a" providerId="LiveId" clId="{7DCEAA02-D0EC-41D2-A97E-D854C7AED3BE}" dt="2021-04-27T22:36:27.430" v="10648" actId="700"/>
          <pc:sldLayoutMkLst>
            <pc:docMk/>
            <pc:sldMasterMk cId="4060405527" sldId="2147483648"/>
            <pc:sldLayoutMk cId="2867330233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64623-C7EE-4770-993A-8957FC0C088A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02336-8EC1-427E-8C83-018DF5B0B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65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A085ED0-2178-428E-B737-8469CD62696B}" type="datetime1">
              <a:rPr lang="cs-CZ" smtClean="0"/>
              <a:t>28.04.2021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99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EAF4-AB27-4317-86EC-71C498C2D72B}" type="datetime1">
              <a:rPr lang="cs-CZ" smtClean="0"/>
              <a:t>28.04.2021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5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2114-F163-456F-9CE4-E4EFD529443F}" type="datetime1">
              <a:rPr lang="cs-CZ" smtClean="0"/>
              <a:t>28.04.2021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41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0A08-1312-4B28-891C-A7F3C4DEA45B}" type="datetime1">
              <a:rPr lang="cs-CZ" smtClean="0"/>
              <a:t>28.04.2021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AE79-67A9-45D5-A5DA-1F25AEE6C835}" type="datetime1">
              <a:rPr lang="cs-CZ" smtClean="0"/>
              <a:t>28.04.2021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4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BFC0-EAA5-49C0-A78F-C4FCEE65B573}" type="datetime1">
              <a:rPr lang="cs-CZ" smtClean="0"/>
              <a:t>28.04.2021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0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3026F-B9D0-474B-91C7-DBFDAB263FD4}" type="datetime1">
              <a:rPr lang="cs-CZ" smtClean="0"/>
              <a:t>28.04.2021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9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7146-6B6E-4063-A512-7DE894FD8702}" type="datetime1">
              <a:rPr lang="cs-CZ" smtClean="0"/>
              <a:t>28.04.2021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7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C6B9-DCF1-430E-9145-D68AAF899567}" type="datetime1">
              <a:rPr lang="cs-CZ" smtClean="0"/>
              <a:t>28.04.2021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2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E7C3-ADFD-4214-BBCD-C3BBEDF9B5CC}" type="datetime1">
              <a:rPr lang="cs-CZ" smtClean="0"/>
              <a:t>28.04.2021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1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8892-83B8-413B-941D-612F1DCA43CC}" type="datetime1">
              <a:rPr lang="cs-CZ" smtClean="0"/>
              <a:t>28.04.2021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32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646847A-3C9F-40FE-B482-70D0F593AE96}" type="datetime1">
              <a:rPr lang="cs-CZ" smtClean="0"/>
              <a:t>28.04.2021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s.muni.cz/th/kc4wd/Dostalkova_K._-_Bakalarska_prace.docx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2.jpg"/><Relationship Id="rId4" Type="http://schemas.openxmlformats.org/officeDocument/2006/relationships/image" Target="../media/image13.webp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2.jpg"/><Relationship Id="rId4" Type="http://schemas.openxmlformats.org/officeDocument/2006/relationships/image" Target="../media/image13.webp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Y0URUDWU6k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th/xrlkg/DIPLOMKA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b6MDuU1J8U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th/xrlkg/DIPLOMKA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s.muni.cz/th/kc4wd/Dostalkova_K._-_Bakalarska_prace.docx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A4891-FA61-4895-893A-6B4683557F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Strabologická</a:t>
            </a:r>
            <a:r>
              <a:rPr lang="cs-CZ" dirty="0"/>
              <a:t> propedeutika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430064-B980-45E4-B99D-AA461EAA5D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MUDr. Martin Komínek </a:t>
            </a:r>
          </a:p>
          <a:p>
            <a:r>
              <a:rPr lang="cs-CZ" dirty="0"/>
              <a:t>381272@mail.muni.cz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D8DA35-E6E8-4987-80D4-542748A6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9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F1D62-3816-4D7F-861A-D9CD23062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HARK vs. DARK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F92304-8039-46DF-B18C-5A571642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Picture 49" descr="HARK DARK 5a">
            <a:extLst>
              <a:ext uri="{FF2B5EF4-FFF2-40B4-BE49-F238E27FC236}">
                <a16:creationId xmlns:a16="http://schemas.microsoft.com/office/drawing/2014/main" id="{D77C8027-BFC6-472C-A3C6-F357F28E1C2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90" y="1571803"/>
            <a:ext cx="3641178" cy="470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5" descr="HARK DARK 6a">
            <a:extLst>
              <a:ext uri="{FF2B5EF4-FFF2-40B4-BE49-F238E27FC236}">
                <a16:creationId xmlns:a16="http://schemas.microsoft.com/office/drawing/2014/main" id="{0426A9DB-CE04-4427-9402-EB508F4BB1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34" y="1571803"/>
            <a:ext cx="3641177" cy="470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1CCF0B0-5C57-46C6-813C-B122BE2DF20D}"/>
              </a:ext>
            </a:extLst>
          </p:cNvPr>
          <p:cNvSpPr txBox="1"/>
          <p:nvPr/>
        </p:nvSpPr>
        <p:spPr>
          <a:xfrm>
            <a:off x="381000" y="6255352"/>
            <a:ext cx="11653935" cy="482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cs-CZ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Obrázky převzaty z: PRÁH DICHOPTICKÉHO MASKOVÁNÍ KONTRASTEM JAKO MĚŘÍTKO SÍLY SENZORICKÉ FÚZE U HETEROTROPIÍ S ARK</a:t>
            </a:r>
            <a:r>
              <a:rPr lang="cs-CZ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Bakalářská práce, Kateřina Dostálková, Brno, duben 2016, MASARYKOVA UNIVERZITA, Lékařská fakulta, Katedra optometrie a ortoptiky. Dostupné na </a:t>
            </a:r>
            <a:r>
              <a:rPr lang="cs-CZ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https://is.muni.cz/th/kc4wd/Dostalkova_K._-_Bakalarska_prace.docx</a:t>
            </a:r>
            <a:r>
              <a:rPr lang="cs-CZ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74836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32E61-9831-432A-9ECA-E305FD558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následných paobrazů dle </a:t>
            </a:r>
            <a:r>
              <a:rPr lang="cs-CZ" dirty="0" err="1"/>
              <a:t>Heringa</a:t>
            </a:r>
            <a:r>
              <a:rPr lang="cs-CZ" dirty="0"/>
              <a:t> - </a:t>
            </a:r>
            <a:r>
              <a:rPr lang="cs-CZ" dirty="0" err="1"/>
              <a:t>Bielschowského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8EA73E-2F1C-454A-B610-6E3769463C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Následné paobrazy vyvolané zábleskem světla tvaru linie s přerušením uprostřed.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Každé oko je osvětlené zvlášť, následné paobrazy nám pak udávají korespondenční vztahy obou sítnic.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OD horizontála, OS vertikála.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Dá se provádět i na synoptoforu.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E75E06-64AD-4B77-B53C-EC7B502AC4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Nutné podmínky: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Centrální fixace obou očí.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Nesmí být útlum jednoho z očí.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Lepší spolupráce dítěte.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Určitá míra intelektu dítěte.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660B7E-247A-467C-8A11-8179A2A7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16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id="{4D50C691-44F2-4B2A-8061-EEA9DCD8D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53" t="-1919" r="-105305" b="-4436"/>
          <a:stretch/>
        </p:blipFill>
        <p:spPr>
          <a:xfrm>
            <a:off x="2129123" y="26211"/>
            <a:ext cx="425021" cy="2977605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38446D9-4E10-484E-863B-AC8AD4C00C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160000" flipH="1">
            <a:off x="3455196" y="4798661"/>
            <a:ext cx="2000250" cy="2000250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6669D1-DD3F-46E7-87E2-99A859BD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Zástupný obsah 6">
            <a:extLst>
              <a:ext uri="{FF2B5EF4-FFF2-40B4-BE49-F238E27FC236}">
                <a16:creationId xmlns:a16="http://schemas.microsoft.com/office/drawing/2014/main" id="{F8D1F467-7E6E-4A07-BAB0-088392F56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440000">
            <a:off x="5904620" y="4788613"/>
            <a:ext cx="2000250" cy="2000250"/>
          </a:xfrm>
          <a:prstGeom prst="rect">
            <a:avLst/>
          </a:prstGeom>
        </p:spPr>
      </p:pic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2C9626BC-2901-4361-974A-ED4D8C0E6214}"/>
              </a:ext>
            </a:extLst>
          </p:cNvPr>
          <p:cNvCxnSpPr>
            <a:cxnSpLocks/>
          </p:cNvCxnSpPr>
          <p:nvPr/>
        </p:nvCxnSpPr>
        <p:spPr>
          <a:xfrm flipH="1">
            <a:off x="4285440" y="0"/>
            <a:ext cx="1382251" cy="6365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436B6F31-0885-410E-AB8E-C1CA86CFD277}"/>
              </a:ext>
            </a:extLst>
          </p:cNvPr>
          <p:cNvCxnSpPr/>
          <p:nvPr/>
        </p:nvCxnSpPr>
        <p:spPr>
          <a:xfrm>
            <a:off x="5667691" y="0"/>
            <a:ext cx="1394590" cy="6361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E9AD70AD-8ACD-48DF-A0DB-A54959C5D3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" r="1299"/>
          <a:stretch/>
        </p:blipFill>
        <p:spPr>
          <a:xfrm>
            <a:off x="6207027" y="4058411"/>
            <a:ext cx="1133038" cy="73941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036E17D-8C0F-4302-9054-F36DB09D59F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17" b="3817"/>
          <a:stretch/>
        </p:blipFill>
        <p:spPr>
          <a:xfrm>
            <a:off x="4127907" y="4042512"/>
            <a:ext cx="1052218" cy="715918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C439D585-FF1B-4579-911E-40B55C23507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3" t="-9884" r="-414" b="13111"/>
          <a:stretch/>
        </p:blipFill>
        <p:spPr>
          <a:xfrm flipV="1">
            <a:off x="8451387" y="5490712"/>
            <a:ext cx="2066114" cy="9522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1E547ECD-9FF6-48A5-88E5-7202B7DBB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t="-1859" r="-21338" b="-850"/>
          <a:stretch/>
        </p:blipFill>
        <p:spPr>
          <a:xfrm flipH="1">
            <a:off x="1559767" y="4635902"/>
            <a:ext cx="108304" cy="170962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7D5B4FF1-DFB6-41B3-BE1D-3BD16A754F15}"/>
              </a:ext>
            </a:extLst>
          </p:cNvPr>
          <p:cNvSpPr txBox="1"/>
          <p:nvPr/>
        </p:nvSpPr>
        <p:spPr>
          <a:xfrm>
            <a:off x="7738019" y="6343274"/>
            <a:ext cx="639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OD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4055917-CEA1-4F44-98AA-1CE0A1E3DAA2}"/>
              </a:ext>
            </a:extLst>
          </p:cNvPr>
          <p:cNvSpPr txBox="1"/>
          <p:nvPr/>
        </p:nvSpPr>
        <p:spPr>
          <a:xfrm>
            <a:off x="3105949" y="6372037"/>
            <a:ext cx="617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OS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66C6AD77-19C9-47E8-A622-63AD946347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40" t="-6202" r="-258" b="-6106"/>
          <a:stretch/>
        </p:blipFill>
        <p:spPr>
          <a:xfrm>
            <a:off x="349520" y="1408706"/>
            <a:ext cx="3559206" cy="171676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E459AE6C-BC55-477F-9946-6931CFE831B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 r="6151"/>
          <a:stretch/>
        </p:blipFill>
        <p:spPr>
          <a:xfrm>
            <a:off x="8974473" y="151108"/>
            <a:ext cx="2130251" cy="2830249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35C4C5D8-3678-4E72-86E4-BEEA0A902897}"/>
              </a:ext>
            </a:extLst>
          </p:cNvPr>
          <p:cNvSpPr txBox="1"/>
          <p:nvPr/>
        </p:nvSpPr>
        <p:spPr>
          <a:xfrm>
            <a:off x="8268199" y="2819150"/>
            <a:ext cx="354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NRK při konvergentním strabismu.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C4BE4B8-86E1-49B8-A474-9175BEE15C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4" r="4268" b="19461"/>
          <a:stretch/>
        </p:blipFill>
        <p:spPr>
          <a:xfrm>
            <a:off x="5358103" y="-214528"/>
            <a:ext cx="686302" cy="70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07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id="{4D50C691-44F2-4B2A-8061-EEA9DCD8D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53" t="-1919" r="-105305" b="-4436"/>
          <a:stretch/>
        </p:blipFill>
        <p:spPr>
          <a:xfrm>
            <a:off x="2129123" y="26211"/>
            <a:ext cx="425021" cy="2977605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38446D9-4E10-484E-863B-AC8AD4C00C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160000" flipH="1">
            <a:off x="3455196" y="4798661"/>
            <a:ext cx="2000250" cy="2000250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6669D1-DD3F-46E7-87E2-99A859BD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Zástupný obsah 6">
            <a:extLst>
              <a:ext uri="{FF2B5EF4-FFF2-40B4-BE49-F238E27FC236}">
                <a16:creationId xmlns:a16="http://schemas.microsoft.com/office/drawing/2014/main" id="{F8D1F467-7E6E-4A07-BAB0-088392F56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440000">
            <a:off x="5904620" y="4788613"/>
            <a:ext cx="2000250" cy="2000250"/>
          </a:xfrm>
          <a:prstGeom prst="rect">
            <a:avLst/>
          </a:prstGeom>
        </p:spPr>
      </p:pic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2C9626BC-2901-4361-974A-ED4D8C0E6214}"/>
              </a:ext>
            </a:extLst>
          </p:cNvPr>
          <p:cNvCxnSpPr>
            <a:cxnSpLocks/>
          </p:cNvCxnSpPr>
          <p:nvPr/>
        </p:nvCxnSpPr>
        <p:spPr>
          <a:xfrm flipH="1">
            <a:off x="4285440" y="0"/>
            <a:ext cx="1382251" cy="6365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436B6F31-0885-410E-AB8E-C1CA86CFD277}"/>
              </a:ext>
            </a:extLst>
          </p:cNvPr>
          <p:cNvCxnSpPr/>
          <p:nvPr/>
        </p:nvCxnSpPr>
        <p:spPr>
          <a:xfrm>
            <a:off x="5667691" y="0"/>
            <a:ext cx="1394590" cy="6361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E9AD70AD-8ACD-48DF-A0DB-A54959C5D3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" r="1299"/>
          <a:stretch/>
        </p:blipFill>
        <p:spPr>
          <a:xfrm>
            <a:off x="6207027" y="4058411"/>
            <a:ext cx="1133038" cy="73941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036E17D-8C0F-4302-9054-F36DB09D59F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17" b="3817"/>
          <a:stretch/>
        </p:blipFill>
        <p:spPr>
          <a:xfrm>
            <a:off x="4127907" y="4042512"/>
            <a:ext cx="1052218" cy="715918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C439D585-FF1B-4579-911E-40B55C23507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3" t="-9884" r="-414" b="13111"/>
          <a:stretch/>
        </p:blipFill>
        <p:spPr>
          <a:xfrm flipV="1">
            <a:off x="8451387" y="5490712"/>
            <a:ext cx="2066114" cy="9522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1E547ECD-9FF6-48A5-88E5-7202B7DBB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t="-1859" r="-21338" b="-850"/>
          <a:stretch/>
        </p:blipFill>
        <p:spPr>
          <a:xfrm flipH="1">
            <a:off x="1559767" y="4635902"/>
            <a:ext cx="108304" cy="170962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7D5B4FF1-DFB6-41B3-BE1D-3BD16A754F15}"/>
              </a:ext>
            </a:extLst>
          </p:cNvPr>
          <p:cNvSpPr txBox="1"/>
          <p:nvPr/>
        </p:nvSpPr>
        <p:spPr>
          <a:xfrm>
            <a:off x="7738019" y="6343274"/>
            <a:ext cx="639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OD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4055917-CEA1-4F44-98AA-1CE0A1E3DAA2}"/>
              </a:ext>
            </a:extLst>
          </p:cNvPr>
          <p:cNvSpPr txBox="1"/>
          <p:nvPr/>
        </p:nvSpPr>
        <p:spPr>
          <a:xfrm>
            <a:off x="3105949" y="6372037"/>
            <a:ext cx="617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OS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66C6AD77-19C9-47E8-A622-63AD946347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40" t="-6202" r="-258" b="-6106"/>
          <a:stretch/>
        </p:blipFill>
        <p:spPr>
          <a:xfrm>
            <a:off x="349520" y="1408706"/>
            <a:ext cx="3559206" cy="171676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35C4C5D8-3678-4E72-86E4-BEEA0A902897}"/>
              </a:ext>
            </a:extLst>
          </p:cNvPr>
          <p:cNvSpPr txBox="1"/>
          <p:nvPr/>
        </p:nvSpPr>
        <p:spPr>
          <a:xfrm>
            <a:off x="8268199" y="2819150"/>
            <a:ext cx="354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HARK při konvergentním strabismu.</a:t>
            </a:r>
          </a:p>
          <a:p>
            <a:pPr algn="ctr"/>
            <a:r>
              <a:rPr lang="cs-CZ" dirty="0"/>
              <a:t> Zkřížená diplopie.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C4BE4B8-86E1-49B8-A474-9175BEE15C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4" r="4268" b="19461"/>
          <a:stretch/>
        </p:blipFill>
        <p:spPr>
          <a:xfrm>
            <a:off x="5358103" y="-214528"/>
            <a:ext cx="686302" cy="707302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61EB3FF3-8893-4FF2-B5E1-D6FD0E36472D}"/>
              </a:ext>
            </a:extLst>
          </p:cNvPr>
          <p:cNvCxnSpPr>
            <a:cxnSpLocks/>
          </p:cNvCxnSpPr>
          <p:nvPr/>
        </p:nvCxnSpPr>
        <p:spPr>
          <a:xfrm flipH="1">
            <a:off x="4285440" y="4160018"/>
            <a:ext cx="504827" cy="224269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6" name="Obrázek 25" descr="Obsah obrázku hodiny, anténa&#10;&#10;Popis byl vytvořen automaticky">
            <a:extLst>
              <a:ext uri="{FF2B5EF4-FFF2-40B4-BE49-F238E27FC236}">
                <a16:creationId xmlns:a16="http://schemas.microsoft.com/office/drawing/2014/main" id="{6C4D66E6-D2BB-4046-9193-0DDCC1FD4B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r="88642" b="39702"/>
          <a:stretch/>
        </p:blipFill>
        <p:spPr>
          <a:xfrm>
            <a:off x="6212290" y="-214528"/>
            <a:ext cx="283406" cy="1162426"/>
          </a:xfrm>
          <a:prstGeom prst="rect">
            <a:avLst/>
          </a:prstGeom>
        </p:spPr>
      </p:pic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109A4D1-7832-422C-9BA0-AA66237C862C}"/>
              </a:ext>
            </a:extLst>
          </p:cNvPr>
          <p:cNvCxnSpPr>
            <a:cxnSpLocks/>
          </p:cNvCxnSpPr>
          <p:nvPr/>
        </p:nvCxnSpPr>
        <p:spPr>
          <a:xfrm flipV="1">
            <a:off x="4175195" y="455288"/>
            <a:ext cx="2070328" cy="5884983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2" name="Obrázek 31">
            <a:extLst>
              <a:ext uri="{FF2B5EF4-FFF2-40B4-BE49-F238E27FC236}">
                <a16:creationId xmlns:a16="http://schemas.microsoft.com/office/drawing/2014/main" id="{1532E9EA-9319-4CFE-8724-23593065460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1" t="5940" r="37085" b="57470"/>
          <a:stretch/>
        </p:blipFill>
        <p:spPr>
          <a:xfrm flipH="1">
            <a:off x="8735854" y="245395"/>
            <a:ext cx="2654045" cy="249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69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0.08346 -0.0025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3CBD2-2AAF-4B2C-BDB4-09621CFC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Oproti tomu </a:t>
            </a:r>
            <a:r>
              <a:rPr lang="cs-CZ" dirty="0" err="1"/>
              <a:t>pola</a:t>
            </a:r>
            <a:r>
              <a:rPr lang="cs-CZ" dirty="0"/>
              <a:t> test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6A081B-7D8E-4492-8F93-C110A14A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id="{4D50C691-44F2-4B2A-8061-EEA9DCD8D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53" t="-1919" r="-105305" b="-4436"/>
          <a:stretch/>
        </p:blipFill>
        <p:spPr>
          <a:xfrm>
            <a:off x="2129123" y="26211"/>
            <a:ext cx="425021" cy="2977605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38446D9-4E10-484E-863B-AC8AD4C00C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160000" flipH="1">
            <a:off x="3455196" y="4788613"/>
            <a:ext cx="2000250" cy="2000250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6669D1-DD3F-46E7-87E2-99A859BD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Zástupný obsah 6">
            <a:extLst>
              <a:ext uri="{FF2B5EF4-FFF2-40B4-BE49-F238E27FC236}">
                <a16:creationId xmlns:a16="http://schemas.microsoft.com/office/drawing/2014/main" id="{F8D1F467-7E6E-4A07-BAB0-088392F56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440000">
            <a:off x="5904620" y="4788613"/>
            <a:ext cx="2000250" cy="200025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97C29A39-C98B-43F7-85E3-9792B354B3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37098"/>
          <a:stretch/>
        </p:blipFill>
        <p:spPr>
          <a:xfrm>
            <a:off x="2387822" y="4065868"/>
            <a:ext cx="6609105" cy="707301"/>
          </a:xfrm>
          <a:prstGeom prst="rect">
            <a:avLst/>
          </a:prstGeom>
        </p:spPr>
      </p:pic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2C9626BC-2901-4361-974A-ED4D8C0E6214}"/>
              </a:ext>
            </a:extLst>
          </p:cNvPr>
          <p:cNvCxnSpPr>
            <a:cxnSpLocks/>
          </p:cNvCxnSpPr>
          <p:nvPr/>
        </p:nvCxnSpPr>
        <p:spPr>
          <a:xfrm flipH="1">
            <a:off x="4285440" y="0"/>
            <a:ext cx="1382251" cy="6365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436B6F31-0885-410E-AB8E-C1CA86CFD277}"/>
              </a:ext>
            </a:extLst>
          </p:cNvPr>
          <p:cNvCxnSpPr/>
          <p:nvPr/>
        </p:nvCxnSpPr>
        <p:spPr>
          <a:xfrm>
            <a:off x="5667691" y="0"/>
            <a:ext cx="1394590" cy="6361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58BBECD2-12E8-45F4-BDBB-33DD9887795B}"/>
              </a:ext>
            </a:extLst>
          </p:cNvPr>
          <p:cNvCxnSpPr/>
          <p:nvPr/>
        </p:nvCxnSpPr>
        <p:spPr>
          <a:xfrm flipH="1">
            <a:off x="4285440" y="4419518"/>
            <a:ext cx="407858" cy="194237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FF8678F-E4C0-4D13-8739-22007D285FFE}"/>
              </a:ext>
            </a:extLst>
          </p:cNvPr>
          <p:cNvCxnSpPr/>
          <p:nvPr/>
        </p:nvCxnSpPr>
        <p:spPr>
          <a:xfrm>
            <a:off x="6634065" y="4419518"/>
            <a:ext cx="428216" cy="1942371"/>
          </a:xfrm>
          <a:prstGeom prst="line">
            <a:avLst/>
          </a:prstGeom>
          <a:ln>
            <a:solidFill>
              <a:srgbClr val="FFFF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E9AD70AD-8ACD-48DF-A0DB-A54959C5D35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" r="1299"/>
          <a:stretch/>
        </p:blipFill>
        <p:spPr>
          <a:xfrm>
            <a:off x="6207027" y="4058411"/>
            <a:ext cx="1133038" cy="73941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036E17D-8C0F-4302-9054-F36DB09D59F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17" b="3817"/>
          <a:stretch/>
        </p:blipFill>
        <p:spPr>
          <a:xfrm>
            <a:off x="4127907" y="4042512"/>
            <a:ext cx="1052218" cy="715918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C439D585-FF1B-4579-911E-40B55C23507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3" t="-9884" r="-414" b="13111"/>
          <a:stretch/>
        </p:blipFill>
        <p:spPr>
          <a:xfrm flipV="1">
            <a:off x="874369" y="5315576"/>
            <a:ext cx="2066114" cy="9522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1E547ECD-9FF6-48A5-88E5-7202B7DBB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t="-1859" r="-21338" b="-850"/>
          <a:stretch/>
        </p:blipFill>
        <p:spPr>
          <a:xfrm flipH="1">
            <a:off x="8681135" y="4458623"/>
            <a:ext cx="108304" cy="170962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7D5B4FF1-DFB6-41B3-BE1D-3BD16A754F15}"/>
              </a:ext>
            </a:extLst>
          </p:cNvPr>
          <p:cNvSpPr txBox="1"/>
          <p:nvPr/>
        </p:nvSpPr>
        <p:spPr>
          <a:xfrm>
            <a:off x="7738019" y="6343274"/>
            <a:ext cx="639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OD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4055917-CEA1-4F44-98AA-1CE0A1E3DAA2}"/>
              </a:ext>
            </a:extLst>
          </p:cNvPr>
          <p:cNvSpPr txBox="1"/>
          <p:nvPr/>
        </p:nvSpPr>
        <p:spPr>
          <a:xfrm>
            <a:off x="3105949" y="6372037"/>
            <a:ext cx="617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OS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408CAA75-2CE2-4686-8778-82239EC93153}"/>
              </a:ext>
            </a:extLst>
          </p:cNvPr>
          <p:cNvCxnSpPr>
            <a:cxnSpLocks/>
          </p:cNvCxnSpPr>
          <p:nvPr/>
        </p:nvCxnSpPr>
        <p:spPr>
          <a:xfrm flipH="1" flipV="1">
            <a:off x="6609381" y="-3337"/>
            <a:ext cx="295366" cy="6264641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0" name="Obrázek 29">
            <a:extLst>
              <a:ext uri="{FF2B5EF4-FFF2-40B4-BE49-F238E27FC236}">
                <a16:creationId xmlns:a16="http://schemas.microsoft.com/office/drawing/2014/main" id="{66C6AD77-19C9-47E8-A622-63AD946347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40" t="-6202" r="-258" b="-6106"/>
          <a:stretch/>
        </p:blipFill>
        <p:spPr>
          <a:xfrm>
            <a:off x="349520" y="1408706"/>
            <a:ext cx="3559206" cy="171676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E459AE6C-BC55-477F-9946-6931CFE831B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7" t="8227" r="5797" b="57569"/>
          <a:stretch/>
        </p:blipFill>
        <p:spPr>
          <a:xfrm>
            <a:off x="8578569" y="173567"/>
            <a:ext cx="2405669" cy="2830249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35C4C5D8-3678-4E72-86E4-BEEA0A902897}"/>
              </a:ext>
            </a:extLst>
          </p:cNvPr>
          <p:cNvSpPr txBox="1"/>
          <p:nvPr/>
        </p:nvSpPr>
        <p:spPr>
          <a:xfrm>
            <a:off x="7147312" y="2819150"/>
            <a:ext cx="526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NEzkřížená</a:t>
            </a:r>
            <a:r>
              <a:rPr lang="cs-CZ" dirty="0"/>
              <a:t> diplopie u </a:t>
            </a:r>
            <a:r>
              <a:rPr lang="cs-CZ" dirty="0" err="1"/>
              <a:t>ESOtropie</a:t>
            </a:r>
            <a:r>
              <a:rPr lang="cs-CZ" dirty="0"/>
              <a:t>/-</a:t>
            </a:r>
            <a:r>
              <a:rPr lang="cs-CZ" dirty="0" err="1"/>
              <a:t>forie</a:t>
            </a:r>
            <a:r>
              <a:rPr lang="cs-CZ" dirty="0"/>
              <a:t> bez útlumu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C4BE4B8-86E1-49B8-A474-9175BEE15C2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4" r="4268" b="19461"/>
          <a:stretch/>
        </p:blipFill>
        <p:spPr>
          <a:xfrm>
            <a:off x="5358103" y="-214528"/>
            <a:ext cx="686302" cy="707302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11436032-9B21-46AF-9BD8-07636A356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46" t="1619" r="12376" b="-245"/>
          <a:stretch/>
        </p:blipFill>
        <p:spPr>
          <a:xfrm flipH="1">
            <a:off x="6609381" y="-141075"/>
            <a:ext cx="108128" cy="126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14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4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232 L 0.0763 0.00255 " pathEditMode="fixed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id="{4D50C691-44F2-4B2A-8061-EEA9DCD8D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11" t="-427" r="-11756" b="-16543"/>
          <a:stretch/>
        </p:blipFill>
        <p:spPr>
          <a:xfrm>
            <a:off x="2030410" y="360423"/>
            <a:ext cx="197038" cy="2534222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38446D9-4E10-484E-863B-AC8AD4C00C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160000" flipH="1">
            <a:off x="3455196" y="4788613"/>
            <a:ext cx="2000250" cy="2000250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6669D1-DD3F-46E7-87E2-99A859BD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Zástupný obsah 6">
            <a:extLst>
              <a:ext uri="{FF2B5EF4-FFF2-40B4-BE49-F238E27FC236}">
                <a16:creationId xmlns:a16="http://schemas.microsoft.com/office/drawing/2014/main" id="{F8D1F467-7E6E-4A07-BAB0-088392F56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440000">
            <a:off x="5904620" y="4788613"/>
            <a:ext cx="2000250" cy="200025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97C29A39-C98B-43F7-85E3-9792B354B3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37098"/>
          <a:stretch/>
        </p:blipFill>
        <p:spPr>
          <a:xfrm>
            <a:off x="2387822" y="4065868"/>
            <a:ext cx="6609105" cy="707301"/>
          </a:xfrm>
          <a:prstGeom prst="rect">
            <a:avLst/>
          </a:prstGeom>
        </p:spPr>
      </p:pic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2C9626BC-2901-4361-974A-ED4D8C0E6214}"/>
              </a:ext>
            </a:extLst>
          </p:cNvPr>
          <p:cNvCxnSpPr>
            <a:cxnSpLocks/>
          </p:cNvCxnSpPr>
          <p:nvPr/>
        </p:nvCxnSpPr>
        <p:spPr>
          <a:xfrm flipH="1">
            <a:off x="4285440" y="0"/>
            <a:ext cx="1382251" cy="6365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436B6F31-0885-410E-AB8E-C1CA86CFD277}"/>
              </a:ext>
            </a:extLst>
          </p:cNvPr>
          <p:cNvCxnSpPr/>
          <p:nvPr/>
        </p:nvCxnSpPr>
        <p:spPr>
          <a:xfrm>
            <a:off x="5667691" y="0"/>
            <a:ext cx="1394590" cy="6361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58BBECD2-12E8-45F4-BDBB-33DD9887795B}"/>
              </a:ext>
            </a:extLst>
          </p:cNvPr>
          <p:cNvCxnSpPr/>
          <p:nvPr/>
        </p:nvCxnSpPr>
        <p:spPr>
          <a:xfrm flipH="1">
            <a:off x="4285440" y="4419518"/>
            <a:ext cx="407858" cy="194237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FF8678F-E4C0-4D13-8739-22007D285FFE}"/>
              </a:ext>
            </a:extLst>
          </p:cNvPr>
          <p:cNvCxnSpPr/>
          <p:nvPr/>
        </p:nvCxnSpPr>
        <p:spPr>
          <a:xfrm>
            <a:off x="6634065" y="4419518"/>
            <a:ext cx="428216" cy="1942371"/>
          </a:xfrm>
          <a:prstGeom prst="line">
            <a:avLst/>
          </a:prstGeom>
          <a:ln>
            <a:solidFill>
              <a:srgbClr val="FFFF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E9AD70AD-8ACD-48DF-A0DB-A54959C5D35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" r="1299"/>
          <a:stretch/>
        </p:blipFill>
        <p:spPr>
          <a:xfrm>
            <a:off x="6170952" y="4035550"/>
            <a:ext cx="1184300" cy="73761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036E17D-8C0F-4302-9054-F36DB09D59F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17" b="3817"/>
          <a:stretch/>
        </p:blipFill>
        <p:spPr>
          <a:xfrm>
            <a:off x="4061321" y="3993889"/>
            <a:ext cx="1159046" cy="76151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C439D585-FF1B-4579-911E-40B55C23507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" r="-9053" b="14287"/>
          <a:stretch/>
        </p:blipFill>
        <p:spPr>
          <a:xfrm flipH="1" flipV="1">
            <a:off x="842553" y="5258985"/>
            <a:ext cx="2375714" cy="92355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1E547ECD-9FF6-48A5-88E5-7202B7DBB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02" r="-3767" b="-29479"/>
          <a:stretch/>
        </p:blipFill>
        <p:spPr>
          <a:xfrm flipH="1">
            <a:off x="8576463" y="4065868"/>
            <a:ext cx="122202" cy="280835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7D5B4FF1-DFB6-41B3-BE1D-3BD16A754F15}"/>
              </a:ext>
            </a:extLst>
          </p:cNvPr>
          <p:cNvSpPr txBox="1"/>
          <p:nvPr/>
        </p:nvSpPr>
        <p:spPr>
          <a:xfrm>
            <a:off x="7738019" y="6343274"/>
            <a:ext cx="639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OD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4055917-CEA1-4F44-98AA-1CE0A1E3DAA2}"/>
              </a:ext>
            </a:extLst>
          </p:cNvPr>
          <p:cNvSpPr txBox="1"/>
          <p:nvPr/>
        </p:nvSpPr>
        <p:spPr>
          <a:xfrm>
            <a:off x="3105949" y="6372037"/>
            <a:ext cx="617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OS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408CAA75-2CE2-4686-8778-82239EC93153}"/>
              </a:ext>
            </a:extLst>
          </p:cNvPr>
          <p:cNvCxnSpPr>
            <a:cxnSpLocks/>
          </p:cNvCxnSpPr>
          <p:nvPr/>
        </p:nvCxnSpPr>
        <p:spPr>
          <a:xfrm flipH="1" flipV="1">
            <a:off x="4651667" y="83976"/>
            <a:ext cx="2550963" cy="6148876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0" name="Obrázek 29">
            <a:extLst>
              <a:ext uri="{FF2B5EF4-FFF2-40B4-BE49-F238E27FC236}">
                <a16:creationId xmlns:a16="http://schemas.microsoft.com/office/drawing/2014/main" id="{66C6AD77-19C9-47E8-A622-63AD946347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-18434" r="-5709" b="-1"/>
          <a:stretch/>
        </p:blipFill>
        <p:spPr>
          <a:xfrm flipH="1">
            <a:off x="929081" y="1397094"/>
            <a:ext cx="2256775" cy="125493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E459AE6C-BC55-477F-9946-6931CFE831B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1" t="5940" r="37085" b="57470"/>
          <a:stretch/>
        </p:blipFill>
        <p:spPr>
          <a:xfrm>
            <a:off x="7949887" y="293835"/>
            <a:ext cx="2654045" cy="2498297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35C4C5D8-3678-4E72-86E4-BEEA0A902897}"/>
              </a:ext>
            </a:extLst>
          </p:cNvPr>
          <p:cNvSpPr txBox="1"/>
          <p:nvPr/>
        </p:nvSpPr>
        <p:spPr>
          <a:xfrm>
            <a:off x="7159071" y="2792132"/>
            <a:ext cx="526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Zkřížená diplopie u </a:t>
            </a:r>
            <a:r>
              <a:rPr lang="cs-CZ" dirty="0" err="1"/>
              <a:t>EXOtropie</a:t>
            </a:r>
            <a:r>
              <a:rPr lang="cs-CZ" dirty="0"/>
              <a:t>/-</a:t>
            </a:r>
            <a:r>
              <a:rPr lang="cs-CZ" dirty="0" err="1"/>
              <a:t>forie</a:t>
            </a:r>
            <a:r>
              <a:rPr lang="cs-CZ" dirty="0"/>
              <a:t> bez útlumu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3AB2BB7-817B-4A8E-B847-D3E1432EAB5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t="9880" r="74216" b="59617"/>
          <a:stretch/>
        </p:blipFill>
        <p:spPr>
          <a:xfrm>
            <a:off x="5447588" y="-58376"/>
            <a:ext cx="479560" cy="44894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F24EE65-6756-46C7-B6D9-C09055BE03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78" t="-54347" r="-17279" b="-2013"/>
          <a:stretch/>
        </p:blipFill>
        <p:spPr>
          <a:xfrm>
            <a:off x="4654612" y="-432642"/>
            <a:ext cx="45719" cy="9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4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602 L -0.07734 -0.00602 " pathEditMode="fixed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3CBD2-2AAF-4B2C-BDB4-09621CFC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Oproti tomu H-B test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6A081B-7D8E-4492-8F93-C110A14A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id="{4D50C691-44F2-4B2A-8061-EEA9DCD8D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53" t="-1919" r="-105305" b="-4436"/>
          <a:stretch/>
        </p:blipFill>
        <p:spPr>
          <a:xfrm>
            <a:off x="2129123" y="26211"/>
            <a:ext cx="425021" cy="2977605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38446D9-4E10-484E-863B-AC8AD4C00C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160000" flipH="1">
            <a:off x="3455196" y="4798661"/>
            <a:ext cx="2000250" cy="2000250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6669D1-DD3F-46E7-87E2-99A859BD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Zástupný obsah 6">
            <a:extLst>
              <a:ext uri="{FF2B5EF4-FFF2-40B4-BE49-F238E27FC236}">
                <a16:creationId xmlns:a16="http://schemas.microsoft.com/office/drawing/2014/main" id="{F8D1F467-7E6E-4A07-BAB0-088392F56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440000">
            <a:off x="5904620" y="4788613"/>
            <a:ext cx="2000250" cy="2000250"/>
          </a:xfrm>
          <a:prstGeom prst="rect">
            <a:avLst/>
          </a:prstGeom>
        </p:spPr>
      </p:pic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2C9626BC-2901-4361-974A-ED4D8C0E6214}"/>
              </a:ext>
            </a:extLst>
          </p:cNvPr>
          <p:cNvCxnSpPr>
            <a:cxnSpLocks/>
          </p:cNvCxnSpPr>
          <p:nvPr/>
        </p:nvCxnSpPr>
        <p:spPr>
          <a:xfrm flipH="1">
            <a:off x="4285440" y="0"/>
            <a:ext cx="1382251" cy="6365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436B6F31-0885-410E-AB8E-C1CA86CFD277}"/>
              </a:ext>
            </a:extLst>
          </p:cNvPr>
          <p:cNvCxnSpPr/>
          <p:nvPr/>
        </p:nvCxnSpPr>
        <p:spPr>
          <a:xfrm>
            <a:off x="5667691" y="0"/>
            <a:ext cx="1394590" cy="6361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E9AD70AD-8ACD-48DF-A0DB-A54959C5D3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" r="1299"/>
          <a:stretch/>
        </p:blipFill>
        <p:spPr>
          <a:xfrm>
            <a:off x="6207027" y="4058411"/>
            <a:ext cx="1133038" cy="73941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036E17D-8C0F-4302-9054-F36DB09D59F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17" b="3817"/>
          <a:stretch/>
        </p:blipFill>
        <p:spPr>
          <a:xfrm>
            <a:off x="4127907" y="4042512"/>
            <a:ext cx="1052218" cy="715918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C439D585-FF1B-4579-911E-40B55C23507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3" t="-9884" r="-414" b="13111"/>
          <a:stretch/>
        </p:blipFill>
        <p:spPr>
          <a:xfrm flipV="1">
            <a:off x="8451387" y="5490712"/>
            <a:ext cx="2066114" cy="9522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1E547ECD-9FF6-48A5-88E5-7202B7DBB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t="-1859" r="-21338" b="-850"/>
          <a:stretch/>
        </p:blipFill>
        <p:spPr>
          <a:xfrm flipH="1">
            <a:off x="1559767" y="4635902"/>
            <a:ext cx="108304" cy="170962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7D5B4FF1-DFB6-41B3-BE1D-3BD16A754F15}"/>
              </a:ext>
            </a:extLst>
          </p:cNvPr>
          <p:cNvSpPr txBox="1"/>
          <p:nvPr/>
        </p:nvSpPr>
        <p:spPr>
          <a:xfrm>
            <a:off x="7738019" y="6343274"/>
            <a:ext cx="639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OD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4055917-CEA1-4F44-98AA-1CE0A1E3DAA2}"/>
              </a:ext>
            </a:extLst>
          </p:cNvPr>
          <p:cNvSpPr txBox="1"/>
          <p:nvPr/>
        </p:nvSpPr>
        <p:spPr>
          <a:xfrm>
            <a:off x="3105949" y="6372037"/>
            <a:ext cx="617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OS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66C6AD77-19C9-47E8-A622-63AD946347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40" t="-6202" r="-258" b="-6106"/>
          <a:stretch/>
        </p:blipFill>
        <p:spPr>
          <a:xfrm>
            <a:off x="349520" y="1408706"/>
            <a:ext cx="3559206" cy="171676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E459AE6C-BC55-477F-9946-6931CFE831B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 r="6151"/>
          <a:stretch/>
        </p:blipFill>
        <p:spPr>
          <a:xfrm>
            <a:off x="8974473" y="151108"/>
            <a:ext cx="2130251" cy="2830249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35C4C5D8-3678-4E72-86E4-BEEA0A902897}"/>
              </a:ext>
            </a:extLst>
          </p:cNvPr>
          <p:cNvSpPr txBox="1"/>
          <p:nvPr/>
        </p:nvSpPr>
        <p:spPr>
          <a:xfrm>
            <a:off x="8268199" y="2819150"/>
            <a:ext cx="354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NRK při konvergentním strabismu.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C4BE4B8-86E1-49B8-A474-9175BEE15C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4" r="4268" b="19461"/>
          <a:stretch/>
        </p:blipFill>
        <p:spPr>
          <a:xfrm>
            <a:off x="5358103" y="-214528"/>
            <a:ext cx="686302" cy="70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23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id="{4D50C691-44F2-4B2A-8061-EEA9DCD8D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53" t="-1919" r="-105305" b="-4436"/>
          <a:stretch/>
        </p:blipFill>
        <p:spPr>
          <a:xfrm>
            <a:off x="2129123" y="26211"/>
            <a:ext cx="425021" cy="2977605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38446D9-4E10-484E-863B-AC8AD4C00C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160000" flipH="1">
            <a:off x="3455196" y="4798661"/>
            <a:ext cx="2000250" cy="2000250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6669D1-DD3F-46E7-87E2-99A859BD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pic>
        <p:nvPicPr>
          <p:cNvPr id="8" name="Zástupný obsah 6">
            <a:extLst>
              <a:ext uri="{FF2B5EF4-FFF2-40B4-BE49-F238E27FC236}">
                <a16:creationId xmlns:a16="http://schemas.microsoft.com/office/drawing/2014/main" id="{F8D1F467-7E6E-4A07-BAB0-088392F56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440000">
            <a:off x="5904620" y="4788613"/>
            <a:ext cx="2000250" cy="2000250"/>
          </a:xfrm>
          <a:prstGeom prst="rect">
            <a:avLst/>
          </a:prstGeom>
        </p:spPr>
      </p:pic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2C9626BC-2901-4361-974A-ED4D8C0E6214}"/>
              </a:ext>
            </a:extLst>
          </p:cNvPr>
          <p:cNvCxnSpPr>
            <a:cxnSpLocks/>
          </p:cNvCxnSpPr>
          <p:nvPr/>
        </p:nvCxnSpPr>
        <p:spPr>
          <a:xfrm flipH="1">
            <a:off x="4285440" y="0"/>
            <a:ext cx="1382251" cy="6365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436B6F31-0885-410E-AB8E-C1CA86CFD277}"/>
              </a:ext>
            </a:extLst>
          </p:cNvPr>
          <p:cNvCxnSpPr/>
          <p:nvPr/>
        </p:nvCxnSpPr>
        <p:spPr>
          <a:xfrm>
            <a:off x="5667691" y="0"/>
            <a:ext cx="1394590" cy="6361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E9AD70AD-8ACD-48DF-A0DB-A54959C5D3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" r="1299"/>
          <a:stretch/>
        </p:blipFill>
        <p:spPr>
          <a:xfrm>
            <a:off x="6207027" y="4058411"/>
            <a:ext cx="1133038" cy="73941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036E17D-8C0F-4302-9054-F36DB09D59F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17" b="3817"/>
          <a:stretch/>
        </p:blipFill>
        <p:spPr>
          <a:xfrm>
            <a:off x="4127907" y="4042512"/>
            <a:ext cx="1052218" cy="715918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C439D585-FF1B-4579-911E-40B55C23507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3" t="-9884" r="-414" b="13111"/>
          <a:stretch/>
        </p:blipFill>
        <p:spPr>
          <a:xfrm flipV="1">
            <a:off x="8451387" y="5490712"/>
            <a:ext cx="2066114" cy="9522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1E547ECD-9FF6-48A5-88E5-7202B7DBB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t="-1859" r="-21338" b="-850"/>
          <a:stretch/>
        </p:blipFill>
        <p:spPr>
          <a:xfrm flipH="1">
            <a:off x="1559767" y="4635902"/>
            <a:ext cx="108304" cy="170962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7D5B4FF1-DFB6-41B3-BE1D-3BD16A754F15}"/>
              </a:ext>
            </a:extLst>
          </p:cNvPr>
          <p:cNvSpPr txBox="1"/>
          <p:nvPr/>
        </p:nvSpPr>
        <p:spPr>
          <a:xfrm>
            <a:off x="7738019" y="6343274"/>
            <a:ext cx="639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OD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4055917-CEA1-4F44-98AA-1CE0A1E3DAA2}"/>
              </a:ext>
            </a:extLst>
          </p:cNvPr>
          <p:cNvSpPr txBox="1"/>
          <p:nvPr/>
        </p:nvSpPr>
        <p:spPr>
          <a:xfrm>
            <a:off x="3105949" y="6372037"/>
            <a:ext cx="617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OS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66C6AD77-19C9-47E8-A622-63AD946347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40" t="-6202" r="-258" b="-6106"/>
          <a:stretch/>
        </p:blipFill>
        <p:spPr>
          <a:xfrm>
            <a:off x="349520" y="1408706"/>
            <a:ext cx="3559206" cy="171676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35C4C5D8-3678-4E72-86E4-BEEA0A902897}"/>
              </a:ext>
            </a:extLst>
          </p:cNvPr>
          <p:cNvSpPr txBox="1"/>
          <p:nvPr/>
        </p:nvSpPr>
        <p:spPr>
          <a:xfrm>
            <a:off x="8268199" y="2819150"/>
            <a:ext cx="354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HARK při konvergentním strabismu.</a:t>
            </a:r>
          </a:p>
          <a:p>
            <a:pPr algn="ctr"/>
            <a:r>
              <a:rPr lang="cs-CZ" dirty="0"/>
              <a:t> Zkřížená diplopie.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C4BE4B8-86E1-49B8-A474-9175BEE15C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4" r="4268" b="19461"/>
          <a:stretch/>
        </p:blipFill>
        <p:spPr>
          <a:xfrm>
            <a:off x="5358103" y="-214528"/>
            <a:ext cx="686302" cy="707302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61EB3FF3-8893-4FF2-B5E1-D6FD0E36472D}"/>
              </a:ext>
            </a:extLst>
          </p:cNvPr>
          <p:cNvCxnSpPr>
            <a:cxnSpLocks/>
          </p:cNvCxnSpPr>
          <p:nvPr/>
        </p:nvCxnSpPr>
        <p:spPr>
          <a:xfrm flipH="1">
            <a:off x="4285440" y="4160018"/>
            <a:ext cx="504827" cy="224269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6" name="Obrázek 25" descr="Obsah obrázku hodiny, anténa&#10;&#10;Popis byl vytvořen automaticky">
            <a:extLst>
              <a:ext uri="{FF2B5EF4-FFF2-40B4-BE49-F238E27FC236}">
                <a16:creationId xmlns:a16="http://schemas.microsoft.com/office/drawing/2014/main" id="{6C4D66E6-D2BB-4046-9193-0DDCC1FD4B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r="88642" b="39702"/>
          <a:stretch/>
        </p:blipFill>
        <p:spPr>
          <a:xfrm>
            <a:off x="6212290" y="-214528"/>
            <a:ext cx="283406" cy="1162426"/>
          </a:xfrm>
          <a:prstGeom prst="rect">
            <a:avLst/>
          </a:prstGeom>
        </p:spPr>
      </p:pic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109A4D1-7832-422C-9BA0-AA66237C862C}"/>
              </a:ext>
            </a:extLst>
          </p:cNvPr>
          <p:cNvCxnSpPr>
            <a:cxnSpLocks/>
          </p:cNvCxnSpPr>
          <p:nvPr/>
        </p:nvCxnSpPr>
        <p:spPr>
          <a:xfrm flipV="1">
            <a:off x="4175195" y="455288"/>
            <a:ext cx="2070328" cy="5884983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2" name="Obrázek 31">
            <a:extLst>
              <a:ext uri="{FF2B5EF4-FFF2-40B4-BE49-F238E27FC236}">
                <a16:creationId xmlns:a16="http://schemas.microsoft.com/office/drawing/2014/main" id="{1532E9EA-9319-4CFE-8724-23593065460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1" t="5940" r="37085" b="57470"/>
          <a:stretch/>
        </p:blipFill>
        <p:spPr>
          <a:xfrm flipH="1">
            <a:off x="8735854" y="245395"/>
            <a:ext cx="2654045" cy="249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00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0.08346 -0.0025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32E61-9831-432A-9ECA-E305FD558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korespondence sítnic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8EA73E-2F1C-454A-B610-6E3769463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110" y="1987420"/>
            <a:ext cx="11045889" cy="43219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Korespondence sítnic popisuje binokulární fenomén.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Říká nám, jestli jsou jednotlivé body obou sítnic spolu schopny „komunikovat“, spolupracovat, korespondovat, tedy podílet se na jednoduchém binokulárním vidění vnímaném ve zrakové kůře a zdali si tyto body odpovídají i </a:t>
            </a:r>
            <a:r>
              <a:rPr lang="cs-CZ" dirty="0" err="1"/>
              <a:t>retinotopicky</a:t>
            </a:r>
            <a:r>
              <a:rPr lang="cs-CZ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Jako normální je považován stav, kdy spolu korespondují </a:t>
            </a:r>
            <a:r>
              <a:rPr lang="cs-CZ" dirty="0" err="1"/>
              <a:t>foveola</a:t>
            </a:r>
            <a:r>
              <a:rPr lang="cs-CZ" dirty="0"/>
              <a:t> pravého a </a:t>
            </a:r>
            <a:r>
              <a:rPr lang="cs-CZ" dirty="0" err="1"/>
              <a:t>foveola</a:t>
            </a:r>
            <a:r>
              <a:rPr lang="cs-CZ" dirty="0"/>
              <a:t> levého   oka a ostatní korespondující body odpovídající </a:t>
            </a:r>
            <a:r>
              <a:rPr lang="cs-CZ" dirty="0" err="1"/>
              <a:t>retinotopické</a:t>
            </a:r>
            <a:r>
              <a:rPr lang="cs-CZ" dirty="0"/>
              <a:t> projekci obou sítnic.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Tento stav nemusí být však přítomen pouze u </a:t>
            </a:r>
            <a:r>
              <a:rPr lang="cs-CZ" dirty="0" err="1"/>
              <a:t>ortoforie</a:t>
            </a:r>
            <a:r>
              <a:rPr lang="cs-CZ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 Naopak, pokud tento stav neplatí, je nutné tuto patologii prvně včasným terapeutickým zásahem narušit a (je-li to ještě možné) postupně navodit stav, který se označuje jako NRK.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5077DC-CC78-4111-A179-2D68314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42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F1D62-3816-4D7F-861A-D9CD2306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938624" cy="1499616"/>
          </a:xfrm>
        </p:spPr>
        <p:txBody>
          <a:bodyPr/>
          <a:lstStyle/>
          <a:p>
            <a:r>
              <a:rPr lang="cs-CZ" dirty="0"/>
              <a:t>Pomocí </a:t>
            </a:r>
            <a:r>
              <a:rPr lang="cs-CZ" dirty="0" err="1"/>
              <a:t>Worthových</a:t>
            </a:r>
            <a:r>
              <a:rPr lang="cs-CZ" dirty="0"/>
              <a:t> světel/ </a:t>
            </a:r>
            <a:r>
              <a:rPr lang="cs-CZ" dirty="0" err="1"/>
              <a:t>bagoliniho</a:t>
            </a:r>
            <a:r>
              <a:rPr lang="cs-CZ" dirty="0"/>
              <a:t> skel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5F887B-391D-4A9C-A993-B10E8803C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286000"/>
            <a:ext cx="9720072" cy="4023360"/>
          </a:xfrm>
        </p:spPr>
        <p:txBody>
          <a:bodyPr>
            <a:normAutofit fontScale="92500"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Oba testy provádíme na vzdálenost 6m nebo 40 cm v zatemněné místnosti.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cs-CZ" alt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Worth</a:t>
            </a:r>
            <a:endParaRPr lang="cs-CZ" altLang="cs-CZ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Varianta na 40 cm se nazývá </a:t>
            </a:r>
            <a:r>
              <a:rPr lang="cs-CZ" altLang="cs-CZ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Hardyho</a:t>
            </a:r>
            <a:r>
              <a:rPr lang="cs-CZ" alt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test.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NRK + konvergentní strabismus bez útlumu -&gt; 5 světel nezkříženě.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NRK + divergentní strabismus bez </a:t>
            </a:r>
            <a:r>
              <a:rPr lang="cs-CZ" altLang="cs-CZ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útlumju</a:t>
            </a:r>
            <a:r>
              <a:rPr lang="cs-CZ" alt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-&gt; 5 světel zkříženě. 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ARK bez útlumu -&gt; 4 světla (jako při </a:t>
            </a:r>
            <a:r>
              <a:rPr lang="cs-CZ" altLang="cs-CZ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ortoforii</a:t>
            </a:r>
            <a:r>
              <a:rPr lang="cs-CZ" alt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s vyváženou binokulární rovnováhou). Za skly lze ale pozorovat zjevnou úchylku.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Bagolini</a:t>
            </a:r>
            <a:endParaRPr kumimoji="0" lang="cs-CZ" alt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NRK + konvergentní strabismus bez </a:t>
            </a:r>
            <a:r>
              <a:rPr lang="cs-CZ" altLang="cs-CZ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útlumuj</a:t>
            </a:r>
            <a:r>
              <a:rPr lang="cs-CZ" alt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-&gt; dvě světla nad křížením (tedy nezkřížená diplopie).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NRK + divergentní </a:t>
            </a:r>
            <a:r>
              <a:rPr lang="cs-CZ" altLang="cs-CZ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strabismsu</a:t>
            </a:r>
            <a:r>
              <a:rPr lang="cs-CZ" alt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bez útlumu -&gt; dvě světla pod křížením (tedy zkřížená diplopie).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ARK bez útlumu -&gt; kříž s jedním světlem uprostřed, ale za skly budeme pozorovat zjevnou úchylku.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F92304-8039-46DF-B18C-5A571642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57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8C4D8-F068-4601-BA57-89550FB7D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/>
          <a:p>
            <a:r>
              <a:rPr lang="cs-CZ" dirty="0"/>
              <a:t>Připomenutí – různé výsledky </a:t>
            </a:r>
            <a:r>
              <a:rPr lang="cs-CZ" dirty="0" err="1"/>
              <a:t>Bagoliniho</a:t>
            </a:r>
            <a:r>
              <a:rPr lang="cs-CZ" dirty="0"/>
              <a:t> testu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8792AD-7D64-467F-9EC6-D825C04B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pic>
        <p:nvPicPr>
          <p:cNvPr id="11" name="Zástupný obsah 10" descr="Obsah obrázku drát, plot&#10;&#10;Popis byl vytvořen automaticky">
            <a:extLst>
              <a:ext uri="{FF2B5EF4-FFF2-40B4-BE49-F238E27FC236}">
                <a16:creationId xmlns:a16="http://schemas.microsoft.com/office/drawing/2014/main" id="{445971C7-4711-44AE-B145-803D6811E8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95" y="1667465"/>
            <a:ext cx="8287210" cy="5077559"/>
          </a:xfrm>
        </p:spPr>
      </p:pic>
    </p:spTree>
    <p:extLst>
      <p:ext uri="{BB962C8B-B14F-4D97-AF65-F5344CB8AC3E}">
        <p14:creationId xmlns:p14="http://schemas.microsoft.com/office/powerpoint/2010/main" val="260318327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A854FB7C-1ADD-42FC-A57A-A7CA757313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309" y="1572608"/>
            <a:ext cx="4755382" cy="4623776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81834F0-4D18-435F-A53B-2CB65A62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Připomenutí – některé možné výsledky </a:t>
            </a:r>
            <a:r>
              <a:rPr lang="cs-CZ" dirty="0" err="1"/>
              <a:t>Worthova</a:t>
            </a:r>
            <a:r>
              <a:rPr lang="cs-CZ" dirty="0"/>
              <a:t> testu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4D5AD3C-2DEF-467A-AAF7-D0897130D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585" y="6196384"/>
            <a:ext cx="10385157" cy="274320"/>
          </a:xfrm>
        </p:spPr>
        <p:txBody>
          <a:bodyPr>
            <a:normAutofit/>
          </a:bodyPr>
          <a:lstStyle/>
          <a:p>
            <a:r>
              <a:rPr lang="cs-CZ" sz="1200" i="1" dirty="0"/>
              <a:t>https://media.springernature.com/original/springer-static/image/chp%3A10.1007%2F978-1-4939-2745-6_2/MediaObjects/273339_1_En_2_Fig4_HTML.gif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1B6A20-7BD6-4C9C-A309-6966A807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1109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F1D62-3816-4D7F-861A-D9CD23062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Giessenský</a:t>
            </a:r>
            <a:r>
              <a:rPr lang="cs-CZ" dirty="0"/>
              <a:t> test (dle </a:t>
            </a:r>
            <a:r>
              <a:rPr lang="cs-CZ" dirty="0" err="1"/>
              <a:t>Cüpperse</a:t>
            </a:r>
            <a:r>
              <a:rPr lang="cs-CZ" dirty="0"/>
              <a:t>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5F887B-391D-4A9C-A993-B10E8803C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286000"/>
            <a:ext cx="9720072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err="1"/>
              <a:t>Vyšetřeovaný</a:t>
            </a:r>
            <a:r>
              <a:rPr lang="cs-CZ" dirty="0"/>
              <a:t> sedí 5m před </a:t>
            </a:r>
            <a:r>
              <a:rPr lang="cs-CZ" dirty="0" err="1"/>
              <a:t>Maddoxovým</a:t>
            </a:r>
            <a:r>
              <a:rPr lang="cs-CZ" dirty="0"/>
              <a:t> křížem.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Pomocí blesku se vyvolá paobraz ve fovei uchýleného oka.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Poté se před vedoucí, </a:t>
            </a:r>
            <a:r>
              <a:rPr lang="cs-CZ" dirty="0" err="1"/>
              <a:t>neuchýlené</a:t>
            </a:r>
            <a:r>
              <a:rPr lang="cs-CZ" dirty="0"/>
              <a:t> oko předsadí červený filtr.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Následný paobraz na stupnici </a:t>
            </a:r>
            <a:r>
              <a:rPr lang="cs-CZ" dirty="0" err="1"/>
              <a:t>Maddoxova</a:t>
            </a:r>
            <a:r>
              <a:rPr lang="cs-CZ" dirty="0"/>
              <a:t> kříže je svou polohou shodný s velikostí šilhání.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Červené světlo pak svou polohou odpovídá velikostí </a:t>
            </a:r>
            <a:r>
              <a:rPr lang="cs-CZ" dirty="0" err="1"/>
              <a:t>subj</a:t>
            </a:r>
            <a:r>
              <a:rPr lang="cs-CZ" dirty="0"/>
              <a:t>. úchylky.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F92304-8039-46DF-B18C-5A571642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84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F1D62-3816-4D7F-861A-D9CD23062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Giessenský</a:t>
            </a:r>
            <a:r>
              <a:rPr lang="cs-CZ" dirty="0"/>
              <a:t> test (dle </a:t>
            </a:r>
            <a:r>
              <a:rPr lang="cs-CZ" dirty="0" err="1"/>
              <a:t>Cüpperse</a:t>
            </a:r>
            <a:r>
              <a:rPr lang="cs-CZ" dirty="0"/>
              <a:t>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5F887B-391D-4A9C-A993-B10E8803C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286000"/>
            <a:ext cx="9720072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NRK s </a:t>
            </a:r>
            <a:r>
              <a:rPr lang="cs-CZ" dirty="0" err="1"/>
              <a:t>ortoforií</a:t>
            </a:r>
            <a:r>
              <a:rPr lang="cs-CZ" dirty="0"/>
              <a:t> bez útlumu: paobraz i červené světlo jsou ve středu kříže.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NRK a strabismus – paobraz i červené světlo na kříži mimo střed, umístění odpovídá velikosti úchylky.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HARK – červené světlo ve středu kříže a paobraz na určitém stupni kříže, který odpovídá velikosti šilhání.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DARK – paobraz na určitém stupni kříže, červené světlo je umístěné mezi středem kříže a polohou paobrazu. Rozdíl mezi objektivní a subjektivní úchylkou je menší, než stupeň šilhání.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F92304-8039-46DF-B18C-5A571642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AF086EC-B65F-49CD-BB14-963EDB713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330" y="4301647"/>
            <a:ext cx="5143500" cy="38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9144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73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F1D62-3816-4D7F-861A-D9CD23062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Swanův</a:t>
            </a:r>
            <a:r>
              <a:rPr lang="cs-CZ" dirty="0"/>
              <a:t> anaglyfický test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5F887B-391D-4A9C-A993-B10E8803C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286000"/>
            <a:ext cx="9720072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Pacient má nasazeny anaglyfické (č-z) brýle a fixuje střed bílého plátna ze vzdálenosti 1m.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NRK a paralelní postavení očí: plátno v barvě vedoucího oka (tedy buď jen v červené nebo v zelené barvě).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NRK a konvergentní úchylka – č. a z. pole odděleně a nezkříženě.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NRK a divergentní úchylka – č. a z. pole odděleně zkříženě.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ARK a konvergentní úchylka – č. a z. pole odděleně, ale zkříženě.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ARK a divergentní úchylka – č. a z. pole odděleně, ale nezkříženě.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F92304-8039-46DF-B18C-5A571642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68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F1D62-3816-4D7F-861A-D9CD23062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RK s prizmaty a červeným sklem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5F887B-391D-4A9C-A993-B10E8803C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286000"/>
            <a:ext cx="9720072" cy="40233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Pacient sleduje ze vzdálenosti 6m bodový zdroj světla </a:t>
            </a:r>
            <a:r>
              <a:rPr lang="cs-CZ" dirty="0" err="1"/>
              <a:t>Maddoxova</a:t>
            </a:r>
            <a:r>
              <a:rPr lang="cs-CZ" dirty="0"/>
              <a:t> kříže.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Postupně jsou před pravé oko předkládány prizmata bází proti směru úchylky o vzrůstající síle.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Současně je vždy proveden zakrývací test ke stanovení opravného pohybu. Předkládají se stále silnější prizmata do vymizení opravného pohybu.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Poté je před prizma předsazen červený filtr.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NRK: Obraz pravého a levého oka se spojí v jeden vjem – růžové světlo (častěji udává pacient dvě světla těsně vedle sebe).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ARK + konvergentní strabismus: 2 světla zkříženě, u HARK je vzdálenost světel na stupnici = velikost úhlu šilhání. DARK má tuto vzdálenost menší, než úhel šilhání.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ARK + divergentní strabismus: 2 světla nezkříženě, u HARK je vzdálenost světel na stupnici = velikost úhlu šilhání. DARK má tuto vzdálenost menší, než úhel šilhání.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 případě ARK se jedná o tzv. paradoxní foveo – </a:t>
            </a:r>
            <a:r>
              <a:rPr lang="cs-CZ" dirty="0" err="1"/>
              <a:t>foveolární</a:t>
            </a:r>
            <a:r>
              <a:rPr lang="cs-CZ" dirty="0"/>
              <a:t> diplopii.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F92304-8039-46DF-B18C-5A571642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18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7852D-5026-4C5A-AFC0-832D80E0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fixace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54A2F2A-5A80-434C-AB94-012616610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3084" y="4542843"/>
            <a:ext cx="9720072" cy="1927861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/>
              <a:t>Druhy fixace</a:t>
            </a:r>
          </a:p>
          <a:p>
            <a:pPr lvl="1"/>
            <a:r>
              <a:rPr lang="cs-CZ" dirty="0"/>
              <a:t>Centrální (fyziologická, sledovaný předmět je fixován přímo do </a:t>
            </a:r>
            <a:r>
              <a:rPr lang="cs-CZ" dirty="0" err="1"/>
              <a:t>foveoly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Excentrická (dále EF) </a:t>
            </a:r>
          </a:p>
          <a:p>
            <a:pPr lvl="2"/>
            <a:r>
              <a:rPr lang="cs-CZ" dirty="0" err="1"/>
              <a:t>Parafoveolární</a:t>
            </a:r>
            <a:r>
              <a:rPr lang="cs-CZ" dirty="0"/>
              <a:t> (v oblasti </a:t>
            </a:r>
            <a:r>
              <a:rPr lang="cs-CZ" dirty="0" err="1"/>
              <a:t>makuly</a:t>
            </a:r>
            <a:r>
              <a:rPr lang="cs-CZ" dirty="0"/>
              <a:t>, ale již mimo </a:t>
            </a:r>
            <a:r>
              <a:rPr lang="cs-CZ" dirty="0" err="1"/>
              <a:t>foveolu</a:t>
            </a:r>
            <a:r>
              <a:rPr lang="cs-CZ" dirty="0"/>
              <a:t>).</a:t>
            </a:r>
          </a:p>
          <a:p>
            <a:pPr lvl="2"/>
            <a:r>
              <a:rPr lang="cs-CZ" dirty="0" err="1"/>
              <a:t>Paramakulární</a:t>
            </a:r>
            <a:r>
              <a:rPr lang="cs-CZ" dirty="0"/>
              <a:t> (vedle </a:t>
            </a:r>
            <a:r>
              <a:rPr lang="cs-CZ" dirty="0" err="1"/>
              <a:t>makuly</a:t>
            </a:r>
            <a:r>
              <a:rPr lang="cs-CZ" dirty="0"/>
              <a:t>, v těsné blízkosti). </a:t>
            </a:r>
          </a:p>
          <a:p>
            <a:pPr lvl="2"/>
            <a:r>
              <a:rPr lang="cs-CZ" dirty="0"/>
              <a:t>Periferní (daleko od </a:t>
            </a:r>
            <a:r>
              <a:rPr lang="cs-CZ" dirty="0" err="1"/>
              <a:t>makuly</a:t>
            </a:r>
            <a:r>
              <a:rPr lang="cs-CZ" dirty="0"/>
              <a:t>). </a:t>
            </a:r>
          </a:p>
          <a:p>
            <a:pPr lvl="1"/>
            <a:r>
              <a:rPr lang="cs-CZ" dirty="0"/>
              <a:t>Bloudivá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303F0D-243D-4325-915B-95F452110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1905000"/>
            <a:ext cx="10143744" cy="24460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 </a:t>
            </a:r>
            <a:r>
              <a:rPr lang="cs-CZ" dirty="0"/>
              <a:t>Fixace = </a:t>
            </a:r>
            <a:r>
              <a:rPr lang="cs-CZ" b="0" dirty="0"/>
              <a:t>„Jak dobře dokáže pacient promítnout sledovaný předmět do </a:t>
            </a:r>
            <a:r>
              <a:rPr lang="cs-CZ" b="0" dirty="0" err="1"/>
              <a:t>foveoly</a:t>
            </a:r>
            <a:r>
              <a:rPr lang="cs-CZ" b="0" dirty="0"/>
              <a:t>.“</a:t>
            </a:r>
            <a:br>
              <a:rPr lang="cs-CZ" b="0" dirty="0"/>
            </a:br>
            <a:br>
              <a:rPr lang="cs-CZ" b="0" dirty="0"/>
            </a:br>
            <a:r>
              <a:rPr lang="cs-CZ" b="0" dirty="0"/>
              <a:t>Popisuje stav na JEDNOM vyšetřovaném oku, je to tedy MONOKULÁRNÍ fenomén.</a:t>
            </a:r>
            <a:br>
              <a:rPr lang="cs-CZ" b="0" dirty="0"/>
            </a:br>
            <a:br>
              <a:rPr lang="cs-CZ" b="0" dirty="0"/>
            </a:br>
            <a:r>
              <a:rPr lang="cs-CZ" b="0" dirty="0"/>
              <a:t>Často se plete s retinální korespondencí, ta však popisuje spolupráci obou DVOU sítnic.</a:t>
            </a:r>
          </a:p>
          <a:p>
            <a:r>
              <a:rPr lang="cs-CZ" b="0" dirty="0"/>
              <a:t>ARK nemusí znamenat excentrickou fixaci, naopak excentrická fixace znamená, že bude i ARK.</a:t>
            </a:r>
            <a:br>
              <a:rPr lang="cs-CZ" b="0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9962DF-7842-4FC8-9E00-5B827A5C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6A8F-5E3B-4C2D-AD5D-AAFA5AF900F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27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7852D-5026-4C5A-AFC0-832D80E0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fixace</a:t>
            </a:r>
          </a:p>
        </p:txBody>
      </p:sp>
      <p:pic>
        <p:nvPicPr>
          <p:cNvPr id="9" name="Zástupný obsah 8" descr="Obsah obrázku basketbal, hra, květina&#10;&#10;Popis byl vytvořen automaticky">
            <a:extLst>
              <a:ext uri="{FF2B5EF4-FFF2-40B4-BE49-F238E27FC236}">
                <a16:creationId xmlns:a16="http://schemas.microsoft.com/office/drawing/2014/main" id="{C896B680-35E7-466D-ABE5-DFE043F5FE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81163"/>
            <a:ext cx="7875845" cy="2875597"/>
          </a:xfr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54A2F2A-5A80-434C-AB94-012616610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890" y="4773169"/>
            <a:ext cx="10142220" cy="1536191"/>
          </a:xfrm>
        </p:spPr>
        <p:txBody>
          <a:bodyPr>
            <a:normAutofit/>
          </a:bodyPr>
          <a:lstStyle/>
          <a:p>
            <a:r>
              <a:rPr lang="cs-CZ" dirty="0"/>
              <a:t>A) Pac. fixuje do jedné oblasti v </a:t>
            </a:r>
            <a:r>
              <a:rPr lang="cs-CZ" dirty="0" err="1"/>
              <a:t>makule</a:t>
            </a:r>
            <a:r>
              <a:rPr lang="cs-CZ" dirty="0"/>
              <a:t>, mimo </a:t>
            </a:r>
            <a:r>
              <a:rPr lang="cs-CZ" dirty="0" err="1"/>
              <a:t>foveolu</a:t>
            </a:r>
            <a:r>
              <a:rPr lang="cs-CZ" dirty="0"/>
              <a:t> – PARAFOVEOLÁRNÍ EF.</a:t>
            </a:r>
          </a:p>
          <a:p>
            <a:r>
              <a:rPr lang="cs-CZ" dirty="0"/>
              <a:t>B) Pac. fixuje do jedné oblasti v blízkosti </a:t>
            </a:r>
            <a:r>
              <a:rPr lang="cs-CZ" dirty="0" err="1"/>
              <a:t>makuly</a:t>
            </a:r>
            <a:r>
              <a:rPr lang="cs-CZ" dirty="0"/>
              <a:t> – PARAMAKULÁRNÍ EF.</a:t>
            </a:r>
          </a:p>
          <a:p>
            <a:r>
              <a:rPr lang="cs-CZ" dirty="0"/>
              <a:t>C) Pac. fixuje zcela mimo </a:t>
            </a:r>
            <a:r>
              <a:rPr lang="cs-CZ" dirty="0" err="1"/>
              <a:t>makulu</a:t>
            </a:r>
            <a:r>
              <a:rPr lang="cs-CZ" dirty="0"/>
              <a:t> – PERIFERNÍ EF.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A183B2-3206-4D4B-A41E-C4E0EA4C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6A8F-5E3B-4C2D-AD5D-AAFA5AF900F7}" type="slidenum">
              <a:rPr lang="cs-CZ" smtClean="0"/>
              <a:t>28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303F0D-243D-4325-915B-95F45211032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10512425" cy="2506662"/>
          </a:xfrm>
        </p:spPr>
        <p:txBody>
          <a:bodyPr>
            <a:normAutofit/>
          </a:bodyPr>
          <a:lstStyle/>
          <a:p>
            <a:br>
              <a:rPr lang="cs-CZ" b="0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223961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7852D-5026-4C5A-AFC0-832D80E0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fixace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303F0D-243D-4325-915B-95F452110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9813207" cy="374904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/>
              <a:t> Pomocí rohovkových reflexů – </a:t>
            </a:r>
            <a:r>
              <a:rPr lang="cs-CZ" sz="2000" b="0" dirty="0"/>
              <a:t>orientačně, u malých nespolupracujících pac., vyžaduje určitou zkušenost. </a:t>
            </a:r>
            <a:endParaRPr lang="cs-CZ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/>
              <a:t> Pomocí oftalmoskopu </a:t>
            </a:r>
            <a:r>
              <a:rPr lang="cs-CZ" sz="2000" b="0" dirty="0"/>
              <a:t>– vrhneme světlo oftalmoskopu (na oftalmoskopu nastavíme buď světlo se speciální zaměřovací mřížkou, nebo mezikruží) do mydriatické zornice. Vyzveme vyšetřovaného, aby se díval do světla oftalmoskopu. Promítne-li se střed mřížky či střed mezikruží do </a:t>
            </a:r>
            <a:r>
              <a:rPr lang="cs-CZ" sz="2000" b="0" dirty="0" err="1"/>
              <a:t>foveoly</a:t>
            </a:r>
            <a:r>
              <a:rPr lang="cs-CZ" sz="2000" b="0" dirty="0"/>
              <a:t>, má pacient centrální fixaci, pokud se promítá do jiného místa sítnice, má pacient EF.  Této metodě se říká </a:t>
            </a:r>
            <a:r>
              <a:rPr lang="cs-CZ" sz="2000" b="0" dirty="0" err="1"/>
              <a:t>vizuoskopie</a:t>
            </a:r>
            <a:r>
              <a:rPr lang="cs-CZ" sz="2000" b="0" dirty="0"/>
              <a:t>/</a:t>
            </a:r>
            <a:r>
              <a:rPr lang="cs-CZ" sz="2000" b="0" dirty="0" err="1"/>
              <a:t>vizuskopie</a:t>
            </a:r>
            <a:r>
              <a:rPr lang="cs-CZ" sz="2000" b="0" dirty="0"/>
              <a:t>. Je vyžadován určitý stupeň spolupráce.</a:t>
            </a:r>
          </a:p>
          <a:p>
            <a:r>
              <a:rPr lang="cs-CZ" sz="1400" b="0" dirty="0"/>
              <a:t>Krásné video v angličtině naleznete zde: </a:t>
            </a:r>
            <a:r>
              <a:rPr lang="cs-CZ" sz="1400" dirty="0">
                <a:hlinkClick r:id="rId2"/>
              </a:rPr>
              <a:t>https://www.youtube.com/watch?v=lY0URUDWU6k</a:t>
            </a:r>
            <a:br>
              <a:rPr lang="cs-CZ" sz="2200" b="0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82A293-C89C-413A-B3B9-D74EF67E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6A8F-5E3B-4C2D-AD5D-AAFA5AF900F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758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14BDF-4A23-4005-B84C-8F36E1E6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Korespondující Body, </a:t>
            </a:r>
            <a:r>
              <a:rPr lang="cs-CZ" dirty="0" err="1"/>
              <a:t>Horopter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D4A5C0E-0896-4FAD-B186-26B83A2432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3355" t="17531" r="17763" b="3404"/>
          <a:stretch/>
        </p:blipFill>
        <p:spPr>
          <a:xfrm>
            <a:off x="3069772" y="1579518"/>
            <a:ext cx="5375898" cy="4891186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7026AA-FE91-4946-BC7F-D81CA184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Zástupný obsah 10">
            <a:extLst>
              <a:ext uri="{FF2B5EF4-FFF2-40B4-BE49-F238E27FC236}">
                <a16:creationId xmlns:a16="http://schemas.microsoft.com/office/drawing/2014/main" id="{D8858E5E-6A7E-455A-9DCC-2620DB4721A6}"/>
              </a:ext>
            </a:extLst>
          </p:cNvPr>
          <p:cNvSpPr txBox="1">
            <a:spLocks/>
          </p:cNvSpPr>
          <p:nvPr/>
        </p:nvSpPr>
        <p:spPr>
          <a:xfrm>
            <a:off x="1226375" y="6422185"/>
            <a:ext cx="9315578" cy="64567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i="1" dirty="0" err="1"/>
              <a:t>Pževzato</a:t>
            </a:r>
            <a:r>
              <a:rPr lang="cs-CZ" sz="1100" i="1" dirty="0"/>
              <a:t> z: SCREENING HETEROFORIÍ A HETEROTROPI V POPULACI VYUŽITÍM ZAKRÝVACÍ A ODKRÝVACÍ ZKOUŠKY Diplomová práce Autor: Bc. Gabriela </a:t>
            </a:r>
            <a:r>
              <a:rPr lang="cs-CZ" sz="1100" i="1" dirty="0" err="1"/>
              <a:t>Cvancigerová</a:t>
            </a:r>
            <a:r>
              <a:rPr lang="cs-CZ" sz="1100" i="1" dirty="0"/>
              <a:t> Studijní obor: Optometrie Brno 2013 MASARYKOVA UNIVERZITA LÉKAŘSKÁ FAKULTA, dostupné na </a:t>
            </a:r>
            <a:r>
              <a:rPr lang="cs-CZ" sz="1100" i="1" dirty="0">
                <a:hlinkClick r:id="rId3"/>
              </a:rPr>
              <a:t>https://is.muni.cz/th/xrlkg/DIPLOMKA.pdf</a:t>
            </a:r>
            <a:r>
              <a:rPr lang="cs-CZ" sz="11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3091655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7852D-5026-4C5A-AFC0-832D80E0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fixace</a:t>
            </a:r>
          </a:p>
        </p:txBody>
      </p:sp>
      <p:pic>
        <p:nvPicPr>
          <p:cNvPr id="5" name="Zástupný obsah 4" descr="Obsah obrázku hodiny&#10;&#10;Popis byl vytvořen automaticky">
            <a:extLst>
              <a:ext uri="{FF2B5EF4-FFF2-40B4-BE49-F238E27FC236}">
                <a16:creationId xmlns:a16="http://schemas.microsoft.com/office/drawing/2014/main" id="{28D0C9ED-D407-476B-AF09-E5F9E08403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51" y="4308867"/>
            <a:ext cx="4754562" cy="1787117"/>
          </a:xfr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303F0D-243D-4325-915B-95F452110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7" y="2011680"/>
            <a:ext cx="9813205" cy="3297124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2200" dirty="0"/>
              <a:t> </a:t>
            </a:r>
            <a:r>
              <a:rPr lang="cs-CZ" sz="2200" dirty="0" err="1"/>
              <a:t>Haidingerovým</a:t>
            </a:r>
            <a:r>
              <a:rPr lang="cs-CZ" sz="2200" dirty="0"/>
              <a:t> svazkem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200" b="0" dirty="0"/>
              <a:t> Při průchodu světla skrze modrý kobaltový filtr vzniká světlo monochromatické (=doslova jednobarevné, o jedné vlnové délce) to dále prochází skrze polarizační filtr (v tomto případě tzv. </a:t>
            </a:r>
            <a:r>
              <a:rPr lang="cs-CZ" sz="2200" b="0" dirty="0" err="1"/>
              <a:t>Nicolův</a:t>
            </a:r>
            <a:r>
              <a:rPr lang="cs-CZ" sz="2200" b="0" dirty="0"/>
              <a:t> hranol), vzniká světlo polarizované. Pokud Nikolův hranol roztočíme, vznikne rotující tzv. </a:t>
            </a:r>
            <a:r>
              <a:rPr lang="cs-CZ" sz="2200" b="0" dirty="0" err="1"/>
              <a:t>Haidingerův</a:t>
            </a:r>
            <a:r>
              <a:rPr lang="cs-CZ" sz="2200" b="0" dirty="0"/>
              <a:t> svazek, který je viditelný pouze </a:t>
            </a:r>
            <a:r>
              <a:rPr lang="cs-CZ" sz="2200" b="0" dirty="0" err="1"/>
              <a:t>makulou</a:t>
            </a:r>
            <a:r>
              <a:rPr lang="cs-CZ" sz="2200" b="0" dirty="0"/>
              <a:t> (</a:t>
            </a:r>
            <a:r>
              <a:rPr lang="cs-CZ" sz="2200" b="0" dirty="0" err="1"/>
              <a:t>entopický</a:t>
            </a:r>
            <a:r>
              <a:rPr lang="cs-CZ" sz="2200" b="0" dirty="0"/>
              <a:t> fenomén). K takto vytvořenému </a:t>
            </a:r>
            <a:r>
              <a:rPr lang="cs-CZ" sz="2200" b="0" dirty="0" err="1"/>
              <a:t>Haidingerově</a:t>
            </a:r>
            <a:r>
              <a:rPr lang="cs-CZ" sz="2200" b="0" dirty="0"/>
              <a:t> svazku se přidá ještě reálný obrázek.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200" b="0" dirty="0"/>
              <a:t> Centrální fixace – vrtule </a:t>
            </a:r>
            <a:r>
              <a:rPr lang="cs-CZ" sz="2200" b="0" dirty="0" err="1"/>
              <a:t>Haidingerova</a:t>
            </a:r>
            <a:r>
              <a:rPr lang="cs-CZ" sz="2200" b="0" dirty="0"/>
              <a:t> svazku je zřetelně viditelná a otáčí se přímo na obrázku, vyšetřovaný ji díky </a:t>
            </a:r>
            <a:r>
              <a:rPr lang="cs-CZ" sz="2200" b="0" dirty="0" err="1"/>
              <a:t>entopickému</a:t>
            </a:r>
            <a:r>
              <a:rPr lang="cs-CZ" sz="2200" b="0" dirty="0"/>
              <a:t> fenoménu vidí ve všech pohledových směrech.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200" b="0" dirty="0"/>
              <a:t> EF – vrtule </a:t>
            </a:r>
            <a:r>
              <a:rPr lang="cs-CZ" sz="2200" b="0" dirty="0" err="1"/>
              <a:t>Haidingeorva</a:t>
            </a:r>
            <a:r>
              <a:rPr lang="cs-CZ" sz="2200" b="0" dirty="0"/>
              <a:t> svazku není viditelná, popřípadě je vedle obrázku, při zúžení clony přístroje vrtule mizí. </a:t>
            </a:r>
          </a:p>
          <a:p>
            <a:pPr marL="0" indent="0">
              <a:buNone/>
            </a:pPr>
            <a:br>
              <a:rPr lang="cs-CZ" b="0" dirty="0"/>
            </a:br>
            <a:r>
              <a:rPr lang="cs-CZ" sz="1400" b="0" dirty="0"/>
              <a:t>Vysvětlení principu Nikolova hranolu zde: </a:t>
            </a:r>
            <a:br>
              <a:rPr lang="cs-CZ" sz="1400" b="0" dirty="0"/>
            </a:br>
            <a:r>
              <a:rPr lang="cs-CZ" sz="1400" b="0" dirty="0">
                <a:hlinkClick r:id="rId3"/>
              </a:rPr>
              <a:t>https://www.youtube.com/watch?v=5b6MDuU1J8U</a:t>
            </a:r>
            <a:r>
              <a:rPr lang="cs-CZ" sz="1400" b="0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B40117-F3D3-49F1-B221-D813286A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6A8F-5E3B-4C2D-AD5D-AAFA5AF900F7}" type="slidenum">
              <a:rPr lang="cs-CZ" smtClean="0"/>
              <a:t>30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3CF3E2E-B0FE-4BB7-A56B-19F5A4383DB6}"/>
              </a:ext>
            </a:extLst>
          </p:cNvPr>
          <p:cNvSpPr txBox="1"/>
          <p:nvPr/>
        </p:nvSpPr>
        <p:spPr>
          <a:xfrm>
            <a:off x="5417461" y="6059408"/>
            <a:ext cx="4754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Haidingerův</a:t>
            </a:r>
            <a:r>
              <a:rPr lang="cs-CZ" sz="1200" dirty="0"/>
              <a:t> svazek, červené šipky ukazují aktuální směr svazku.</a:t>
            </a:r>
          </a:p>
        </p:txBody>
      </p:sp>
    </p:spTree>
    <p:extLst>
      <p:ext uri="{BB962C8B-B14F-4D97-AF65-F5344CB8AC3E}">
        <p14:creationId xmlns:p14="http://schemas.microsoft.com/office/powerpoint/2010/main" val="4030816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7852D-5026-4C5A-AFC0-832D80E0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fixace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303F0D-243D-4325-915B-95F452110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9813206" cy="32994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200" dirty="0"/>
              <a:t> Pomocí koordinace oko – ruka: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b="0" dirty="0"/>
              <a:t>Na papíře je silně nakreslený pravoúhlý kříž (tzv. kříž dle Dostála). Pacient má za úkol nakreslit doprostřed kříže tečku. Vyšetřuje se monokulárně, s křížem se vždy trochu zahýbe. Prvně se vyšetřuje oko zdravé, aby bylo jasné, že pacient úkol pochopil, poté oko, na kterém předpokládáme EF. </a:t>
            </a:r>
          </a:p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BE01C8-5E0F-4ABF-A60D-35E87CD2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6A8F-5E3B-4C2D-AD5D-AAFA5AF900F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090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7852D-5026-4C5A-AFC0-832D80E0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fixace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B19A817-521C-4672-8898-3FA744C00F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67" y="2370200"/>
            <a:ext cx="4467066" cy="3805278"/>
          </a:xfr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303F0D-243D-4325-915B-95F452110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504082"/>
            <a:ext cx="4287012" cy="3805278"/>
          </a:xfrm>
        </p:spPr>
        <p:txBody>
          <a:bodyPr>
            <a:normAutofit/>
          </a:bodyPr>
          <a:lstStyle/>
          <a:p>
            <a:r>
              <a:rPr lang="cs-CZ" dirty="0"/>
              <a:t>Podle umístění nakreslené tečky můžeme rozlišit: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0" dirty="0"/>
              <a:t>Polohu excentrické fixace </a:t>
            </a:r>
            <a:r>
              <a:rPr lang="cs-CZ" sz="2000" dirty="0"/>
              <a:t>PERI-</a:t>
            </a:r>
            <a:r>
              <a:rPr lang="cs-CZ" sz="2000" b="0" dirty="0"/>
              <a:t> (pac. fixuje „okolo“ </a:t>
            </a:r>
            <a:r>
              <a:rPr lang="cs-CZ" sz="2000" b="0" dirty="0" err="1"/>
              <a:t>foveoly</a:t>
            </a:r>
            <a:r>
              <a:rPr lang="cs-CZ" sz="2000" b="0" dirty="0"/>
              <a:t>/</a:t>
            </a:r>
            <a:r>
              <a:rPr lang="cs-CZ" sz="2000" b="0" dirty="0" err="1"/>
              <a:t>makuly</a:t>
            </a:r>
            <a:r>
              <a:rPr lang="cs-CZ" sz="2000" b="0" dirty="0"/>
              <a:t>)</a:t>
            </a:r>
          </a:p>
          <a:p>
            <a:pPr lvl="2"/>
            <a:r>
              <a:rPr lang="cs-CZ" dirty="0"/>
              <a:t>L</a:t>
            </a:r>
            <a:r>
              <a:rPr lang="cs-CZ" b="0" dirty="0"/>
              <a:t>epší prognóza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0" dirty="0"/>
              <a:t>Polohu excentrické fixace </a:t>
            </a:r>
            <a:r>
              <a:rPr lang="cs-CZ" sz="2000" dirty="0"/>
              <a:t>PARA-</a:t>
            </a:r>
            <a:r>
              <a:rPr lang="cs-CZ" sz="2000" b="0" dirty="0"/>
              <a:t> (pac. Fixuje sledovaný předmět do jedné oblasti vedle </a:t>
            </a:r>
            <a:r>
              <a:rPr lang="cs-CZ" sz="2000" b="0" dirty="0" err="1"/>
              <a:t>foveoly</a:t>
            </a:r>
            <a:r>
              <a:rPr lang="cs-CZ" sz="2000" b="0" dirty="0"/>
              <a:t>/</a:t>
            </a:r>
            <a:r>
              <a:rPr lang="cs-CZ" sz="2000" b="0" dirty="0" err="1"/>
              <a:t>makuly</a:t>
            </a:r>
            <a:r>
              <a:rPr lang="cs-CZ" sz="2000" b="0" dirty="0"/>
              <a:t>)</a:t>
            </a:r>
          </a:p>
          <a:p>
            <a:pPr lvl="2"/>
            <a:r>
              <a:rPr lang="cs-CZ" b="0" dirty="0"/>
              <a:t>Horší prognóza</a:t>
            </a:r>
            <a:br>
              <a:rPr lang="cs-CZ" b="0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D890CA9-AB8D-44AC-BAD3-0EBDE465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6A8F-5E3B-4C2D-AD5D-AAFA5AF900F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51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7852D-5026-4C5A-AFC0-832D80E0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rozlišovací schopnosti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88035F3-FD21-468C-9C4E-46DB3EB16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6" y="1920240"/>
            <a:ext cx="10428733" cy="43891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000" dirty="0"/>
              <a:t>Na klasických optotypech.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Dle věku a schopností dítěte použijeme buď obrázky, </a:t>
            </a:r>
            <a:r>
              <a:rPr lang="cs-CZ" dirty="0" err="1"/>
              <a:t>Pflȕgerovy</a:t>
            </a:r>
            <a:r>
              <a:rPr lang="cs-CZ" dirty="0"/>
              <a:t> háky (E), </a:t>
            </a:r>
            <a:r>
              <a:rPr lang="cs-CZ" dirty="0" err="1"/>
              <a:t>Landoldtovy</a:t>
            </a:r>
            <a:r>
              <a:rPr lang="cs-CZ" dirty="0"/>
              <a:t> prstence nebo písmena (</a:t>
            </a:r>
            <a:r>
              <a:rPr lang="cs-CZ" dirty="0" err="1"/>
              <a:t>Snellenův</a:t>
            </a:r>
            <a:r>
              <a:rPr lang="cs-CZ" dirty="0"/>
              <a:t> optotyp).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Určujeme rozdíl ve zrakové ostrosti na celém řádku (tzn. v kontextu ostatních znaků) a při sledování solitérního symbolu.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 </a:t>
            </a:r>
            <a:r>
              <a:rPr lang="cs-CZ" sz="2000" dirty="0"/>
              <a:t>Pomocí speciálních optotypů pro vyšetření rozlišovací schopnosti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Na jedné tabulce </a:t>
            </a:r>
            <a:r>
              <a:rPr lang="cs-CZ" dirty="0" err="1"/>
              <a:t>Pflȕgerovy</a:t>
            </a:r>
            <a:r>
              <a:rPr lang="cs-CZ" dirty="0"/>
              <a:t> háky stejné velikosti ale různé orientace, seřazené do čtverce 5x5 znaků. Mezi tabulkami je rozdíl ve velikosti háků a ve vzdálenosti mezi nimi. Čím menší znaky a čím těsněji u sebe je vyšetřovaný rozezná, tím lepší má rozlišovací schopnost.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/>
              <a:t>Odhaluje tzv. </a:t>
            </a:r>
            <a:r>
              <a:rPr lang="cs-CZ" sz="1400" dirty="0" err="1"/>
              <a:t>crowding</a:t>
            </a:r>
            <a:r>
              <a:rPr lang="cs-CZ" sz="1400" dirty="0"/>
              <a:t> </a:t>
            </a:r>
            <a:r>
              <a:rPr lang="cs-CZ" sz="1400" dirty="0" err="1"/>
              <a:t>fenomém</a:t>
            </a:r>
            <a:r>
              <a:rPr lang="cs-CZ" sz="1400" dirty="0"/>
              <a:t> přítomen u amblyopie. </a:t>
            </a:r>
            <a:br>
              <a:rPr lang="cs-CZ" sz="1400" dirty="0"/>
            </a:br>
            <a:r>
              <a:rPr lang="cs-CZ" sz="1400" dirty="0"/>
              <a:t>	</a:t>
            </a:r>
            <a:r>
              <a:rPr lang="cs-CZ" sz="1100" i="1" dirty="0"/>
              <a:t>- Viz Hromádková, Šilhání, str. 65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8078B6-4390-4031-B48C-58F3F14E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6A8F-5E3B-4C2D-AD5D-AAFA5AF900F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609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7852D-5026-4C5A-AFC0-832D80E0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rozlišovací schopnosti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8078B6-4390-4031-B48C-58F3F14E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6A8F-5E3B-4C2D-AD5D-AAFA5AF900F7}" type="slidenum">
              <a:rPr lang="cs-CZ" smtClean="0"/>
              <a:t>34</a:t>
            </a:fld>
            <a:endParaRPr lang="cs-C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D67965-3374-413B-A035-E536294B4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72" y="1632204"/>
            <a:ext cx="4943856" cy="494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56987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1797C-13CD-4672-812B-2797333C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vám za pozornost!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ACC8FB-19F4-48C2-AFAE-8A3F4DE3E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Přeji krásný den!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DF1383-E96D-481C-98E3-F50B345F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D2204CA0-24C1-498C-9AEF-C54A4C42C0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5693" t="17531" r="18431" b="4116"/>
          <a:stretch/>
        </p:blipFill>
        <p:spPr>
          <a:xfrm>
            <a:off x="3269552" y="1335024"/>
            <a:ext cx="5229224" cy="5023711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8D14BDF-4A23-4005-B84C-8F36E1E6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Horopter</a:t>
            </a:r>
            <a:r>
              <a:rPr lang="cs-CZ" dirty="0"/>
              <a:t>, </a:t>
            </a:r>
            <a:r>
              <a:rPr lang="cs-CZ" dirty="0" err="1"/>
              <a:t>Panumův</a:t>
            </a:r>
            <a:r>
              <a:rPr lang="cs-CZ" dirty="0"/>
              <a:t> prostor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7026AA-FE91-4946-BC7F-D81CA184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31EA9105-041C-41B4-8299-36AF212D8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6375" y="6272784"/>
            <a:ext cx="9315578" cy="645678"/>
          </a:xfrm>
        </p:spPr>
        <p:txBody>
          <a:bodyPr>
            <a:normAutofit/>
          </a:bodyPr>
          <a:lstStyle/>
          <a:p>
            <a:r>
              <a:rPr lang="cs-CZ" sz="1100" i="1" dirty="0" err="1"/>
              <a:t>Pževzato</a:t>
            </a:r>
            <a:r>
              <a:rPr lang="cs-CZ" sz="1100" i="1" dirty="0"/>
              <a:t> z: SCREENING HETEROFORIÍ A HETEROTROPI V POPULACI VYUŽITÍM ZAKRÝVACÍ A ODKRÝVACÍ ZKOUŠKY Diplomová práce Autor: Bc. Gabriela </a:t>
            </a:r>
            <a:r>
              <a:rPr lang="cs-CZ" sz="1100" i="1" dirty="0" err="1"/>
              <a:t>Cvancigerová</a:t>
            </a:r>
            <a:r>
              <a:rPr lang="cs-CZ" sz="1100" i="1" dirty="0"/>
              <a:t> Studijní obor: Optometrie Brno 2013 MASARYKOVA UNIVERZITA LÉKAŘSKÁ FAKULTA, dostupné na </a:t>
            </a:r>
            <a:r>
              <a:rPr lang="cs-CZ" sz="1100" i="1" dirty="0">
                <a:hlinkClick r:id="rId3"/>
              </a:rPr>
              <a:t>https://is.muni.cz/th/xrlkg/DIPLOMKA.pdf</a:t>
            </a:r>
            <a:r>
              <a:rPr lang="cs-CZ" sz="11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469902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32E61-9831-432A-9ECA-E305FD558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Anomální retinální korespondence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8EA73E-2F1C-454A-B610-6E3769463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10786873" cy="40233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Pokud u dítěte vznikne strabismus v období plasticity zrakového systému, může u něj postupně vzniknout adaptace na tento stav změnou retinálních korespondenčních stavů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Na podkladě celé kaskády senzorických změn.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Proces, který probíhá ve zrakovém kortexu díky vysoké neurální plasticitě v tomto období.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Představuje fyziologickou adaptaci.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Nakonec spolupracují fovea </a:t>
            </a:r>
            <a:r>
              <a:rPr lang="cs-CZ" sz="2400" dirty="0" err="1"/>
              <a:t>neuchýleného</a:t>
            </a:r>
            <a:r>
              <a:rPr lang="cs-CZ" sz="2400" dirty="0"/>
              <a:t> oka a tzv. </a:t>
            </a:r>
            <a:r>
              <a:rPr lang="cs-CZ" sz="2400" dirty="0" err="1"/>
              <a:t>pseudofovea</a:t>
            </a:r>
            <a:r>
              <a:rPr lang="cs-CZ" sz="2400" dirty="0"/>
              <a:t> oka uchýleného.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err="1"/>
              <a:t>Pseudofovea</a:t>
            </a:r>
            <a:r>
              <a:rPr lang="cs-CZ" sz="2400" dirty="0"/>
              <a:t> představuje to místo na sítnici, kam dopadá obraz sledovaného (fixovaného předmětu).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Mění se subjektivní úhel šilhání.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Může být přítomen určitý stupeň anomálního JBV i s hrubou </a:t>
            </a:r>
            <a:r>
              <a:rPr lang="cs-CZ" sz="2400" dirty="0" err="1"/>
              <a:t>stereopsí</a:t>
            </a:r>
            <a:r>
              <a:rPr lang="cs-CZ" sz="24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Čím déle trvá ARK, tím těžší je zvrátit stav na NRK.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5077DC-CC78-4111-A179-2D68314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97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32E61-9831-432A-9ECA-E305FD558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korespondence sítnic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E75E06-64AD-4B77-B53C-EC7B502AC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286000"/>
            <a:ext cx="972007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NRK = Normální retinální korespondence (fyziologický stav)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ARK = Anomální retinální korespondence (fyziologická adaptace)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 HARK = Harmonická ARK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 DARK = </a:t>
            </a:r>
            <a:r>
              <a:rPr lang="cs-CZ" dirty="0" err="1"/>
              <a:t>Dysharmonická</a:t>
            </a:r>
            <a:r>
              <a:rPr lang="cs-CZ" dirty="0"/>
              <a:t> ARK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 Smíšená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 Absence RK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 Pacienti nejsou schopni JBV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 U těžkých amblyopií, při kataraktě atd…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 Nebo také u tzv. pravých alternátorů.</a:t>
            </a:r>
          </a:p>
          <a:p>
            <a:pPr lvl="1">
              <a:buFontTx/>
              <a:buChar char="-"/>
            </a:pPr>
            <a:endParaRPr lang="cs-CZ" sz="22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5077DC-CC78-4111-A179-2D68314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68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F1D62-3816-4D7F-861A-D9CD23062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HARK vs. DARK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F92304-8039-46DF-B18C-5A571642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49" descr="HARK DARK 5a">
            <a:extLst>
              <a:ext uri="{FF2B5EF4-FFF2-40B4-BE49-F238E27FC236}">
                <a16:creationId xmlns:a16="http://schemas.microsoft.com/office/drawing/2014/main" id="{D77C8027-BFC6-472C-A3C6-F357F28E1C2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90" y="1571803"/>
            <a:ext cx="3641178" cy="470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5" descr="HARK DARK 6a">
            <a:extLst>
              <a:ext uri="{FF2B5EF4-FFF2-40B4-BE49-F238E27FC236}">
                <a16:creationId xmlns:a16="http://schemas.microsoft.com/office/drawing/2014/main" id="{0426A9DB-CE04-4427-9402-EB508F4BB1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34" y="1571803"/>
            <a:ext cx="3641177" cy="470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1CCF0B0-5C57-46C6-813C-B122BE2DF20D}"/>
              </a:ext>
            </a:extLst>
          </p:cNvPr>
          <p:cNvSpPr txBox="1"/>
          <p:nvPr/>
        </p:nvSpPr>
        <p:spPr>
          <a:xfrm>
            <a:off x="381000" y="6255352"/>
            <a:ext cx="11653935" cy="482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cs-CZ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Obrázky převzaty z: PRÁH DICHOPTICKÉHO MASKOVÁNÍ KONTRASTEM JAKO MĚŘÍTKO SÍLY SENZORICKÉ FÚZE U HETEROTROPIÍ S ARK</a:t>
            </a:r>
            <a:r>
              <a:rPr lang="cs-CZ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Bakalářská práce, Kateřina Dostálková, Brno, duben 2016, MASARYKOVA UNIVERZITA, Lékařská fakulta, Katedra optometrie a ortoptiky. Dostupné na </a:t>
            </a:r>
            <a:r>
              <a:rPr lang="cs-CZ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https://is.muni.cz/th/kc4wd/Dostalkova_K._-_Bakalarska_prace.docx</a:t>
            </a:r>
            <a:r>
              <a:rPr lang="cs-CZ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768602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792E3-7B81-4A9B-BEB6-AC8B7CB32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Retinální korespondence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50A65C-D33F-4B25-80C3-708A50CC9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9813206" cy="40233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400" i="1" dirty="0"/>
              <a:t>Pomocí </a:t>
            </a:r>
            <a:r>
              <a:rPr lang="cs-CZ" sz="2400" i="1" dirty="0" err="1"/>
              <a:t>troposkopu</a:t>
            </a:r>
            <a:r>
              <a:rPr lang="cs-CZ" sz="2400" i="1" dirty="0"/>
              <a:t> – měření objektivního a subjektivního úhlu.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i="1" dirty="0"/>
              <a:t> Test následných paobrazů dle </a:t>
            </a:r>
            <a:r>
              <a:rPr lang="cs-CZ" sz="2400" i="1" dirty="0" err="1"/>
              <a:t>Heringa-Bielschowského</a:t>
            </a:r>
            <a:r>
              <a:rPr lang="cs-CZ" sz="2400" i="1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i="1" dirty="0"/>
              <a:t> Pomocí </a:t>
            </a:r>
            <a:r>
              <a:rPr lang="cs-CZ" sz="2400" i="1" dirty="0" err="1"/>
              <a:t>Worthových</a:t>
            </a:r>
            <a:r>
              <a:rPr lang="cs-CZ" sz="2400" i="1" dirty="0"/>
              <a:t> světel.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i="1" dirty="0"/>
              <a:t> Pomocí </a:t>
            </a:r>
            <a:r>
              <a:rPr lang="cs-CZ" sz="2400" i="1" dirty="0" err="1"/>
              <a:t>Bagoliniho</a:t>
            </a:r>
            <a:r>
              <a:rPr lang="cs-CZ" sz="2400" i="1" dirty="0"/>
              <a:t> skel.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i="1" dirty="0"/>
              <a:t> </a:t>
            </a:r>
            <a:r>
              <a:rPr lang="cs-CZ" sz="2400" i="1" dirty="0" err="1"/>
              <a:t>Giessenský</a:t>
            </a:r>
            <a:r>
              <a:rPr lang="cs-CZ" sz="2400" i="1" dirty="0"/>
              <a:t> test (test dle </a:t>
            </a:r>
            <a:r>
              <a:rPr lang="cs-CZ" sz="2400" i="1" dirty="0" err="1"/>
              <a:t>Cüpperse</a:t>
            </a:r>
            <a:r>
              <a:rPr lang="cs-CZ" sz="2400" i="1" dirty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i="1" dirty="0"/>
              <a:t> </a:t>
            </a:r>
            <a:r>
              <a:rPr lang="cs-CZ" sz="2400" i="1" dirty="0" err="1"/>
              <a:t>Swanův</a:t>
            </a:r>
            <a:r>
              <a:rPr lang="cs-CZ" sz="2400" i="1" dirty="0"/>
              <a:t> anaglyfický test.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i="1" dirty="0"/>
              <a:t> S červeným sklem a prizmaty.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100" dirty="0"/>
              <a:t>Využívají Foveo-</a:t>
            </a:r>
            <a:r>
              <a:rPr lang="cs-CZ" sz="2100" dirty="0" err="1"/>
              <a:t>foveolární</a:t>
            </a:r>
            <a:r>
              <a:rPr lang="cs-CZ" sz="2100" dirty="0"/>
              <a:t> testy RK, pokud je ARK periferně-periferní, pak nemusí tyto testy v diagnostice dostačovat.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100" dirty="0"/>
              <a:t> Vždy vhodné použít alespoň 3 z nich.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100" dirty="0"/>
              <a:t> Jsou subjektivní, nelze nikterak objektivně ověřit.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C32675-ED69-4675-B4A8-B9F3311E5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1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1BC7F-FD63-4BC7-939B-EDFD5D293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 retinální korespondence na </a:t>
            </a:r>
            <a:r>
              <a:rPr lang="cs-CZ" dirty="0" err="1"/>
              <a:t>troposkopu</a:t>
            </a:r>
            <a:r>
              <a:rPr lang="cs-CZ" dirty="0"/>
              <a:t>/synoptoforu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C21788-BF85-48A1-8636-4CFF5E23A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9813206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Na základě stanovení objektivního a subjektivního úhlu.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Fyziologický je rozdíl do 3° mezi oběma úhly.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NRK: Objektivní úhel šilhání se od subjektivního liší max. o 3°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 Příklad: </a:t>
            </a:r>
            <a:r>
              <a:rPr lang="cs-CZ" dirty="0" err="1"/>
              <a:t>obj</a:t>
            </a:r>
            <a:r>
              <a:rPr lang="cs-CZ" dirty="0"/>
              <a:t>. úhel je +12° a </a:t>
            </a:r>
            <a:r>
              <a:rPr lang="cs-CZ" dirty="0" err="1"/>
              <a:t>subj</a:t>
            </a:r>
            <a:r>
              <a:rPr lang="cs-CZ" dirty="0"/>
              <a:t>. úhel šilhání +10°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HARK:  Subjektivní úhel je 0°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 Příklad: </a:t>
            </a:r>
            <a:r>
              <a:rPr lang="cs-CZ" dirty="0" err="1"/>
              <a:t>obj</a:t>
            </a:r>
            <a:r>
              <a:rPr lang="cs-CZ" dirty="0"/>
              <a:t>. úhel je +12°, subjektivní je 0° je tedy jasné, že sledovaný objekt dopadá na sítnici uchýleného oka do místa, které je umístěné12°nasálně od fovey.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DARK: Subjektivní úhel ≠ objektivní úhel a zároveň je rozdíl větší jak 3°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 Příklad: </a:t>
            </a:r>
            <a:r>
              <a:rPr lang="cs-CZ" dirty="0" err="1"/>
              <a:t>obj</a:t>
            </a:r>
            <a:r>
              <a:rPr lang="cs-CZ" dirty="0"/>
              <a:t>. úhel je +12° a subjektivní úhel je +5°, rozdíl je tedy +7° a obraz sledovaného objektu dopadá na sítnici 7°nasálně od fovey, tedy „někam mezi“ foveu a místo projekce odpovídající </a:t>
            </a:r>
            <a:r>
              <a:rPr lang="cs-CZ" dirty="0" err="1"/>
              <a:t>obj</a:t>
            </a:r>
            <a:r>
              <a:rPr lang="cs-CZ" dirty="0"/>
              <a:t>. úhlu.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842822-60BE-4582-B6CB-2104A35C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2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51591</TotalTime>
  <Words>2293</Words>
  <Application>Microsoft Office PowerPoint</Application>
  <PresentationFormat>Širokoúhlá obrazovka</PresentationFormat>
  <Paragraphs>212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Integrál</vt:lpstr>
      <vt:lpstr>Strabologická propedeutika</vt:lpstr>
      <vt:lpstr>Vyšetření korespondence sítnic</vt:lpstr>
      <vt:lpstr>Korespondující Body, Horopter</vt:lpstr>
      <vt:lpstr>Horopter, Panumův prostor</vt:lpstr>
      <vt:lpstr>Anomální retinální korespondence</vt:lpstr>
      <vt:lpstr>korespondence sítnic</vt:lpstr>
      <vt:lpstr>HARK vs. DARK</vt:lpstr>
      <vt:lpstr>Diagnostika Retinální korespondence</vt:lpstr>
      <vt:lpstr>Stanovení retinální korespondence na troposkopu/synoptoforu</vt:lpstr>
      <vt:lpstr>HARK vs. DARK</vt:lpstr>
      <vt:lpstr>Test následných paobrazů dle Heringa - Bielschowského</vt:lpstr>
      <vt:lpstr>Prezentace aplikace PowerPoint</vt:lpstr>
      <vt:lpstr>Prezentace aplikace PowerPoint</vt:lpstr>
      <vt:lpstr>Oproti tomu pola test</vt:lpstr>
      <vt:lpstr>Prezentace aplikace PowerPoint</vt:lpstr>
      <vt:lpstr>Prezentace aplikace PowerPoint</vt:lpstr>
      <vt:lpstr>Oproti tomu H-B test</vt:lpstr>
      <vt:lpstr>Prezentace aplikace PowerPoint</vt:lpstr>
      <vt:lpstr>Prezentace aplikace PowerPoint</vt:lpstr>
      <vt:lpstr>Pomocí Worthových světel/ bagoliniho skel </vt:lpstr>
      <vt:lpstr>Připomenutí – různé výsledky Bagoliniho testu</vt:lpstr>
      <vt:lpstr>Připomenutí – některé možné výsledky Worthova testu</vt:lpstr>
      <vt:lpstr>Giessenský test (dle Cüpperse)</vt:lpstr>
      <vt:lpstr>Giessenský test (dle Cüpperse)</vt:lpstr>
      <vt:lpstr>Swanův anaglyfický test</vt:lpstr>
      <vt:lpstr>Vyšetření RK s prizmaty a červeným sklem</vt:lpstr>
      <vt:lpstr>Vyšetření fixace</vt:lpstr>
      <vt:lpstr>Vyšetření fixace</vt:lpstr>
      <vt:lpstr>Vyšetření fixace</vt:lpstr>
      <vt:lpstr>Vyšetření fixace</vt:lpstr>
      <vt:lpstr>Vyšetření fixace</vt:lpstr>
      <vt:lpstr>Vyšetření fixace</vt:lpstr>
      <vt:lpstr>Vyšetření rozlišovací schopnosti</vt:lpstr>
      <vt:lpstr>Vyšetření rozlišovací schopnosti</vt:lpstr>
      <vt:lpstr>Děkuji vám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Komínek</dc:creator>
  <cp:lastModifiedBy>Martin Komínek</cp:lastModifiedBy>
  <cp:revision>98</cp:revision>
  <dcterms:created xsi:type="dcterms:W3CDTF">2020-05-03T07:36:24Z</dcterms:created>
  <dcterms:modified xsi:type="dcterms:W3CDTF">2021-04-28T07:59:59Z</dcterms:modified>
</cp:coreProperties>
</file>