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ink/ink6.xml" ContentType="application/inkml+xml"/>
  <Override PartName="/ppt/ink/ink7.xml" ContentType="application/inkml+xml"/>
  <Override PartName="/ppt/ink/ink8.xml" ContentType="application/inkml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ink/ink9.xml" ContentType="application/inkml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66" r:id="rId3"/>
    <p:sldId id="265" r:id="rId4"/>
    <p:sldId id="267" r:id="rId5"/>
    <p:sldId id="259" r:id="rId6"/>
    <p:sldId id="262" r:id="rId7"/>
    <p:sldId id="257" r:id="rId8"/>
    <p:sldId id="258" r:id="rId9"/>
    <p:sldId id="261" r:id="rId10"/>
    <p:sldId id="285" r:id="rId11"/>
    <p:sldId id="277" r:id="rId12"/>
    <p:sldId id="260" r:id="rId13"/>
    <p:sldId id="282" r:id="rId14"/>
    <p:sldId id="263" r:id="rId15"/>
    <p:sldId id="275" r:id="rId16"/>
    <p:sldId id="268" r:id="rId17"/>
    <p:sldId id="286" r:id="rId18"/>
    <p:sldId id="269" r:id="rId19"/>
    <p:sldId id="278" r:id="rId20"/>
    <p:sldId id="287" r:id="rId21"/>
    <p:sldId id="270" r:id="rId22"/>
    <p:sldId id="271" r:id="rId23"/>
    <p:sldId id="272" r:id="rId24"/>
    <p:sldId id="283" r:id="rId25"/>
    <p:sldId id="288" r:id="rId26"/>
    <p:sldId id="273" r:id="rId27"/>
    <p:sldId id="280" r:id="rId28"/>
    <p:sldId id="284" r:id="rId29"/>
    <p:sldId id="281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A8AA"/>
    <a:srgbClr val="46A89F"/>
    <a:srgbClr val="A6CA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26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diagrams/_rels/data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svg"/><Relationship Id="rId2" Type="http://schemas.openxmlformats.org/officeDocument/2006/relationships/image" Target="../media/image51.svg"/><Relationship Id="rId1" Type="http://schemas.openxmlformats.org/officeDocument/2006/relationships/image" Target="../media/image50.png"/><Relationship Id="rId6" Type="http://schemas.openxmlformats.org/officeDocument/2006/relationships/image" Target="../media/image55.sv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svg"/><Relationship Id="rId4" Type="http://schemas.openxmlformats.org/officeDocument/2006/relationships/image" Target="../media/image53.svg"/><Relationship Id="rId9" Type="http://schemas.openxmlformats.org/officeDocument/2006/relationships/image" Target="../media/image58.png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svg"/><Relationship Id="rId1" Type="http://schemas.openxmlformats.org/officeDocument/2006/relationships/image" Target="../media/image65.png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4" Type="http://schemas.openxmlformats.org/officeDocument/2006/relationships/image" Target="../media/image68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4" Type="http://schemas.openxmlformats.org/officeDocument/2006/relationships/image" Target="../media/image10.sv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diagrams/_rels/data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svg"/><Relationship Id="rId1" Type="http://schemas.openxmlformats.org/officeDocument/2006/relationships/image" Target="../media/image45.png"/><Relationship Id="rId4" Type="http://schemas.openxmlformats.org/officeDocument/2006/relationships/image" Target="../media/image48.svg"/></Relationships>
</file>

<file path=ppt/diagrams/_rels/drawing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svg"/><Relationship Id="rId2" Type="http://schemas.openxmlformats.org/officeDocument/2006/relationships/image" Target="../media/image51.svg"/><Relationship Id="rId1" Type="http://schemas.openxmlformats.org/officeDocument/2006/relationships/image" Target="../media/image50.png"/><Relationship Id="rId6" Type="http://schemas.openxmlformats.org/officeDocument/2006/relationships/image" Target="../media/image55.sv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svg"/><Relationship Id="rId4" Type="http://schemas.openxmlformats.org/officeDocument/2006/relationships/image" Target="../media/image53.svg"/><Relationship Id="rId9" Type="http://schemas.openxmlformats.org/officeDocument/2006/relationships/image" Target="../media/image58.pn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svg"/><Relationship Id="rId1" Type="http://schemas.openxmlformats.org/officeDocument/2006/relationships/image" Target="../media/image65.png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4" Type="http://schemas.openxmlformats.org/officeDocument/2006/relationships/image" Target="../media/image68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svg"/><Relationship Id="rId1" Type="http://schemas.openxmlformats.org/officeDocument/2006/relationships/image" Target="../media/image7.png"/><Relationship Id="rId4" Type="http://schemas.openxmlformats.org/officeDocument/2006/relationships/image" Target="../media/image10.sv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diagrams/_rels/drawing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svg"/><Relationship Id="rId1" Type="http://schemas.openxmlformats.org/officeDocument/2006/relationships/image" Target="../media/image45.png"/><Relationship Id="rId4" Type="http://schemas.openxmlformats.org/officeDocument/2006/relationships/image" Target="../media/image4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4_2">
  <dgm:title val=""/>
  <dgm:desc val=""/>
  <dgm:catLst>
    <dgm:cat type="accent4" pri="14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84A090-40A5-4AB3-8CA0-CFAAB441ECD5}" type="doc">
      <dgm:prSet loTypeId="urn:microsoft.com/office/officeart/2016/7/layout/VerticalHollowAction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1F8D7B2-242A-4C54-8180-91DBF8A90DA4}">
      <dgm:prSet/>
      <dgm:spPr/>
      <dgm:t>
        <a:bodyPr/>
        <a:lstStyle/>
        <a:p>
          <a:r>
            <a:rPr lang="en-US"/>
            <a:t>Learn</a:t>
          </a:r>
        </a:p>
      </dgm:t>
    </dgm:pt>
    <dgm:pt modelId="{EDFC5471-6A5F-4360-AF76-0ED16D4464C5}" type="parTrans" cxnId="{DDBDB34F-A8B0-4C75-A9D8-130DFBEA6598}">
      <dgm:prSet/>
      <dgm:spPr/>
      <dgm:t>
        <a:bodyPr/>
        <a:lstStyle/>
        <a:p>
          <a:endParaRPr lang="en-US"/>
        </a:p>
      </dgm:t>
    </dgm:pt>
    <dgm:pt modelId="{03018C02-2E9A-4C05-9B17-587BFE7CAA82}" type="sibTrans" cxnId="{DDBDB34F-A8B0-4C75-A9D8-130DFBEA6598}">
      <dgm:prSet/>
      <dgm:spPr/>
      <dgm:t>
        <a:bodyPr/>
        <a:lstStyle/>
        <a:p>
          <a:endParaRPr lang="en-US"/>
        </a:p>
      </dgm:t>
    </dgm:pt>
    <dgm:pt modelId="{A557B91D-4076-4530-A128-C7932D4F0A67}">
      <dgm:prSet/>
      <dgm:spPr/>
      <dgm:t>
        <a:bodyPr/>
        <a:lstStyle/>
        <a:p>
          <a:r>
            <a:rPr lang="en-US" dirty="0"/>
            <a:t>Learn new things</a:t>
          </a:r>
        </a:p>
        <a:p>
          <a:r>
            <a:rPr lang="en-US" dirty="0"/>
            <a:t>Seek a solution for a problem</a:t>
          </a:r>
        </a:p>
      </dgm:t>
    </dgm:pt>
    <dgm:pt modelId="{47148EBD-69D9-4E22-9B8B-6D80EAA912EB}" type="parTrans" cxnId="{4C77C6C2-2279-43FE-BCF6-9F02B3E7A80F}">
      <dgm:prSet/>
      <dgm:spPr/>
      <dgm:t>
        <a:bodyPr/>
        <a:lstStyle/>
        <a:p>
          <a:endParaRPr lang="en-US"/>
        </a:p>
      </dgm:t>
    </dgm:pt>
    <dgm:pt modelId="{AB1D3312-D54A-4A52-A259-5CC05EABAC58}" type="sibTrans" cxnId="{4C77C6C2-2279-43FE-BCF6-9F02B3E7A80F}">
      <dgm:prSet/>
      <dgm:spPr/>
      <dgm:t>
        <a:bodyPr/>
        <a:lstStyle/>
        <a:p>
          <a:endParaRPr lang="en-US"/>
        </a:p>
      </dgm:t>
    </dgm:pt>
    <dgm:pt modelId="{FB799620-303A-439D-B19D-FC8380CF2727}">
      <dgm:prSet/>
      <dgm:spPr/>
      <dgm:t>
        <a:bodyPr/>
        <a:lstStyle/>
        <a:p>
          <a:r>
            <a:rPr lang="en-US"/>
            <a:t>Understand</a:t>
          </a:r>
        </a:p>
      </dgm:t>
    </dgm:pt>
    <dgm:pt modelId="{F4E4FB88-FF2A-4292-9CB9-90841331B077}" type="parTrans" cxnId="{10FDDD55-39DA-400C-89EF-3C6CF8FB17D1}">
      <dgm:prSet/>
      <dgm:spPr/>
      <dgm:t>
        <a:bodyPr/>
        <a:lstStyle/>
        <a:p>
          <a:endParaRPr lang="en-US"/>
        </a:p>
      </dgm:t>
    </dgm:pt>
    <dgm:pt modelId="{637DF797-12DF-4E13-9C88-0A5FDFEBAE80}" type="sibTrans" cxnId="{10FDDD55-39DA-400C-89EF-3C6CF8FB17D1}">
      <dgm:prSet/>
      <dgm:spPr/>
      <dgm:t>
        <a:bodyPr/>
        <a:lstStyle/>
        <a:p>
          <a:endParaRPr lang="en-US"/>
        </a:p>
      </dgm:t>
    </dgm:pt>
    <dgm:pt modelId="{7F6617DE-AF04-42BB-8972-AAA7A707C7FA}">
      <dgm:prSet/>
      <dgm:spPr/>
      <dgm:t>
        <a:bodyPr/>
        <a:lstStyle/>
        <a:p>
          <a:r>
            <a:rPr lang="en-US" dirty="0"/>
            <a:t>Understand different views or opinions</a:t>
          </a:r>
        </a:p>
      </dgm:t>
    </dgm:pt>
    <dgm:pt modelId="{5938189E-FD27-4FC2-86ED-AC4209D2EE7B}" type="parTrans" cxnId="{86580CCD-6C39-403C-B906-45D058C3649F}">
      <dgm:prSet/>
      <dgm:spPr/>
      <dgm:t>
        <a:bodyPr/>
        <a:lstStyle/>
        <a:p>
          <a:endParaRPr lang="en-US"/>
        </a:p>
      </dgm:t>
    </dgm:pt>
    <dgm:pt modelId="{51033806-3994-422A-B974-E02C2CFEB9AA}" type="sibTrans" cxnId="{86580CCD-6C39-403C-B906-45D058C3649F}">
      <dgm:prSet/>
      <dgm:spPr/>
      <dgm:t>
        <a:bodyPr/>
        <a:lstStyle/>
        <a:p>
          <a:endParaRPr lang="en-US"/>
        </a:p>
      </dgm:t>
    </dgm:pt>
    <dgm:pt modelId="{65A4172F-FEA2-40D0-A0EB-9BC547B5B29F}">
      <dgm:prSet/>
      <dgm:spPr/>
      <dgm:t>
        <a:bodyPr/>
        <a:lstStyle/>
        <a:p>
          <a:r>
            <a:rPr lang="en-US" dirty="0"/>
            <a:t>Improve</a:t>
          </a:r>
        </a:p>
      </dgm:t>
    </dgm:pt>
    <dgm:pt modelId="{B354C47C-6D5F-43EF-9831-8259D9E63BE6}" type="parTrans" cxnId="{3765A4B4-4036-40B8-BD62-4DCEEF008D56}">
      <dgm:prSet/>
      <dgm:spPr/>
      <dgm:t>
        <a:bodyPr/>
        <a:lstStyle/>
        <a:p>
          <a:endParaRPr lang="en-US"/>
        </a:p>
      </dgm:t>
    </dgm:pt>
    <dgm:pt modelId="{120832E3-BE5F-43B8-9B37-0744F657551F}" type="sibTrans" cxnId="{3765A4B4-4036-40B8-BD62-4DCEEF008D56}">
      <dgm:prSet/>
      <dgm:spPr/>
      <dgm:t>
        <a:bodyPr/>
        <a:lstStyle/>
        <a:p>
          <a:endParaRPr lang="en-US"/>
        </a:p>
      </dgm:t>
    </dgm:pt>
    <dgm:pt modelId="{297AC616-D206-4C08-9691-46ACF29747AD}">
      <dgm:prSet/>
      <dgm:spPr/>
      <dgm:t>
        <a:bodyPr/>
        <a:lstStyle/>
        <a:p>
          <a:r>
            <a:rPr lang="en-US" dirty="0"/>
            <a:t>Make a difference and improve people’s lives</a:t>
          </a:r>
        </a:p>
        <a:p>
          <a:r>
            <a:rPr lang="en-US" dirty="0"/>
            <a:t>Contribute to the knowledge base</a:t>
          </a:r>
        </a:p>
      </dgm:t>
    </dgm:pt>
    <dgm:pt modelId="{F912E968-CB52-4AD5-8F07-8B590A85865D}" type="parTrans" cxnId="{74D083D3-B4B8-46F8-B9D6-E744883D2A39}">
      <dgm:prSet/>
      <dgm:spPr/>
      <dgm:t>
        <a:bodyPr/>
        <a:lstStyle/>
        <a:p>
          <a:endParaRPr lang="en-US"/>
        </a:p>
      </dgm:t>
    </dgm:pt>
    <dgm:pt modelId="{7DBC7FE0-38DF-459D-85E9-E04DB00A87A2}" type="sibTrans" cxnId="{74D083D3-B4B8-46F8-B9D6-E744883D2A39}">
      <dgm:prSet/>
      <dgm:spPr/>
      <dgm:t>
        <a:bodyPr/>
        <a:lstStyle/>
        <a:p>
          <a:endParaRPr lang="en-US"/>
        </a:p>
      </dgm:t>
    </dgm:pt>
    <dgm:pt modelId="{06EAE992-A71C-45ED-89E3-9111DCFECBE1}" type="pres">
      <dgm:prSet presAssocID="{3484A090-40A5-4AB3-8CA0-CFAAB441ECD5}" presName="Name0" presStyleCnt="0">
        <dgm:presLayoutVars>
          <dgm:dir/>
          <dgm:animLvl val="lvl"/>
          <dgm:resizeHandles val="exact"/>
        </dgm:presLayoutVars>
      </dgm:prSet>
      <dgm:spPr/>
    </dgm:pt>
    <dgm:pt modelId="{BC93E7A2-CA14-43D5-9D55-8CC2CE41EE2B}" type="pres">
      <dgm:prSet presAssocID="{51F8D7B2-242A-4C54-8180-91DBF8A90DA4}" presName="linNode" presStyleCnt="0"/>
      <dgm:spPr/>
    </dgm:pt>
    <dgm:pt modelId="{AF458F1E-6ED7-4499-A2E3-383DA2D08AB5}" type="pres">
      <dgm:prSet presAssocID="{51F8D7B2-242A-4C54-8180-91DBF8A90DA4}" presName="parentText" presStyleLbl="solidFgAcc1" presStyleIdx="0" presStyleCnt="3">
        <dgm:presLayoutVars>
          <dgm:chMax val="1"/>
          <dgm:bulletEnabled/>
        </dgm:presLayoutVars>
      </dgm:prSet>
      <dgm:spPr/>
    </dgm:pt>
    <dgm:pt modelId="{549066CA-460F-46F1-9757-8D5F60A67168}" type="pres">
      <dgm:prSet presAssocID="{51F8D7B2-242A-4C54-8180-91DBF8A90DA4}" presName="descendantText" presStyleLbl="alignNode1" presStyleIdx="0" presStyleCnt="3">
        <dgm:presLayoutVars>
          <dgm:bulletEnabled/>
        </dgm:presLayoutVars>
      </dgm:prSet>
      <dgm:spPr/>
    </dgm:pt>
    <dgm:pt modelId="{EB12E72A-927D-4FDE-8BBF-DF92406F3EF8}" type="pres">
      <dgm:prSet presAssocID="{03018C02-2E9A-4C05-9B17-587BFE7CAA82}" presName="sp" presStyleCnt="0"/>
      <dgm:spPr/>
    </dgm:pt>
    <dgm:pt modelId="{CBB2E760-28B0-422B-A3D7-259F9EE895A5}" type="pres">
      <dgm:prSet presAssocID="{FB799620-303A-439D-B19D-FC8380CF2727}" presName="linNode" presStyleCnt="0"/>
      <dgm:spPr/>
    </dgm:pt>
    <dgm:pt modelId="{4C62C0DE-4A8A-48E4-BE2B-ECF5C20D6BF4}" type="pres">
      <dgm:prSet presAssocID="{FB799620-303A-439D-B19D-FC8380CF2727}" presName="parentText" presStyleLbl="solidFgAcc1" presStyleIdx="1" presStyleCnt="3">
        <dgm:presLayoutVars>
          <dgm:chMax val="1"/>
          <dgm:bulletEnabled/>
        </dgm:presLayoutVars>
      </dgm:prSet>
      <dgm:spPr/>
    </dgm:pt>
    <dgm:pt modelId="{6B049144-3492-4528-93E2-BB420413CA0E}" type="pres">
      <dgm:prSet presAssocID="{FB799620-303A-439D-B19D-FC8380CF2727}" presName="descendantText" presStyleLbl="alignNode1" presStyleIdx="1" presStyleCnt="3">
        <dgm:presLayoutVars>
          <dgm:bulletEnabled/>
        </dgm:presLayoutVars>
      </dgm:prSet>
      <dgm:spPr/>
    </dgm:pt>
    <dgm:pt modelId="{63610077-44B2-45FB-ACF8-3106BA4E2936}" type="pres">
      <dgm:prSet presAssocID="{637DF797-12DF-4E13-9C88-0A5FDFEBAE80}" presName="sp" presStyleCnt="0"/>
      <dgm:spPr/>
    </dgm:pt>
    <dgm:pt modelId="{C63E7705-64AA-4D2E-B92D-DB20AFBB94DA}" type="pres">
      <dgm:prSet presAssocID="{65A4172F-FEA2-40D0-A0EB-9BC547B5B29F}" presName="linNode" presStyleCnt="0"/>
      <dgm:spPr/>
    </dgm:pt>
    <dgm:pt modelId="{93FDDF81-0642-4D07-BFCA-7DB61D6730A0}" type="pres">
      <dgm:prSet presAssocID="{65A4172F-FEA2-40D0-A0EB-9BC547B5B29F}" presName="parentText" presStyleLbl="solidFgAcc1" presStyleIdx="2" presStyleCnt="3">
        <dgm:presLayoutVars>
          <dgm:chMax val="1"/>
          <dgm:bulletEnabled/>
        </dgm:presLayoutVars>
      </dgm:prSet>
      <dgm:spPr/>
    </dgm:pt>
    <dgm:pt modelId="{5AF2E3D6-F72C-4C89-A27D-57A08C8CB926}" type="pres">
      <dgm:prSet presAssocID="{65A4172F-FEA2-40D0-A0EB-9BC547B5B29F}" presName="descendantText" presStyleLbl="alignNode1" presStyleIdx="2" presStyleCnt="3">
        <dgm:presLayoutVars>
          <dgm:bulletEnabled/>
        </dgm:presLayoutVars>
      </dgm:prSet>
      <dgm:spPr/>
    </dgm:pt>
  </dgm:ptLst>
  <dgm:cxnLst>
    <dgm:cxn modelId="{928BF032-D221-4C52-BA85-BA3CE04C7CD3}" type="presOf" srcId="{3484A090-40A5-4AB3-8CA0-CFAAB441ECD5}" destId="{06EAE992-A71C-45ED-89E3-9111DCFECBE1}" srcOrd="0" destOrd="0" presId="urn:microsoft.com/office/officeart/2016/7/layout/VerticalHollowActionList"/>
    <dgm:cxn modelId="{F8F56762-4EE9-4185-A32B-C58E3EEFCE6A}" type="presOf" srcId="{65A4172F-FEA2-40D0-A0EB-9BC547B5B29F}" destId="{93FDDF81-0642-4D07-BFCA-7DB61D6730A0}" srcOrd="0" destOrd="0" presId="urn:microsoft.com/office/officeart/2016/7/layout/VerticalHollowActionList"/>
    <dgm:cxn modelId="{EBB0AD4B-E7FC-40F2-87F0-AA530D3BE78F}" type="presOf" srcId="{7F6617DE-AF04-42BB-8972-AAA7A707C7FA}" destId="{6B049144-3492-4528-93E2-BB420413CA0E}" srcOrd="0" destOrd="0" presId="urn:microsoft.com/office/officeart/2016/7/layout/VerticalHollowActionList"/>
    <dgm:cxn modelId="{DDBDB34F-A8B0-4C75-A9D8-130DFBEA6598}" srcId="{3484A090-40A5-4AB3-8CA0-CFAAB441ECD5}" destId="{51F8D7B2-242A-4C54-8180-91DBF8A90DA4}" srcOrd="0" destOrd="0" parTransId="{EDFC5471-6A5F-4360-AF76-0ED16D4464C5}" sibTransId="{03018C02-2E9A-4C05-9B17-587BFE7CAA82}"/>
    <dgm:cxn modelId="{26EB2752-88B4-4898-93E6-B436EB5C590D}" type="presOf" srcId="{51F8D7B2-242A-4C54-8180-91DBF8A90DA4}" destId="{AF458F1E-6ED7-4499-A2E3-383DA2D08AB5}" srcOrd="0" destOrd="0" presId="urn:microsoft.com/office/officeart/2016/7/layout/VerticalHollowActionList"/>
    <dgm:cxn modelId="{10FDDD55-39DA-400C-89EF-3C6CF8FB17D1}" srcId="{3484A090-40A5-4AB3-8CA0-CFAAB441ECD5}" destId="{FB799620-303A-439D-B19D-FC8380CF2727}" srcOrd="1" destOrd="0" parTransId="{F4E4FB88-FF2A-4292-9CB9-90841331B077}" sibTransId="{637DF797-12DF-4E13-9C88-0A5FDFEBAE80}"/>
    <dgm:cxn modelId="{3765A4B4-4036-40B8-BD62-4DCEEF008D56}" srcId="{3484A090-40A5-4AB3-8CA0-CFAAB441ECD5}" destId="{65A4172F-FEA2-40D0-A0EB-9BC547B5B29F}" srcOrd="2" destOrd="0" parTransId="{B354C47C-6D5F-43EF-9831-8259D9E63BE6}" sibTransId="{120832E3-BE5F-43B8-9B37-0744F657551F}"/>
    <dgm:cxn modelId="{D149F0B7-2934-4647-901A-B41A13CBF74B}" type="presOf" srcId="{297AC616-D206-4C08-9691-46ACF29747AD}" destId="{5AF2E3D6-F72C-4C89-A27D-57A08C8CB926}" srcOrd="0" destOrd="0" presId="urn:microsoft.com/office/officeart/2016/7/layout/VerticalHollowActionList"/>
    <dgm:cxn modelId="{4C77C6C2-2279-43FE-BCF6-9F02B3E7A80F}" srcId="{51F8D7B2-242A-4C54-8180-91DBF8A90DA4}" destId="{A557B91D-4076-4530-A128-C7932D4F0A67}" srcOrd="0" destOrd="0" parTransId="{47148EBD-69D9-4E22-9B8B-6D80EAA912EB}" sibTransId="{AB1D3312-D54A-4A52-A259-5CC05EABAC58}"/>
    <dgm:cxn modelId="{2EED87C9-2931-459B-B1D6-A47FD0CAEA90}" type="presOf" srcId="{A557B91D-4076-4530-A128-C7932D4F0A67}" destId="{549066CA-460F-46F1-9757-8D5F60A67168}" srcOrd="0" destOrd="0" presId="urn:microsoft.com/office/officeart/2016/7/layout/VerticalHollowActionList"/>
    <dgm:cxn modelId="{86580CCD-6C39-403C-B906-45D058C3649F}" srcId="{FB799620-303A-439D-B19D-FC8380CF2727}" destId="{7F6617DE-AF04-42BB-8972-AAA7A707C7FA}" srcOrd="0" destOrd="0" parTransId="{5938189E-FD27-4FC2-86ED-AC4209D2EE7B}" sibTransId="{51033806-3994-422A-B974-E02C2CFEB9AA}"/>
    <dgm:cxn modelId="{74D083D3-B4B8-46F8-B9D6-E744883D2A39}" srcId="{65A4172F-FEA2-40D0-A0EB-9BC547B5B29F}" destId="{297AC616-D206-4C08-9691-46ACF29747AD}" srcOrd="0" destOrd="0" parTransId="{F912E968-CB52-4AD5-8F07-8B590A85865D}" sibTransId="{7DBC7FE0-38DF-459D-85E9-E04DB00A87A2}"/>
    <dgm:cxn modelId="{C3EC38E4-32C9-41EC-ABD4-67D7ACC49A01}" type="presOf" srcId="{FB799620-303A-439D-B19D-FC8380CF2727}" destId="{4C62C0DE-4A8A-48E4-BE2B-ECF5C20D6BF4}" srcOrd="0" destOrd="0" presId="urn:microsoft.com/office/officeart/2016/7/layout/VerticalHollowActionList"/>
    <dgm:cxn modelId="{02BF7A56-8EA0-42D4-8BCD-382C069F6E4D}" type="presParOf" srcId="{06EAE992-A71C-45ED-89E3-9111DCFECBE1}" destId="{BC93E7A2-CA14-43D5-9D55-8CC2CE41EE2B}" srcOrd="0" destOrd="0" presId="urn:microsoft.com/office/officeart/2016/7/layout/VerticalHollowActionList"/>
    <dgm:cxn modelId="{76CD7E84-8D81-414C-B27D-8934373C89AD}" type="presParOf" srcId="{BC93E7A2-CA14-43D5-9D55-8CC2CE41EE2B}" destId="{AF458F1E-6ED7-4499-A2E3-383DA2D08AB5}" srcOrd="0" destOrd="0" presId="urn:microsoft.com/office/officeart/2016/7/layout/VerticalHollowActionList"/>
    <dgm:cxn modelId="{B045027C-634C-4927-9528-510985081D86}" type="presParOf" srcId="{BC93E7A2-CA14-43D5-9D55-8CC2CE41EE2B}" destId="{549066CA-460F-46F1-9757-8D5F60A67168}" srcOrd="1" destOrd="0" presId="urn:microsoft.com/office/officeart/2016/7/layout/VerticalHollowActionList"/>
    <dgm:cxn modelId="{C7D4E8BB-43BB-4C7F-B820-AAFEAC2B41C2}" type="presParOf" srcId="{06EAE992-A71C-45ED-89E3-9111DCFECBE1}" destId="{EB12E72A-927D-4FDE-8BBF-DF92406F3EF8}" srcOrd="1" destOrd="0" presId="urn:microsoft.com/office/officeart/2016/7/layout/VerticalHollowActionList"/>
    <dgm:cxn modelId="{055EFE3B-7ABB-4D97-9AE2-8F955E91F13F}" type="presParOf" srcId="{06EAE992-A71C-45ED-89E3-9111DCFECBE1}" destId="{CBB2E760-28B0-422B-A3D7-259F9EE895A5}" srcOrd="2" destOrd="0" presId="urn:microsoft.com/office/officeart/2016/7/layout/VerticalHollowActionList"/>
    <dgm:cxn modelId="{60C1D140-7009-4075-87F7-89900FCA3DD8}" type="presParOf" srcId="{CBB2E760-28B0-422B-A3D7-259F9EE895A5}" destId="{4C62C0DE-4A8A-48E4-BE2B-ECF5C20D6BF4}" srcOrd="0" destOrd="0" presId="urn:microsoft.com/office/officeart/2016/7/layout/VerticalHollowActionList"/>
    <dgm:cxn modelId="{E6D3164A-7809-42EA-A50D-B13F5A9F826E}" type="presParOf" srcId="{CBB2E760-28B0-422B-A3D7-259F9EE895A5}" destId="{6B049144-3492-4528-93E2-BB420413CA0E}" srcOrd="1" destOrd="0" presId="urn:microsoft.com/office/officeart/2016/7/layout/VerticalHollowActionList"/>
    <dgm:cxn modelId="{77C9E512-51C6-40B7-A969-7913428E387F}" type="presParOf" srcId="{06EAE992-A71C-45ED-89E3-9111DCFECBE1}" destId="{63610077-44B2-45FB-ACF8-3106BA4E2936}" srcOrd="3" destOrd="0" presId="urn:microsoft.com/office/officeart/2016/7/layout/VerticalHollowActionList"/>
    <dgm:cxn modelId="{CD7AC816-94BA-4900-A17A-95862C989672}" type="presParOf" srcId="{06EAE992-A71C-45ED-89E3-9111DCFECBE1}" destId="{C63E7705-64AA-4D2E-B92D-DB20AFBB94DA}" srcOrd="4" destOrd="0" presId="urn:microsoft.com/office/officeart/2016/7/layout/VerticalHollowActionList"/>
    <dgm:cxn modelId="{35EE61B2-FBDA-4692-BE72-B6883A68AE75}" type="presParOf" srcId="{C63E7705-64AA-4D2E-B92D-DB20AFBB94DA}" destId="{93FDDF81-0642-4D07-BFCA-7DB61D6730A0}" srcOrd="0" destOrd="0" presId="urn:microsoft.com/office/officeart/2016/7/layout/VerticalHollowActionList"/>
    <dgm:cxn modelId="{EE917BEA-7F0E-446F-8ACB-17A6F632425F}" type="presParOf" srcId="{C63E7705-64AA-4D2E-B92D-DB20AFBB94DA}" destId="{5AF2E3D6-F72C-4C89-A27D-57A08C8CB926}" srcOrd="1" destOrd="0" presId="urn:microsoft.com/office/officeart/2016/7/layout/VerticalHollow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F841603-2D46-4929-AFAA-D11F61B51B4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80AE32EB-FD6D-41CA-9997-E1D882ED55E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Transcription of Interview data</a:t>
          </a:r>
        </a:p>
      </dgm:t>
    </dgm:pt>
    <dgm:pt modelId="{0A6BA7C6-120C-4D77-A20D-76EA3A313E00}" type="parTrans" cxnId="{81D24F81-36E9-4C4D-94D4-8B32F8EA995E}">
      <dgm:prSet/>
      <dgm:spPr/>
      <dgm:t>
        <a:bodyPr/>
        <a:lstStyle/>
        <a:p>
          <a:endParaRPr lang="en-US"/>
        </a:p>
      </dgm:t>
    </dgm:pt>
    <dgm:pt modelId="{816B12FE-F33E-4DE9-BA43-2F8828D49FBB}" type="sibTrans" cxnId="{81D24F81-36E9-4C4D-94D4-8B32F8EA995E}">
      <dgm:prSet/>
      <dgm:spPr/>
      <dgm:t>
        <a:bodyPr/>
        <a:lstStyle/>
        <a:p>
          <a:endParaRPr lang="en-US"/>
        </a:p>
      </dgm:t>
    </dgm:pt>
    <dgm:pt modelId="{5DFED4C4-49A8-4616-9E92-0AAAEB48F42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De-Identification of sensitive data</a:t>
          </a:r>
        </a:p>
      </dgm:t>
    </dgm:pt>
    <dgm:pt modelId="{A714AF4D-32B7-49D7-915A-9E298151C24F}" type="parTrans" cxnId="{A1AB0E11-8C11-457E-8B59-D733DC774E77}">
      <dgm:prSet/>
      <dgm:spPr/>
      <dgm:t>
        <a:bodyPr/>
        <a:lstStyle/>
        <a:p>
          <a:endParaRPr lang="en-US"/>
        </a:p>
      </dgm:t>
    </dgm:pt>
    <dgm:pt modelId="{812379BB-EA44-4256-92D4-8C6F0203FE15}" type="sibTrans" cxnId="{A1AB0E11-8C11-457E-8B59-D733DC774E77}">
      <dgm:prSet/>
      <dgm:spPr/>
      <dgm:t>
        <a:bodyPr/>
        <a:lstStyle/>
        <a:p>
          <a:endParaRPr lang="en-US"/>
        </a:p>
      </dgm:t>
    </dgm:pt>
    <dgm:pt modelId="{A4425CC8-175A-43BD-AD7A-2BCE6D83056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Reviewing  and reading data </a:t>
          </a:r>
        </a:p>
      </dgm:t>
    </dgm:pt>
    <dgm:pt modelId="{38648467-DBE1-4B7A-9722-8C9F40C1DD62}" type="parTrans" cxnId="{2362C21B-A022-4AD6-BC05-6953E8653B10}">
      <dgm:prSet/>
      <dgm:spPr/>
      <dgm:t>
        <a:bodyPr/>
        <a:lstStyle/>
        <a:p>
          <a:endParaRPr lang="en-US"/>
        </a:p>
      </dgm:t>
    </dgm:pt>
    <dgm:pt modelId="{F6D0338B-944E-481D-AE9C-C32C7E66657D}" type="sibTrans" cxnId="{2362C21B-A022-4AD6-BC05-6953E8653B10}">
      <dgm:prSet/>
      <dgm:spPr/>
      <dgm:t>
        <a:bodyPr/>
        <a:lstStyle/>
        <a:p>
          <a:endParaRPr lang="en-US"/>
        </a:p>
      </dgm:t>
    </dgm:pt>
    <dgm:pt modelId="{141ACE96-45EA-4DF2-8305-CC935DC59F8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Grouping data into categories -  Coding</a:t>
          </a:r>
        </a:p>
      </dgm:t>
    </dgm:pt>
    <dgm:pt modelId="{52CA902F-A62D-4231-97F4-347B989A38E4}" type="parTrans" cxnId="{E6E8F753-D4C9-4A30-975B-E6BDC4179EFF}">
      <dgm:prSet/>
      <dgm:spPr/>
      <dgm:t>
        <a:bodyPr/>
        <a:lstStyle/>
        <a:p>
          <a:endParaRPr lang="en-US"/>
        </a:p>
      </dgm:t>
    </dgm:pt>
    <dgm:pt modelId="{16431588-679B-4E29-BBD0-ED2FFAA05B7A}" type="sibTrans" cxnId="{E6E8F753-D4C9-4A30-975B-E6BDC4179EFF}">
      <dgm:prSet/>
      <dgm:spPr/>
      <dgm:t>
        <a:bodyPr/>
        <a:lstStyle/>
        <a:p>
          <a:endParaRPr lang="en-US"/>
        </a:p>
      </dgm:t>
    </dgm:pt>
    <dgm:pt modelId="{48527E9F-3210-4B12-9D41-BF10DBF6450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Identification of Themes or main ideas from the data</a:t>
          </a:r>
        </a:p>
      </dgm:t>
    </dgm:pt>
    <dgm:pt modelId="{F6F1E974-FC90-48E6-B1E0-DE8E30F23C46}" type="parTrans" cxnId="{F1C8E918-4BFA-4448-8F2C-04F2AD5BEB9E}">
      <dgm:prSet/>
      <dgm:spPr/>
      <dgm:t>
        <a:bodyPr/>
        <a:lstStyle/>
        <a:p>
          <a:endParaRPr lang="en-US"/>
        </a:p>
      </dgm:t>
    </dgm:pt>
    <dgm:pt modelId="{8BA6C6E8-649C-4FC8-93B3-5187294A90E3}" type="sibTrans" cxnId="{F1C8E918-4BFA-4448-8F2C-04F2AD5BEB9E}">
      <dgm:prSet/>
      <dgm:spPr/>
      <dgm:t>
        <a:bodyPr/>
        <a:lstStyle/>
        <a:p>
          <a:endParaRPr lang="en-US"/>
        </a:p>
      </dgm:t>
    </dgm:pt>
    <dgm:pt modelId="{1861DE29-3F32-4C84-92F2-260A833B7EA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Methods to Validate data collection and analysis</a:t>
          </a:r>
        </a:p>
      </dgm:t>
    </dgm:pt>
    <dgm:pt modelId="{178F5142-7F24-4081-B969-3E7362C25ECE}" type="parTrans" cxnId="{302B8B33-1B71-4683-9F3B-2C04A2558852}">
      <dgm:prSet/>
      <dgm:spPr/>
      <dgm:t>
        <a:bodyPr/>
        <a:lstStyle/>
        <a:p>
          <a:endParaRPr lang="en-US"/>
        </a:p>
      </dgm:t>
    </dgm:pt>
    <dgm:pt modelId="{E182F1DE-BA57-4782-8975-5243EB5B3DD1}" type="sibTrans" cxnId="{302B8B33-1B71-4683-9F3B-2C04A2558852}">
      <dgm:prSet/>
      <dgm:spPr/>
      <dgm:t>
        <a:bodyPr/>
        <a:lstStyle/>
        <a:p>
          <a:endParaRPr lang="en-US"/>
        </a:p>
      </dgm:t>
    </dgm:pt>
    <dgm:pt modelId="{0063ECD1-3E7B-4DB4-929E-2A305A207C24}" type="pres">
      <dgm:prSet presAssocID="{5F841603-2D46-4929-AFAA-D11F61B51B42}" presName="root" presStyleCnt="0">
        <dgm:presLayoutVars>
          <dgm:dir/>
          <dgm:resizeHandles val="exact"/>
        </dgm:presLayoutVars>
      </dgm:prSet>
      <dgm:spPr/>
    </dgm:pt>
    <dgm:pt modelId="{A978577B-89FB-4083-A92F-AF442D19298F}" type="pres">
      <dgm:prSet presAssocID="{80AE32EB-FD6D-41CA-9997-E1D882ED55E5}" presName="compNode" presStyleCnt="0"/>
      <dgm:spPr/>
    </dgm:pt>
    <dgm:pt modelId="{BD68B04A-F932-4118-B975-22EB81520285}" type="pres">
      <dgm:prSet presAssocID="{80AE32EB-FD6D-41CA-9997-E1D882ED55E5}" presName="bgRect" presStyleLbl="bgShp" presStyleIdx="0" presStyleCnt="6"/>
      <dgm:spPr/>
    </dgm:pt>
    <dgm:pt modelId="{C24C7B29-38FC-4805-AAED-EE9FA9B6E3FB}" type="pres">
      <dgm:prSet presAssocID="{80AE32EB-FD6D-41CA-9997-E1D882ED55E5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7B0C2A6E-19F6-4195-94DE-54F22DB08BFB}" type="pres">
      <dgm:prSet presAssocID="{80AE32EB-FD6D-41CA-9997-E1D882ED55E5}" presName="spaceRect" presStyleCnt="0"/>
      <dgm:spPr/>
    </dgm:pt>
    <dgm:pt modelId="{BBAAC9DB-A71D-46C6-B195-FDFED7F72CD5}" type="pres">
      <dgm:prSet presAssocID="{80AE32EB-FD6D-41CA-9997-E1D882ED55E5}" presName="parTx" presStyleLbl="revTx" presStyleIdx="0" presStyleCnt="6">
        <dgm:presLayoutVars>
          <dgm:chMax val="0"/>
          <dgm:chPref val="0"/>
        </dgm:presLayoutVars>
      </dgm:prSet>
      <dgm:spPr/>
    </dgm:pt>
    <dgm:pt modelId="{DA396A3F-4BD8-4497-873F-5262FD845454}" type="pres">
      <dgm:prSet presAssocID="{816B12FE-F33E-4DE9-BA43-2F8828D49FBB}" presName="sibTrans" presStyleCnt="0"/>
      <dgm:spPr/>
    </dgm:pt>
    <dgm:pt modelId="{5F9F271F-C64C-402C-97AF-FB70F0C8F676}" type="pres">
      <dgm:prSet presAssocID="{5DFED4C4-49A8-4616-9E92-0AAAEB48F42F}" presName="compNode" presStyleCnt="0"/>
      <dgm:spPr/>
    </dgm:pt>
    <dgm:pt modelId="{91D8524F-6077-42C2-A216-7CEE8CA61760}" type="pres">
      <dgm:prSet presAssocID="{5DFED4C4-49A8-4616-9E92-0AAAEB48F42F}" presName="bgRect" presStyleLbl="bgShp" presStyleIdx="1" presStyleCnt="6"/>
      <dgm:spPr/>
    </dgm:pt>
    <dgm:pt modelId="{061AF3A7-FFD4-4EB9-AE4B-97247D2D9E35}" type="pres">
      <dgm:prSet presAssocID="{5DFED4C4-49A8-4616-9E92-0AAAEB48F42F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nger Print"/>
        </a:ext>
      </dgm:extLst>
    </dgm:pt>
    <dgm:pt modelId="{F88BDD12-017C-433F-8DE7-F17E754DEE86}" type="pres">
      <dgm:prSet presAssocID="{5DFED4C4-49A8-4616-9E92-0AAAEB48F42F}" presName="spaceRect" presStyleCnt="0"/>
      <dgm:spPr/>
    </dgm:pt>
    <dgm:pt modelId="{31619343-9102-4FCB-A70E-81B317E1D208}" type="pres">
      <dgm:prSet presAssocID="{5DFED4C4-49A8-4616-9E92-0AAAEB48F42F}" presName="parTx" presStyleLbl="revTx" presStyleIdx="1" presStyleCnt="6">
        <dgm:presLayoutVars>
          <dgm:chMax val="0"/>
          <dgm:chPref val="0"/>
        </dgm:presLayoutVars>
      </dgm:prSet>
      <dgm:spPr/>
    </dgm:pt>
    <dgm:pt modelId="{0105A7A0-FFC0-4679-85F5-DE2BF8DE9BAB}" type="pres">
      <dgm:prSet presAssocID="{812379BB-EA44-4256-92D4-8C6F0203FE15}" presName="sibTrans" presStyleCnt="0"/>
      <dgm:spPr/>
    </dgm:pt>
    <dgm:pt modelId="{418909A1-D116-4B1D-B7E5-22B710ED0625}" type="pres">
      <dgm:prSet presAssocID="{A4425CC8-175A-43BD-AD7A-2BCE6D83056A}" presName="compNode" presStyleCnt="0"/>
      <dgm:spPr/>
    </dgm:pt>
    <dgm:pt modelId="{53DFD305-CDD5-42EB-BEF9-BECA2C5AA54F}" type="pres">
      <dgm:prSet presAssocID="{A4425CC8-175A-43BD-AD7A-2BCE6D83056A}" presName="bgRect" presStyleLbl="bgShp" presStyleIdx="2" presStyleCnt="6"/>
      <dgm:spPr/>
    </dgm:pt>
    <dgm:pt modelId="{5265970D-47EA-4D61-8CE5-69122BCE82CA}" type="pres">
      <dgm:prSet presAssocID="{A4425CC8-175A-43BD-AD7A-2BCE6D83056A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2040F525-E8E0-423C-A556-61B33838CAFB}" type="pres">
      <dgm:prSet presAssocID="{A4425CC8-175A-43BD-AD7A-2BCE6D83056A}" presName="spaceRect" presStyleCnt="0"/>
      <dgm:spPr/>
    </dgm:pt>
    <dgm:pt modelId="{B83A3CBB-B26F-4285-8403-C5757D28DE31}" type="pres">
      <dgm:prSet presAssocID="{A4425CC8-175A-43BD-AD7A-2BCE6D83056A}" presName="parTx" presStyleLbl="revTx" presStyleIdx="2" presStyleCnt="6">
        <dgm:presLayoutVars>
          <dgm:chMax val="0"/>
          <dgm:chPref val="0"/>
        </dgm:presLayoutVars>
      </dgm:prSet>
      <dgm:spPr/>
    </dgm:pt>
    <dgm:pt modelId="{A9C30BC3-9095-4563-9BDE-609AD169CB96}" type="pres">
      <dgm:prSet presAssocID="{F6D0338B-944E-481D-AE9C-C32C7E66657D}" presName="sibTrans" presStyleCnt="0"/>
      <dgm:spPr/>
    </dgm:pt>
    <dgm:pt modelId="{AD1B2481-82F8-494D-9150-1606791D1B8F}" type="pres">
      <dgm:prSet presAssocID="{141ACE96-45EA-4DF2-8305-CC935DC59F86}" presName="compNode" presStyleCnt="0"/>
      <dgm:spPr/>
    </dgm:pt>
    <dgm:pt modelId="{A56128E8-B6E3-47DD-AC5F-BADB1B910C54}" type="pres">
      <dgm:prSet presAssocID="{141ACE96-45EA-4DF2-8305-CC935DC59F86}" presName="bgRect" presStyleLbl="bgShp" presStyleIdx="3" presStyleCnt="6"/>
      <dgm:spPr/>
    </dgm:pt>
    <dgm:pt modelId="{7DC95079-22E1-4EDA-AA51-3E9B1F946C4C}" type="pres">
      <dgm:prSet presAssocID="{141ACE96-45EA-4DF2-8305-CC935DC59F86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owchart"/>
        </a:ext>
      </dgm:extLst>
    </dgm:pt>
    <dgm:pt modelId="{F5021521-7789-4E31-A813-81771EA4F9CB}" type="pres">
      <dgm:prSet presAssocID="{141ACE96-45EA-4DF2-8305-CC935DC59F86}" presName="spaceRect" presStyleCnt="0"/>
      <dgm:spPr/>
    </dgm:pt>
    <dgm:pt modelId="{28A9BD5E-7E1D-4F44-8E22-C830E5365675}" type="pres">
      <dgm:prSet presAssocID="{141ACE96-45EA-4DF2-8305-CC935DC59F86}" presName="parTx" presStyleLbl="revTx" presStyleIdx="3" presStyleCnt="6">
        <dgm:presLayoutVars>
          <dgm:chMax val="0"/>
          <dgm:chPref val="0"/>
        </dgm:presLayoutVars>
      </dgm:prSet>
      <dgm:spPr/>
    </dgm:pt>
    <dgm:pt modelId="{12CC7E74-9BE2-4F6A-8ECD-171AF423819E}" type="pres">
      <dgm:prSet presAssocID="{16431588-679B-4E29-BBD0-ED2FFAA05B7A}" presName="sibTrans" presStyleCnt="0"/>
      <dgm:spPr/>
    </dgm:pt>
    <dgm:pt modelId="{0556F463-A2E0-4003-A5F4-B256C4D77319}" type="pres">
      <dgm:prSet presAssocID="{48527E9F-3210-4B12-9D41-BF10DBF64507}" presName="compNode" presStyleCnt="0"/>
      <dgm:spPr/>
    </dgm:pt>
    <dgm:pt modelId="{6BC872C9-92B5-44B6-B36E-164282B83B6F}" type="pres">
      <dgm:prSet presAssocID="{48527E9F-3210-4B12-9D41-BF10DBF64507}" presName="bgRect" presStyleLbl="bgShp" presStyleIdx="4" presStyleCnt="6"/>
      <dgm:spPr/>
    </dgm:pt>
    <dgm:pt modelId="{7F3712E5-1AA6-4033-B2B2-1DA2BC731569}" type="pres">
      <dgm:prSet presAssocID="{48527E9F-3210-4B12-9D41-BF10DBF64507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3A121B9F-BB29-4D57-9466-4F053D0F01D2}" type="pres">
      <dgm:prSet presAssocID="{48527E9F-3210-4B12-9D41-BF10DBF64507}" presName="spaceRect" presStyleCnt="0"/>
      <dgm:spPr/>
    </dgm:pt>
    <dgm:pt modelId="{98327C23-679A-475C-9CF7-43E12AA07AC3}" type="pres">
      <dgm:prSet presAssocID="{48527E9F-3210-4B12-9D41-BF10DBF64507}" presName="parTx" presStyleLbl="revTx" presStyleIdx="4" presStyleCnt="6">
        <dgm:presLayoutVars>
          <dgm:chMax val="0"/>
          <dgm:chPref val="0"/>
        </dgm:presLayoutVars>
      </dgm:prSet>
      <dgm:spPr/>
    </dgm:pt>
    <dgm:pt modelId="{8A00D09C-5E9C-4082-AE92-62FEE287243C}" type="pres">
      <dgm:prSet presAssocID="{8BA6C6E8-649C-4FC8-93B3-5187294A90E3}" presName="sibTrans" presStyleCnt="0"/>
      <dgm:spPr/>
    </dgm:pt>
    <dgm:pt modelId="{7B9839F6-26E9-4E9B-8637-32406C1EB8AC}" type="pres">
      <dgm:prSet presAssocID="{1861DE29-3F32-4C84-92F2-260A833B7EA2}" presName="compNode" presStyleCnt="0"/>
      <dgm:spPr/>
    </dgm:pt>
    <dgm:pt modelId="{137F35A5-7880-467F-898E-90D078C1297B}" type="pres">
      <dgm:prSet presAssocID="{1861DE29-3F32-4C84-92F2-260A833B7EA2}" presName="bgRect" presStyleLbl="bgShp" presStyleIdx="5" presStyleCnt="6"/>
      <dgm:spPr/>
    </dgm:pt>
    <dgm:pt modelId="{6ABFF91B-2BFC-48A9-9CE7-5ACFB97D40DF}" type="pres">
      <dgm:prSet presAssocID="{1861DE29-3F32-4C84-92F2-260A833B7EA2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70BD3154-D42C-4A2C-9BCD-C606A169642F}" type="pres">
      <dgm:prSet presAssocID="{1861DE29-3F32-4C84-92F2-260A833B7EA2}" presName="spaceRect" presStyleCnt="0"/>
      <dgm:spPr/>
    </dgm:pt>
    <dgm:pt modelId="{68C1CB19-18FF-4AA3-B6BB-4243A868CD73}" type="pres">
      <dgm:prSet presAssocID="{1861DE29-3F32-4C84-92F2-260A833B7EA2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1F84A90A-CA73-45B5-B22A-89A371DA0D09}" type="presOf" srcId="{48527E9F-3210-4B12-9D41-BF10DBF64507}" destId="{98327C23-679A-475C-9CF7-43E12AA07AC3}" srcOrd="0" destOrd="0" presId="urn:microsoft.com/office/officeart/2018/2/layout/IconVerticalSolidList"/>
    <dgm:cxn modelId="{A1AB0E11-8C11-457E-8B59-D733DC774E77}" srcId="{5F841603-2D46-4929-AFAA-D11F61B51B42}" destId="{5DFED4C4-49A8-4616-9E92-0AAAEB48F42F}" srcOrd="1" destOrd="0" parTransId="{A714AF4D-32B7-49D7-915A-9E298151C24F}" sibTransId="{812379BB-EA44-4256-92D4-8C6F0203FE15}"/>
    <dgm:cxn modelId="{F1C8E918-4BFA-4448-8F2C-04F2AD5BEB9E}" srcId="{5F841603-2D46-4929-AFAA-D11F61B51B42}" destId="{48527E9F-3210-4B12-9D41-BF10DBF64507}" srcOrd="4" destOrd="0" parTransId="{F6F1E974-FC90-48E6-B1E0-DE8E30F23C46}" sibTransId="{8BA6C6E8-649C-4FC8-93B3-5187294A90E3}"/>
    <dgm:cxn modelId="{2362C21B-A022-4AD6-BC05-6953E8653B10}" srcId="{5F841603-2D46-4929-AFAA-D11F61B51B42}" destId="{A4425CC8-175A-43BD-AD7A-2BCE6D83056A}" srcOrd="2" destOrd="0" parTransId="{38648467-DBE1-4B7A-9722-8C9F40C1DD62}" sibTransId="{F6D0338B-944E-481D-AE9C-C32C7E66657D}"/>
    <dgm:cxn modelId="{302B8B33-1B71-4683-9F3B-2C04A2558852}" srcId="{5F841603-2D46-4929-AFAA-D11F61B51B42}" destId="{1861DE29-3F32-4C84-92F2-260A833B7EA2}" srcOrd="5" destOrd="0" parTransId="{178F5142-7F24-4081-B969-3E7362C25ECE}" sibTransId="{E182F1DE-BA57-4782-8975-5243EB5B3DD1}"/>
    <dgm:cxn modelId="{8045BF45-9C14-460C-9FF5-4425CFB2DD47}" type="presOf" srcId="{5DFED4C4-49A8-4616-9E92-0AAAEB48F42F}" destId="{31619343-9102-4FCB-A70E-81B317E1D208}" srcOrd="0" destOrd="0" presId="urn:microsoft.com/office/officeart/2018/2/layout/IconVerticalSolidList"/>
    <dgm:cxn modelId="{6505616A-52BE-4FEF-BAEE-4F8BC1984C3B}" type="presOf" srcId="{1861DE29-3F32-4C84-92F2-260A833B7EA2}" destId="{68C1CB19-18FF-4AA3-B6BB-4243A868CD73}" srcOrd="0" destOrd="0" presId="urn:microsoft.com/office/officeart/2018/2/layout/IconVerticalSolidList"/>
    <dgm:cxn modelId="{E6E8F753-D4C9-4A30-975B-E6BDC4179EFF}" srcId="{5F841603-2D46-4929-AFAA-D11F61B51B42}" destId="{141ACE96-45EA-4DF2-8305-CC935DC59F86}" srcOrd="3" destOrd="0" parTransId="{52CA902F-A62D-4231-97F4-347B989A38E4}" sibTransId="{16431588-679B-4E29-BBD0-ED2FFAA05B7A}"/>
    <dgm:cxn modelId="{72ADE677-28D7-4392-B5DE-A251FDDC342D}" type="presOf" srcId="{80AE32EB-FD6D-41CA-9997-E1D882ED55E5}" destId="{BBAAC9DB-A71D-46C6-B195-FDFED7F72CD5}" srcOrd="0" destOrd="0" presId="urn:microsoft.com/office/officeart/2018/2/layout/IconVerticalSolidList"/>
    <dgm:cxn modelId="{81D24F81-36E9-4C4D-94D4-8B32F8EA995E}" srcId="{5F841603-2D46-4929-AFAA-D11F61B51B42}" destId="{80AE32EB-FD6D-41CA-9997-E1D882ED55E5}" srcOrd="0" destOrd="0" parTransId="{0A6BA7C6-120C-4D77-A20D-76EA3A313E00}" sibTransId="{816B12FE-F33E-4DE9-BA43-2F8828D49FBB}"/>
    <dgm:cxn modelId="{497F60AE-4164-475F-B9D8-DD1211B4D29A}" type="presOf" srcId="{5F841603-2D46-4929-AFAA-D11F61B51B42}" destId="{0063ECD1-3E7B-4DB4-929E-2A305A207C24}" srcOrd="0" destOrd="0" presId="urn:microsoft.com/office/officeart/2018/2/layout/IconVerticalSolidList"/>
    <dgm:cxn modelId="{0AC80ACE-2E40-4229-B622-9E8A47B38B01}" type="presOf" srcId="{141ACE96-45EA-4DF2-8305-CC935DC59F86}" destId="{28A9BD5E-7E1D-4F44-8E22-C830E5365675}" srcOrd="0" destOrd="0" presId="urn:microsoft.com/office/officeart/2018/2/layout/IconVerticalSolidList"/>
    <dgm:cxn modelId="{C0F9F0FC-946E-41FE-AA55-85EF14B13FFD}" type="presOf" srcId="{A4425CC8-175A-43BD-AD7A-2BCE6D83056A}" destId="{B83A3CBB-B26F-4285-8403-C5757D28DE31}" srcOrd="0" destOrd="0" presId="urn:microsoft.com/office/officeart/2018/2/layout/IconVerticalSolidList"/>
    <dgm:cxn modelId="{4330B740-8C17-42E0-B6F1-B99AF3D98F38}" type="presParOf" srcId="{0063ECD1-3E7B-4DB4-929E-2A305A207C24}" destId="{A978577B-89FB-4083-A92F-AF442D19298F}" srcOrd="0" destOrd="0" presId="urn:microsoft.com/office/officeart/2018/2/layout/IconVerticalSolidList"/>
    <dgm:cxn modelId="{5CD880E9-4481-4297-91D5-DFCB953B1910}" type="presParOf" srcId="{A978577B-89FB-4083-A92F-AF442D19298F}" destId="{BD68B04A-F932-4118-B975-22EB81520285}" srcOrd="0" destOrd="0" presId="urn:microsoft.com/office/officeart/2018/2/layout/IconVerticalSolidList"/>
    <dgm:cxn modelId="{4F3BCB71-805E-47CE-8CEC-521A6049944F}" type="presParOf" srcId="{A978577B-89FB-4083-A92F-AF442D19298F}" destId="{C24C7B29-38FC-4805-AAED-EE9FA9B6E3FB}" srcOrd="1" destOrd="0" presId="urn:microsoft.com/office/officeart/2018/2/layout/IconVerticalSolidList"/>
    <dgm:cxn modelId="{260C9003-24D2-437C-AB93-87A4880028B9}" type="presParOf" srcId="{A978577B-89FB-4083-A92F-AF442D19298F}" destId="{7B0C2A6E-19F6-4195-94DE-54F22DB08BFB}" srcOrd="2" destOrd="0" presId="urn:microsoft.com/office/officeart/2018/2/layout/IconVerticalSolidList"/>
    <dgm:cxn modelId="{8D4B4F26-33C8-4E28-9AFA-83933DE3EC57}" type="presParOf" srcId="{A978577B-89FB-4083-A92F-AF442D19298F}" destId="{BBAAC9DB-A71D-46C6-B195-FDFED7F72CD5}" srcOrd="3" destOrd="0" presId="urn:microsoft.com/office/officeart/2018/2/layout/IconVerticalSolidList"/>
    <dgm:cxn modelId="{CC974490-F3FF-4004-83D8-BE7897F8F4AC}" type="presParOf" srcId="{0063ECD1-3E7B-4DB4-929E-2A305A207C24}" destId="{DA396A3F-4BD8-4497-873F-5262FD845454}" srcOrd="1" destOrd="0" presId="urn:microsoft.com/office/officeart/2018/2/layout/IconVerticalSolidList"/>
    <dgm:cxn modelId="{786C3625-DF96-4331-89E3-5393B1EA18B6}" type="presParOf" srcId="{0063ECD1-3E7B-4DB4-929E-2A305A207C24}" destId="{5F9F271F-C64C-402C-97AF-FB70F0C8F676}" srcOrd="2" destOrd="0" presId="urn:microsoft.com/office/officeart/2018/2/layout/IconVerticalSolidList"/>
    <dgm:cxn modelId="{ED1FF297-73BB-4D14-82C6-1524B711B0A3}" type="presParOf" srcId="{5F9F271F-C64C-402C-97AF-FB70F0C8F676}" destId="{91D8524F-6077-42C2-A216-7CEE8CA61760}" srcOrd="0" destOrd="0" presId="urn:microsoft.com/office/officeart/2018/2/layout/IconVerticalSolidList"/>
    <dgm:cxn modelId="{B98EEED6-F79B-43CE-9F15-2E2A19134342}" type="presParOf" srcId="{5F9F271F-C64C-402C-97AF-FB70F0C8F676}" destId="{061AF3A7-FFD4-4EB9-AE4B-97247D2D9E35}" srcOrd="1" destOrd="0" presId="urn:microsoft.com/office/officeart/2018/2/layout/IconVerticalSolidList"/>
    <dgm:cxn modelId="{F30B9483-523B-42C0-B4FC-A6F71808F74E}" type="presParOf" srcId="{5F9F271F-C64C-402C-97AF-FB70F0C8F676}" destId="{F88BDD12-017C-433F-8DE7-F17E754DEE86}" srcOrd="2" destOrd="0" presId="urn:microsoft.com/office/officeart/2018/2/layout/IconVerticalSolidList"/>
    <dgm:cxn modelId="{C34E5725-E2E8-45CC-B18A-91299DCD8D3B}" type="presParOf" srcId="{5F9F271F-C64C-402C-97AF-FB70F0C8F676}" destId="{31619343-9102-4FCB-A70E-81B317E1D208}" srcOrd="3" destOrd="0" presId="urn:microsoft.com/office/officeart/2018/2/layout/IconVerticalSolidList"/>
    <dgm:cxn modelId="{7243BBE4-56F5-4D3B-837F-94C531DF722B}" type="presParOf" srcId="{0063ECD1-3E7B-4DB4-929E-2A305A207C24}" destId="{0105A7A0-FFC0-4679-85F5-DE2BF8DE9BAB}" srcOrd="3" destOrd="0" presId="urn:microsoft.com/office/officeart/2018/2/layout/IconVerticalSolidList"/>
    <dgm:cxn modelId="{93964054-7F59-4A5E-9A99-FD0756F21750}" type="presParOf" srcId="{0063ECD1-3E7B-4DB4-929E-2A305A207C24}" destId="{418909A1-D116-4B1D-B7E5-22B710ED0625}" srcOrd="4" destOrd="0" presId="urn:microsoft.com/office/officeart/2018/2/layout/IconVerticalSolidList"/>
    <dgm:cxn modelId="{DC71AB4A-285E-498D-8EA3-3AA17A9C7776}" type="presParOf" srcId="{418909A1-D116-4B1D-B7E5-22B710ED0625}" destId="{53DFD305-CDD5-42EB-BEF9-BECA2C5AA54F}" srcOrd="0" destOrd="0" presId="urn:microsoft.com/office/officeart/2018/2/layout/IconVerticalSolidList"/>
    <dgm:cxn modelId="{E86D2DEA-CE92-4AFE-AC8E-022BEE5D0C7F}" type="presParOf" srcId="{418909A1-D116-4B1D-B7E5-22B710ED0625}" destId="{5265970D-47EA-4D61-8CE5-69122BCE82CA}" srcOrd="1" destOrd="0" presId="urn:microsoft.com/office/officeart/2018/2/layout/IconVerticalSolidList"/>
    <dgm:cxn modelId="{0BE87294-9046-44FE-B553-1F5651D51210}" type="presParOf" srcId="{418909A1-D116-4B1D-B7E5-22B710ED0625}" destId="{2040F525-E8E0-423C-A556-61B33838CAFB}" srcOrd="2" destOrd="0" presId="urn:microsoft.com/office/officeart/2018/2/layout/IconVerticalSolidList"/>
    <dgm:cxn modelId="{3A0491F9-C5C4-4DA0-A336-C57D288837D1}" type="presParOf" srcId="{418909A1-D116-4B1D-B7E5-22B710ED0625}" destId="{B83A3CBB-B26F-4285-8403-C5757D28DE31}" srcOrd="3" destOrd="0" presId="urn:microsoft.com/office/officeart/2018/2/layout/IconVerticalSolidList"/>
    <dgm:cxn modelId="{68CB851D-0233-4F1E-94C9-25BFEAE48AB7}" type="presParOf" srcId="{0063ECD1-3E7B-4DB4-929E-2A305A207C24}" destId="{A9C30BC3-9095-4563-9BDE-609AD169CB96}" srcOrd="5" destOrd="0" presId="urn:microsoft.com/office/officeart/2018/2/layout/IconVerticalSolidList"/>
    <dgm:cxn modelId="{78E005BB-452F-4C21-922E-E935B7C30B78}" type="presParOf" srcId="{0063ECD1-3E7B-4DB4-929E-2A305A207C24}" destId="{AD1B2481-82F8-494D-9150-1606791D1B8F}" srcOrd="6" destOrd="0" presId="urn:microsoft.com/office/officeart/2018/2/layout/IconVerticalSolidList"/>
    <dgm:cxn modelId="{90418B4D-E7F6-407E-814F-C09BECD2C04E}" type="presParOf" srcId="{AD1B2481-82F8-494D-9150-1606791D1B8F}" destId="{A56128E8-B6E3-47DD-AC5F-BADB1B910C54}" srcOrd="0" destOrd="0" presId="urn:microsoft.com/office/officeart/2018/2/layout/IconVerticalSolidList"/>
    <dgm:cxn modelId="{0B984F48-F522-42B2-A67B-39C77FDE66EE}" type="presParOf" srcId="{AD1B2481-82F8-494D-9150-1606791D1B8F}" destId="{7DC95079-22E1-4EDA-AA51-3E9B1F946C4C}" srcOrd="1" destOrd="0" presId="urn:microsoft.com/office/officeart/2018/2/layout/IconVerticalSolidList"/>
    <dgm:cxn modelId="{5378708A-7C39-437E-82E2-04466EEC0E5C}" type="presParOf" srcId="{AD1B2481-82F8-494D-9150-1606791D1B8F}" destId="{F5021521-7789-4E31-A813-81771EA4F9CB}" srcOrd="2" destOrd="0" presId="urn:microsoft.com/office/officeart/2018/2/layout/IconVerticalSolidList"/>
    <dgm:cxn modelId="{FFFA0023-F30D-459A-AC7E-146FAC6122C1}" type="presParOf" srcId="{AD1B2481-82F8-494D-9150-1606791D1B8F}" destId="{28A9BD5E-7E1D-4F44-8E22-C830E5365675}" srcOrd="3" destOrd="0" presId="urn:microsoft.com/office/officeart/2018/2/layout/IconVerticalSolidList"/>
    <dgm:cxn modelId="{31242014-2451-47A4-8600-B527E0BFB80B}" type="presParOf" srcId="{0063ECD1-3E7B-4DB4-929E-2A305A207C24}" destId="{12CC7E74-9BE2-4F6A-8ECD-171AF423819E}" srcOrd="7" destOrd="0" presId="urn:microsoft.com/office/officeart/2018/2/layout/IconVerticalSolidList"/>
    <dgm:cxn modelId="{0FBC62C5-390A-4179-9BFC-86F378818934}" type="presParOf" srcId="{0063ECD1-3E7B-4DB4-929E-2A305A207C24}" destId="{0556F463-A2E0-4003-A5F4-B256C4D77319}" srcOrd="8" destOrd="0" presId="urn:microsoft.com/office/officeart/2018/2/layout/IconVerticalSolidList"/>
    <dgm:cxn modelId="{49489F0E-0266-4373-BF56-5C92AF59ED88}" type="presParOf" srcId="{0556F463-A2E0-4003-A5F4-B256C4D77319}" destId="{6BC872C9-92B5-44B6-B36E-164282B83B6F}" srcOrd="0" destOrd="0" presId="urn:microsoft.com/office/officeart/2018/2/layout/IconVerticalSolidList"/>
    <dgm:cxn modelId="{6944840F-60C7-4106-9C86-37A6E96FA4F3}" type="presParOf" srcId="{0556F463-A2E0-4003-A5F4-B256C4D77319}" destId="{7F3712E5-1AA6-4033-B2B2-1DA2BC731569}" srcOrd="1" destOrd="0" presId="urn:microsoft.com/office/officeart/2018/2/layout/IconVerticalSolidList"/>
    <dgm:cxn modelId="{BF2559A7-72E5-4AF8-8B3E-0021AD2EA7D1}" type="presParOf" srcId="{0556F463-A2E0-4003-A5F4-B256C4D77319}" destId="{3A121B9F-BB29-4D57-9466-4F053D0F01D2}" srcOrd="2" destOrd="0" presId="urn:microsoft.com/office/officeart/2018/2/layout/IconVerticalSolidList"/>
    <dgm:cxn modelId="{CC1D538F-0E16-4806-B642-5064E870000B}" type="presParOf" srcId="{0556F463-A2E0-4003-A5F4-B256C4D77319}" destId="{98327C23-679A-475C-9CF7-43E12AA07AC3}" srcOrd="3" destOrd="0" presId="urn:microsoft.com/office/officeart/2018/2/layout/IconVerticalSolidList"/>
    <dgm:cxn modelId="{1F31B433-BDF5-4F64-BA87-068D776D93E3}" type="presParOf" srcId="{0063ECD1-3E7B-4DB4-929E-2A305A207C24}" destId="{8A00D09C-5E9C-4082-AE92-62FEE287243C}" srcOrd="9" destOrd="0" presId="urn:microsoft.com/office/officeart/2018/2/layout/IconVerticalSolidList"/>
    <dgm:cxn modelId="{31EDE631-D882-4259-8658-479AD7EDE054}" type="presParOf" srcId="{0063ECD1-3E7B-4DB4-929E-2A305A207C24}" destId="{7B9839F6-26E9-4E9B-8637-32406C1EB8AC}" srcOrd="10" destOrd="0" presId="urn:microsoft.com/office/officeart/2018/2/layout/IconVerticalSolidList"/>
    <dgm:cxn modelId="{A64A3CED-30C9-4755-BF18-1DBCBAC93FA8}" type="presParOf" srcId="{7B9839F6-26E9-4E9B-8637-32406C1EB8AC}" destId="{137F35A5-7880-467F-898E-90D078C1297B}" srcOrd="0" destOrd="0" presId="urn:microsoft.com/office/officeart/2018/2/layout/IconVerticalSolidList"/>
    <dgm:cxn modelId="{1C9B6B5B-FC50-4482-8A92-820139EF9782}" type="presParOf" srcId="{7B9839F6-26E9-4E9B-8637-32406C1EB8AC}" destId="{6ABFF91B-2BFC-48A9-9CE7-5ACFB97D40DF}" srcOrd="1" destOrd="0" presId="urn:microsoft.com/office/officeart/2018/2/layout/IconVerticalSolidList"/>
    <dgm:cxn modelId="{C756B001-7470-4ED9-99E5-CA2D1FA2E38D}" type="presParOf" srcId="{7B9839F6-26E9-4E9B-8637-32406C1EB8AC}" destId="{70BD3154-D42C-4A2C-9BCD-C606A169642F}" srcOrd="2" destOrd="0" presId="urn:microsoft.com/office/officeart/2018/2/layout/IconVerticalSolidList"/>
    <dgm:cxn modelId="{BCB519DA-60A4-49C5-BBB2-50623CFF8567}" type="presParOf" srcId="{7B9839F6-26E9-4E9B-8637-32406C1EB8AC}" destId="{68C1CB19-18FF-4AA3-B6BB-4243A868CD7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154DE12-ED94-47A5-A646-2570097A5515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8904CF3-9C21-417B-A4C5-76D1B7203077}">
      <dgm:prSet custT="1"/>
      <dgm:spPr/>
      <dgm:t>
        <a:bodyPr/>
        <a:lstStyle/>
        <a:p>
          <a:r>
            <a:rPr lang="en-US" sz="3600" dirty="0">
              <a:latin typeface="Times New Roman" panose="02020603050405020304" pitchFamily="18" charset="0"/>
              <a:cs typeface="Times New Roman" panose="02020603050405020304" pitchFamily="18" charset="0"/>
            </a:rPr>
            <a:t>Answer the research question using:</a:t>
          </a:r>
        </a:p>
      </dgm:t>
    </dgm:pt>
    <dgm:pt modelId="{E6B72B60-B168-472A-A931-8B1FA10A3994}" type="parTrans" cxnId="{DB6052F7-85A7-466C-955E-1BC4DA0A2F74}">
      <dgm:prSet/>
      <dgm:spPr/>
      <dgm:t>
        <a:bodyPr/>
        <a:lstStyle/>
        <a:p>
          <a:endParaRPr lang="en-US"/>
        </a:p>
      </dgm:t>
    </dgm:pt>
    <dgm:pt modelId="{4C830A28-F17F-4112-ADA7-77F139F0B0E5}" type="sibTrans" cxnId="{DB6052F7-85A7-466C-955E-1BC4DA0A2F74}">
      <dgm:prSet/>
      <dgm:spPr/>
      <dgm:t>
        <a:bodyPr/>
        <a:lstStyle/>
        <a:p>
          <a:endParaRPr lang="en-US"/>
        </a:p>
      </dgm:t>
    </dgm:pt>
    <dgm:pt modelId="{FDCC433F-337F-45FE-8EE3-D9B7852C43F9}">
      <dgm:prSet/>
      <dgm:spPr/>
      <dgm:t>
        <a:bodyPr/>
        <a:lstStyle/>
        <a:p>
          <a:r>
            <a:rPr lang="en-US" dirty="0"/>
            <a:t>	</a:t>
          </a:r>
          <a:r>
            <a:rPr lang="en-US" i="1" dirty="0"/>
            <a:t>Themes (main ideas)</a:t>
          </a:r>
        </a:p>
      </dgm:t>
    </dgm:pt>
    <dgm:pt modelId="{B23C36FB-AFF1-43C6-A549-7B6457FE2B61}" type="parTrans" cxnId="{2E5F70B4-BC99-44C9-8867-DC4299EA7754}">
      <dgm:prSet/>
      <dgm:spPr/>
      <dgm:t>
        <a:bodyPr/>
        <a:lstStyle/>
        <a:p>
          <a:endParaRPr lang="en-US"/>
        </a:p>
      </dgm:t>
    </dgm:pt>
    <dgm:pt modelId="{CCD1FB63-61C4-4DCA-A8D0-0FD8F08CB263}" type="sibTrans" cxnId="{2E5F70B4-BC99-44C9-8867-DC4299EA7754}">
      <dgm:prSet/>
      <dgm:spPr/>
      <dgm:t>
        <a:bodyPr/>
        <a:lstStyle/>
        <a:p>
          <a:endParaRPr lang="en-US"/>
        </a:p>
      </dgm:t>
    </dgm:pt>
    <dgm:pt modelId="{B958FE28-6DDC-4B61-B97E-957086FE8972}">
      <dgm:prSet/>
      <dgm:spPr/>
      <dgm:t>
        <a:bodyPr/>
        <a:lstStyle/>
        <a:p>
          <a:r>
            <a:rPr lang="en-US" dirty="0"/>
            <a:t>	</a:t>
          </a:r>
          <a:r>
            <a:rPr lang="en-US" i="1" dirty="0"/>
            <a:t>Representative quotes</a:t>
          </a:r>
        </a:p>
      </dgm:t>
    </dgm:pt>
    <dgm:pt modelId="{B9C0A6D6-9653-4E79-8662-A9C1030B7DD8}" type="parTrans" cxnId="{13CE7EA3-05E1-4D4F-B442-0CBFCB875737}">
      <dgm:prSet/>
      <dgm:spPr/>
      <dgm:t>
        <a:bodyPr/>
        <a:lstStyle/>
        <a:p>
          <a:endParaRPr lang="en-US"/>
        </a:p>
      </dgm:t>
    </dgm:pt>
    <dgm:pt modelId="{025DBE8A-4F9A-4803-980E-757EC2EEDBE7}" type="sibTrans" cxnId="{13CE7EA3-05E1-4D4F-B442-0CBFCB875737}">
      <dgm:prSet/>
      <dgm:spPr/>
      <dgm:t>
        <a:bodyPr/>
        <a:lstStyle/>
        <a:p>
          <a:endParaRPr lang="en-US"/>
        </a:p>
      </dgm:t>
    </dgm:pt>
    <dgm:pt modelId="{C12CE3D5-36B9-45D7-93D1-C22E8CAB1A49}">
      <dgm:prSet/>
      <dgm:spPr/>
      <dgm:t>
        <a:bodyPr/>
        <a:lstStyle/>
        <a:p>
          <a:r>
            <a:rPr lang="en-US" dirty="0"/>
            <a:t>	</a:t>
          </a:r>
          <a:r>
            <a:rPr lang="en-US" i="1" dirty="0"/>
            <a:t>Conclusions </a:t>
          </a:r>
        </a:p>
      </dgm:t>
    </dgm:pt>
    <dgm:pt modelId="{439F2E61-F641-4B3A-806A-0FD41AF2B000}" type="parTrans" cxnId="{CE3A92F9-7967-4957-B4E4-5A8308A1EA1D}">
      <dgm:prSet/>
      <dgm:spPr/>
      <dgm:t>
        <a:bodyPr/>
        <a:lstStyle/>
        <a:p>
          <a:endParaRPr lang="en-US"/>
        </a:p>
      </dgm:t>
    </dgm:pt>
    <dgm:pt modelId="{581B7206-876B-4FF9-9D5C-7CE22E2CD982}" type="sibTrans" cxnId="{CE3A92F9-7967-4957-B4E4-5A8308A1EA1D}">
      <dgm:prSet/>
      <dgm:spPr/>
      <dgm:t>
        <a:bodyPr/>
        <a:lstStyle/>
        <a:p>
          <a:endParaRPr lang="en-US"/>
        </a:p>
      </dgm:t>
    </dgm:pt>
    <dgm:pt modelId="{58D1AC9C-146A-483B-B103-9397EB3FCBD6}" type="pres">
      <dgm:prSet presAssocID="{3154DE12-ED94-47A5-A646-2570097A5515}" presName="linear" presStyleCnt="0">
        <dgm:presLayoutVars>
          <dgm:animLvl val="lvl"/>
          <dgm:resizeHandles val="exact"/>
        </dgm:presLayoutVars>
      </dgm:prSet>
      <dgm:spPr/>
    </dgm:pt>
    <dgm:pt modelId="{125F01D1-C130-45D1-A5EC-7563321246F0}" type="pres">
      <dgm:prSet presAssocID="{48904CF3-9C21-417B-A4C5-76D1B7203077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CDB42BEC-0FD3-4578-BE26-E6A6B3586BC8}" type="pres">
      <dgm:prSet presAssocID="{4C830A28-F17F-4112-ADA7-77F139F0B0E5}" presName="spacer" presStyleCnt="0"/>
      <dgm:spPr/>
    </dgm:pt>
    <dgm:pt modelId="{800CBB41-320F-4A16-80FC-82692B202CA8}" type="pres">
      <dgm:prSet presAssocID="{FDCC433F-337F-45FE-8EE3-D9B7852C43F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2422C372-B245-446C-A049-F639CB11853D}" type="pres">
      <dgm:prSet presAssocID="{CCD1FB63-61C4-4DCA-A8D0-0FD8F08CB263}" presName="spacer" presStyleCnt="0"/>
      <dgm:spPr/>
    </dgm:pt>
    <dgm:pt modelId="{0BF53861-01B4-4FCD-8B2D-CEEF988B0E11}" type="pres">
      <dgm:prSet presAssocID="{B958FE28-6DDC-4B61-B97E-957086FE897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D553E63A-D7A8-49A0-B76A-799888C1FA99}" type="pres">
      <dgm:prSet presAssocID="{025DBE8A-4F9A-4803-980E-757EC2EEDBE7}" presName="spacer" presStyleCnt="0"/>
      <dgm:spPr/>
    </dgm:pt>
    <dgm:pt modelId="{5A36B204-E6CC-407D-B1BE-0D780120C5D3}" type="pres">
      <dgm:prSet presAssocID="{C12CE3D5-36B9-45D7-93D1-C22E8CAB1A49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E0C8BB06-BCE7-4001-9CDC-1296BF957F7B}" type="presOf" srcId="{C12CE3D5-36B9-45D7-93D1-C22E8CAB1A49}" destId="{5A36B204-E6CC-407D-B1BE-0D780120C5D3}" srcOrd="0" destOrd="0" presId="urn:microsoft.com/office/officeart/2005/8/layout/vList2"/>
    <dgm:cxn modelId="{717E1221-8FE8-436A-9F25-B212683A1BC5}" type="presOf" srcId="{48904CF3-9C21-417B-A4C5-76D1B7203077}" destId="{125F01D1-C130-45D1-A5EC-7563321246F0}" srcOrd="0" destOrd="0" presId="urn:microsoft.com/office/officeart/2005/8/layout/vList2"/>
    <dgm:cxn modelId="{66147D28-4368-4915-A52C-800BED0809EC}" type="presOf" srcId="{B958FE28-6DDC-4B61-B97E-957086FE8972}" destId="{0BF53861-01B4-4FCD-8B2D-CEEF988B0E11}" srcOrd="0" destOrd="0" presId="urn:microsoft.com/office/officeart/2005/8/layout/vList2"/>
    <dgm:cxn modelId="{9907DC43-9E37-4ACB-9F75-198C3ECEFF9C}" type="presOf" srcId="{FDCC433F-337F-45FE-8EE3-D9B7852C43F9}" destId="{800CBB41-320F-4A16-80FC-82692B202CA8}" srcOrd="0" destOrd="0" presId="urn:microsoft.com/office/officeart/2005/8/layout/vList2"/>
    <dgm:cxn modelId="{13CE7EA3-05E1-4D4F-B442-0CBFCB875737}" srcId="{3154DE12-ED94-47A5-A646-2570097A5515}" destId="{B958FE28-6DDC-4B61-B97E-957086FE8972}" srcOrd="2" destOrd="0" parTransId="{B9C0A6D6-9653-4E79-8662-A9C1030B7DD8}" sibTransId="{025DBE8A-4F9A-4803-980E-757EC2EEDBE7}"/>
    <dgm:cxn modelId="{618624B4-A1DA-437A-A3ED-048555F88C8F}" type="presOf" srcId="{3154DE12-ED94-47A5-A646-2570097A5515}" destId="{58D1AC9C-146A-483B-B103-9397EB3FCBD6}" srcOrd="0" destOrd="0" presId="urn:microsoft.com/office/officeart/2005/8/layout/vList2"/>
    <dgm:cxn modelId="{2E5F70B4-BC99-44C9-8867-DC4299EA7754}" srcId="{3154DE12-ED94-47A5-A646-2570097A5515}" destId="{FDCC433F-337F-45FE-8EE3-D9B7852C43F9}" srcOrd="1" destOrd="0" parTransId="{B23C36FB-AFF1-43C6-A549-7B6457FE2B61}" sibTransId="{CCD1FB63-61C4-4DCA-A8D0-0FD8F08CB263}"/>
    <dgm:cxn modelId="{DB6052F7-85A7-466C-955E-1BC4DA0A2F74}" srcId="{3154DE12-ED94-47A5-A646-2570097A5515}" destId="{48904CF3-9C21-417B-A4C5-76D1B7203077}" srcOrd="0" destOrd="0" parTransId="{E6B72B60-B168-472A-A931-8B1FA10A3994}" sibTransId="{4C830A28-F17F-4112-ADA7-77F139F0B0E5}"/>
    <dgm:cxn modelId="{CE3A92F9-7967-4957-B4E4-5A8308A1EA1D}" srcId="{3154DE12-ED94-47A5-A646-2570097A5515}" destId="{C12CE3D5-36B9-45D7-93D1-C22E8CAB1A49}" srcOrd="3" destOrd="0" parTransId="{439F2E61-F641-4B3A-806A-0FD41AF2B000}" sibTransId="{581B7206-876B-4FF9-9D5C-7CE22E2CD982}"/>
    <dgm:cxn modelId="{1EC5A831-C387-4492-981E-2DC87F7148B2}" type="presParOf" srcId="{58D1AC9C-146A-483B-B103-9397EB3FCBD6}" destId="{125F01D1-C130-45D1-A5EC-7563321246F0}" srcOrd="0" destOrd="0" presId="urn:microsoft.com/office/officeart/2005/8/layout/vList2"/>
    <dgm:cxn modelId="{A2F8484B-04EC-4B63-9BA5-A7307AEACC1F}" type="presParOf" srcId="{58D1AC9C-146A-483B-B103-9397EB3FCBD6}" destId="{CDB42BEC-0FD3-4578-BE26-E6A6B3586BC8}" srcOrd="1" destOrd="0" presId="urn:microsoft.com/office/officeart/2005/8/layout/vList2"/>
    <dgm:cxn modelId="{DC9BECD4-EF74-4E88-875E-C6745457E47A}" type="presParOf" srcId="{58D1AC9C-146A-483B-B103-9397EB3FCBD6}" destId="{800CBB41-320F-4A16-80FC-82692B202CA8}" srcOrd="2" destOrd="0" presId="urn:microsoft.com/office/officeart/2005/8/layout/vList2"/>
    <dgm:cxn modelId="{1F6EDA32-8DAB-483E-813E-F7030AA550EC}" type="presParOf" srcId="{58D1AC9C-146A-483B-B103-9397EB3FCBD6}" destId="{2422C372-B245-446C-A049-F639CB11853D}" srcOrd="3" destOrd="0" presId="urn:microsoft.com/office/officeart/2005/8/layout/vList2"/>
    <dgm:cxn modelId="{B411EA34-7AF8-4348-8768-68D7E5B2BB1A}" type="presParOf" srcId="{58D1AC9C-146A-483B-B103-9397EB3FCBD6}" destId="{0BF53861-01B4-4FCD-8B2D-CEEF988B0E11}" srcOrd="4" destOrd="0" presId="urn:microsoft.com/office/officeart/2005/8/layout/vList2"/>
    <dgm:cxn modelId="{8C70DB70-0385-4EAA-9712-B6E8FE3C844B}" type="presParOf" srcId="{58D1AC9C-146A-483B-B103-9397EB3FCBD6}" destId="{D553E63A-D7A8-49A0-B76A-799888C1FA99}" srcOrd="5" destOrd="0" presId="urn:microsoft.com/office/officeart/2005/8/layout/vList2"/>
    <dgm:cxn modelId="{3D8DC557-3F50-40DE-917A-F9608F48C5AD}" type="presParOf" srcId="{58D1AC9C-146A-483B-B103-9397EB3FCBD6}" destId="{5A36B204-E6CC-407D-B1BE-0D780120C5D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19C1373-246D-43B5-BBBD-5D8D4FCCB3D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AC916303-1F85-416B-8C45-148701C51F39}">
      <dgm:prSet/>
      <dgm:spPr/>
      <dgm:t>
        <a:bodyPr/>
        <a:lstStyle/>
        <a:p>
          <a:r>
            <a:rPr lang="en-US" dirty="0"/>
            <a:t>Development of </a:t>
          </a:r>
          <a:r>
            <a:rPr lang="cs-CZ" dirty="0"/>
            <a:t>t</a:t>
          </a:r>
          <a:r>
            <a:rPr lang="en-US" dirty="0" err="1"/>
            <a:t>heories</a:t>
          </a:r>
          <a:r>
            <a:rPr lang="cs-CZ" dirty="0"/>
            <a:t> based on views and opinions of the group.</a:t>
          </a:r>
          <a:endParaRPr lang="en-US" dirty="0"/>
        </a:p>
      </dgm:t>
    </dgm:pt>
    <dgm:pt modelId="{EF7EA17E-241F-419D-9728-760E40A74C9F}" type="parTrans" cxnId="{A6BE877F-A9C3-4B37-A1FF-574581FE6463}">
      <dgm:prSet/>
      <dgm:spPr/>
      <dgm:t>
        <a:bodyPr/>
        <a:lstStyle/>
        <a:p>
          <a:endParaRPr lang="en-US"/>
        </a:p>
      </dgm:t>
    </dgm:pt>
    <dgm:pt modelId="{AE298A22-6FBE-416F-9D5B-EC8156777521}" type="sibTrans" cxnId="{A6BE877F-A9C3-4B37-A1FF-574581FE6463}">
      <dgm:prSet/>
      <dgm:spPr/>
      <dgm:t>
        <a:bodyPr/>
        <a:lstStyle/>
        <a:p>
          <a:endParaRPr lang="en-US"/>
        </a:p>
      </dgm:t>
    </dgm:pt>
    <dgm:pt modelId="{9FC27F45-9553-4A78-BCCB-48997ECFF42C}">
      <dgm:prSet/>
      <dgm:spPr/>
      <dgm:t>
        <a:bodyPr/>
        <a:lstStyle/>
        <a:p>
          <a:r>
            <a:rPr lang="cs-CZ" dirty="0"/>
            <a:t>Write and publish r</a:t>
          </a:r>
          <a:r>
            <a:rPr lang="en-US" dirty="0" err="1"/>
            <a:t>eport</a:t>
          </a:r>
          <a:r>
            <a:rPr lang="cs-CZ" dirty="0"/>
            <a:t>s </a:t>
          </a:r>
          <a:r>
            <a:rPr lang="en-US" dirty="0"/>
            <a:t>using quotes </a:t>
          </a:r>
          <a:r>
            <a:rPr lang="cs-CZ" dirty="0"/>
            <a:t>and data </a:t>
          </a:r>
          <a:r>
            <a:rPr lang="en-US" dirty="0"/>
            <a:t>to support findings</a:t>
          </a:r>
        </a:p>
      </dgm:t>
    </dgm:pt>
    <dgm:pt modelId="{9094B2E0-4F2B-469F-AA77-7DF9EFBD4BBB}" type="parTrans" cxnId="{7B9E29C0-3F61-4F5F-93ED-FACB4B49639A}">
      <dgm:prSet/>
      <dgm:spPr/>
      <dgm:t>
        <a:bodyPr/>
        <a:lstStyle/>
        <a:p>
          <a:endParaRPr lang="en-US"/>
        </a:p>
      </dgm:t>
    </dgm:pt>
    <dgm:pt modelId="{46A530E6-AA17-452D-8653-0B598090E925}" type="sibTrans" cxnId="{7B9E29C0-3F61-4F5F-93ED-FACB4B49639A}">
      <dgm:prSet/>
      <dgm:spPr/>
      <dgm:t>
        <a:bodyPr/>
        <a:lstStyle/>
        <a:p>
          <a:endParaRPr lang="en-US"/>
        </a:p>
      </dgm:t>
    </dgm:pt>
    <dgm:pt modelId="{714BBF46-4BEF-4998-9ECA-570C22FE15F4}">
      <dgm:prSet/>
      <dgm:spPr/>
      <dgm:t>
        <a:bodyPr/>
        <a:lstStyle/>
        <a:p>
          <a:r>
            <a:rPr lang="en-US" dirty="0"/>
            <a:t>Inform plans for follow up </a:t>
          </a:r>
          <a:r>
            <a:rPr lang="cs-CZ" dirty="0"/>
            <a:t>and</a:t>
          </a:r>
          <a:br>
            <a:rPr lang="cs-CZ" dirty="0"/>
          </a:br>
          <a:r>
            <a:rPr lang="en-US" dirty="0"/>
            <a:t>future research</a:t>
          </a:r>
        </a:p>
      </dgm:t>
    </dgm:pt>
    <dgm:pt modelId="{46B50CD6-D745-4637-8CDB-CA0DDD15F84A}" type="parTrans" cxnId="{A3C69F93-749C-470C-ACE4-C78A605517F8}">
      <dgm:prSet/>
      <dgm:spPr/>
      <dgm:t>
        <a:bodyPr/>
        <a:lstStyle/>
        <a:p>
          <a:endParaRPr lang="en-US"/>
        </a:p>
      </dgm:t>
    </dgm:pt>
    <dgm:pt modelId="{07006CE4-2405-4A1F-92B2-47AD1B5626DB}" type="sibTrans" cxnId="{A3C69F93-749C-470C-ACE4-C78A605517F8}">
      <dgm:prSet/>
      <dgm:spPr/>
      <dgm:t>
        <a:bodyPr/>
        <a:lstStyle/>
        <a:p>
          <a:endParaRPr lang="en-US"/>
        </a:p>
      </dgm:t>
    </dgm:pt>
    <dgm:pt modelId="{7C31A247-6877-41FB-9494-C2186745D766}" type="pres">
      <dgm:prSet presAssocID="{519C1373-246D-43B5-BBBD-5D8D4FCCB3D9}" presName="root" presStyleCnt="0">
        <dgm:presLayoutVars>
          <dgm:dir/>
          <dgm:resizeHandles val="exact"/>
        </dgm:presLayoutVars>
      </dgm:prSet>
      <dgm:spPr/>
    </dgm:pt>
    <dgm:pt modelId="{F4DFAC26-189B-436C-8CC4-8511BD1BB122}" type="pres">
      <dgm:prSet presAssocID="{AC916303-1F85-416B-8C45-148701C51F39}" presName="compNode" presStyleCnt="0"/>
      <dgm:spPr/>
    </dgm:pt>
    <dgm:pt modelId="{8D8319D5-9FF3-4434-A630-E144B0AFFE5B}" type="pres">
      <dgm:prSet presAssocID="{AC916303-1F85-416B-8C45-148701C51F39}" presName="bgRect" presStyleLbl="bgShp" presStyleIdx="0" presStyleCnt="3"/>
      <dgm:spPr/>
    </dgm:pt>
    <dgm:pt modelId="{7C50E711-A9B8-473C-92DE-3869376AB51A}" type="pres">
      <dgm:prSet presAssocID="{AC916303-1F85-416B-8C45-148701C51F3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66F91E9D-991B-4027-9AD0-50D0CC8E0A52}" type="pres">
      <dgm:prSet presAssocID="{AC916303-1F85-416B-8C45-148701C51F39}" presName="spaceRect" presStyleCnt="0"/>
      <dgm:spPr/>
    </dgm:pt>
    <dgm:pt modelId="{4F7FF9E1-FC9D-4BBE-A471-75AA12BCBD65}" type="pres">
      <dgm:prSet presAssocID="{AC916303-1F85-416B-8C45-148701C51F39}" presName="parTx" presStyleLbl="revTx" presStyleIdx="0" presStyleCnt="3">
        <dgm:presLayoutVars>
          <dgm:chMax val="0"/>
          <dgm:chPref val="0"/>
        </dgm:presLayoutVars>
      </dgm:prSet>
      <dgm:spPr/>
    </dgm:pt>
    <dgm:pt modelId="{5E59D53A-DD2B-41D4-B440-2B0374721D96}" type="pres">
      <dgm:prSet presAssocID="{AE298A22-6FBE-416F-9D5B-EC8156777521}" presName="sibTrans" presStyleCnt="0"/>
      <dgm:spPr/>
    </dgm:pt>
    <dgm:pt modelId="{DEF50B86-EF07-4B62-AFFE-FA2F1B7686B4}" type="pres">
      <dgm:prSet presAssocID="{9FC27F45-9553-4A78-BCCB-48997ECFF42C}" presName="compNode" presStyleCnt="0"/>
      <dgm:spPr/>
    </dgm:pt>
    <dgm:pt modelId="{6A4204EB-5C4D-462E-AF8D-BB0AC357C291}" type="pres">
      <dgm:prSet presAssocID="{9FC27F45-9553-4A78-BCCB-48997ECFF42C}" presName="bgRect" presStyleLbl="bgShp" presStyleIdx="1" presStyleCnt="3"/>
      <dgm:spPr/>
    </dgm:pt>
    <dgm:pt modelId="{2A4AB917-5AC6-43A7-A836-3D60995E8D41}" type="pres">
      <dgm:prSet presAssocID="{9FC27F45-9553-4A78-BCCB-48997ECFF42C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7D22CA35-CC56-4F7E-A439-6B69F4726932}" type="pres">
      <dgm:prSet presAssocID="{9FC27F45-9553-4A78-BCCB-48997ECFF42C}" presName="spaceRect" presStyleCnt="0"/>
      <dgm:spPr/>
    </dgm:pt>
    <dgm:pt modelId="{344300D4-4BE8-4030-ACB7-8B38064F6F37}" type="pres">
      <dgm:prSet presAssocID="{9FC27F45-9553-4A78-BCCB-48997ECFF42C}" presName="parTx" presStyleLbl="revTx" presStyleIdx="1" presStyleCnt="3">
        <dgm:presLayoutVars>
          <dgm:chMax val="0"/>
          <dgm:chPref val="0"/>
        </dgm:presLayoutVars>
      </dgm:prSet>
      <dgm:spPr/>
    </dgm:pt>
    <dgm:pt modelId="{98222524-68CE-49DE-B8E0-A92DA01E1CBC}" type="pres">
      <dgm:prSet presAssocID="{46A530E6-AA17-452D-8653-0B598090E925}" presName="sibTrans" presStyleCnt="0"/>
      <dgm:spPr/>
    </dgm:pt>
    <dgm:pt modelId="{6C26DF2A-8128-436D-B79B-38BA7BC4AD67}" type="pres">
      <dgm:prSet presAssocID="{714BBF46-4BEF-4998-9ECA-570C22FE15F4}" presName="compNode" presStyleCnt="0"/>
      <dgm:spPr/>
    </dgm:pt>
    <dgm:pt modelId="{764C3FF6-CF6C-4A5D-9C79-ECC0EBE6244A}" type="pres">
      <dgm:prSet presAssocID="{714BBF46-4BEF-4998-9ECA-570C22FE15F4}" presName="bgRect" presStyleLbl="bgShp" presStyleIdx="2" presStyleCnt="3"/>
      <dgm:spPr/>
    </dgm:pt>
    <dgm:pt modelId="{81EF2C26-592A-4B35-BDC8-60FD29698B0A}" type="pres">
      <dgm:prSet presAssocID="{714BBF46-4BEF-4998-9ECA-570C22FE15F4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0AA2E8CE-B2DD-408F-B33B-62AA2650A205}" type="pres">
      <dgm:prSet presAssocID="{714BBF46-4BEF-4998-9ECA-570C22FE15F4}" presName="spaceRect" presStyleCnt="0"/>
      <dgm:spPr/>
    </dgm:pt>
    <dgm:pt modelId="{2D930FF2-03B3-4C54-93E6-56DDD0D66271}" type="pres">
      <dgm:prSet presAssocID="{714BBF46-4BEF-4998-9ECA-570C22FE15F4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AAE5DE12-538E-4379-8A8A-0173F80AF69B}" type="presOf" srcId="{519C1373-246D-43B5-BBBD-5D8D4FCCB3D9}" destId="{7C31A247-6877-41FB-9494-C2186745D766}" srcOrd="0" destOrd="0" presId="urn:microsoft.com/office/officeart/2018/2/layout/IconVerticalSolidList"/>
    <dgm:cxn modelId="{55EE786B-D127-47BC-B750-0AED444E3A22}" type="presOf" srcId="{9FC27F45-9553-4A78-BCCB-48997ECFF42C}" destId="{344300D4-4BE8-4030-ACB7-8B38064F6F37}" srcOrd="0" destOrd="0" presId="urn:microsoft.com/office/officeart/2018/2/layout/IconVerticalSolidList"/>
    <dgm:cxn modelId="{A6BE877F-A9C3-4B37-A1FF-574581FE6463}" srcId="{519C1373-246D-43B5-BBBD-5D8D4FCCB3D9}" destId="{AC916303-1F85-416B-8C45-148701C51F39}" srcOrd="0" destOrd="0" parTransId="{EF7EA17E-241F-419D-9728-760E40A74C9F}" sibTransId="{AE298A22-6FBE-416F-9D5B-EC8156777521}"/>
    <dgm:cxn modelId="{A3C69F93-749C-470C-ACE4-C78A605517F8}" srcId="{519C1373-246D-43B5-BBBD-5D8D4FCCB3D9}" destId="{714BBF46-4BEF-4998-9ECA-570C22FE15F4}" srcOrd="2" destOrd="0" parTransId="{46B50CD6-D745-4637-8CDB-CA0DDD15F84A}" sibTransId="{07006CE4-2405-4A1F-92B2-47AD1B5626DB}"/>
    <dgm:cxn modelId="{7B9E29C0-3F61-4F5F-93ED-FACB4B49639A}" srcId="{519C1373-246D-43B5-BBBD-5D8D4FCCB3D9}" destId="{9FC27F45-9553-4A78-BCCB-48997ECFF42C}" srcOrd="1" destOrd="0" parTransId="{9094B2E0-4F2B-469F-AA77-7DF9EFBD4BBB}" sibTransId="{46A530E6-AA17-452D-8653-0B598090E925}"/>
    <dgm:cxn modelId="{81F76CF4-1537-4E8F-B21F-2181C3D1DD62}" type="presOf" srcId="{714BBF46-4BEF-4998-9ECA-570C22FE15F4}" destId="{2D930FF2-03B3-4C54-93E6-56DDD0D66271}" srcOrd="0" destOrd="0" presId="urn:microsoft.com/office/officeart/2018/2/layout/IconVerticalSolidList"/>
    <dgm:cxn modelId="{9A6B3DFF-3787-4FD7-BC8F-12A5A2F004CF}" type="presOf" srcId="{AC916303-1F85-416B-8C45-148701C51F39}" destId="{4F7FF9E1-FC9D-4BBE-A471-75AA12BCBD65}" srcOrd="0" destOrd="0" presId="urn:microsoft.com/office/officeart/2018/2/layout/IconVerticalSolidList"/>
    <dgm:cxn modelId="{0B303AF8-EDA5-4DFE-A846-DEE520CC67F8}" type="presParOf" srcId="{7C31A247-6877-41FB-9494-C2186745D766}" destId="{F4DFAC26-189B-436C-8CC4-8511BD1BB122}" srcOrd="0" destOrd="0" presId="urn:microsoft.com/office/officeart/2018/2/layout/IconVerticalSolidList"/>
    <dgm:cxn modelId="{3D556942-F401-422B-9101-A821A4AB9837}" type="presParOf" srcId="{F4DFAC26-189B-436C-8CC4-8511BD1BB122}" destId="{8D8319D5-9FF3-4434-A630-E144B0AFFE5B}" srcOrd="0" destOrd="0" presId="urn:microsoft.com/office/officeart/2018/2/layout/IconVerticalSolidList"/>
    <dgm:cxn modelId="{ED6EFFF7-CF23-466E-919E-164FC0DF9D84}" type="presParOf" srcId="{F4DFAC26-189B-436C-8CC4-8511BD1BB122}" destId="{7C50E711-A9B8-473C-92DE-3869376AB51A}" srcOrd="1" destOrd="0" presId="urn:microsoft.com/office/officeart/2018/2/layout/IconVerticalSolidList"/>
    <dgm:cxn modelId="{8B132362-5FA3-4230-A78A-D4AFDC247C2D}" type="presParOf" srcId="{F4DFAC26-189B-436C-8CC4-8511BD1BB122}" destId="{66F91E9D-991B-4027-9AD0-50D0CC8E0A52}" srcOrd="2" destOrd="0" presId="urn:microsoft.com/office/officeart/2018/2/layout/IconVerticalSolidList"/>
    <dgm:cxn modelId="{A69ED08A-0074-4716-AD69-098A24183306}" type="presParOf" srcId="{F4DFAC26-189B-436C-8CC4-8511BD1BB122}" destId="{4F7FF9E1-FC9D-4BBE-A471-75AA12BCBD65}" srcOrd="3" destOrd="0" presId="urn:microsoft.com/office/officeart/2018/2/layout/IconVerticalSolidList"/>
    <dgm:cxn modelId="{F7B4C1FA-0F97-4BF2-9F84-96849A3EC3B6}" type="presParOf" srcId="{7C31A247-6877-41FB-9494-C2186745D766}" destId="{5E59D53A-DD2B-41D4-B440-2B0374721D96}" srcOrd="1" destOrd="0" presId="urn:microsoft.com/office/officeart/2018/2/layout/IconVerticalSolidList"/>
    <dgm:cxn modelId="{7847C8A7-ECED-416E-B435-94932CCB6DE4}" type="presParOf" srcId="{7C31A247-6877-41FB-9494-C2186745D766}" destId="{DEF50B86-EF07-4B62-AFFE-FA2F1B7686B4}" srcOrd="2" destOrd="0" presId="urn:microsoft.com/office/officeart/2018/2/layout/IconVerticalSolidList"/>
    <dgm:cxn modelId="{F8E1F04E-9FD9-402C-A808-230A51DA8D08}" type="presParOf" srcId="{DEF50B86-EF07-4B62-AFFE-FA2F1B7686B4}" destId="{6A4204EB-5C4D-462E-AF8D-BB0AC357C291}" srcOrd="0" destOrd="0" presId="urn:microsoft.com/office/officeart/2018/2/layout/IconVerticalSolidList"/>
    <dgm:cxn modelId="{BC079A88-3A7D-48AA-93E1-B6BEB2241AC2}" type="presParOf" srcId="{DEF50B86-EF07-4B62-AFFE-FA2F1B7686B4}" destId="{2A4AB917-5AC6-43A7-A836-3D60995E8D41}" srcOrd="1" destOrd="0" presId="urn:microsoft.com/office/officeart/2018/2/layout/IconVerticalSolidList"/>
    <dgm:cxn modelId="{4B4645F0-CD81-4369-8310-BB9D7B6BD0B6}" type="presParOf" srcId="{DEF50B86-EF07-4B62-AFFE-FA2F1B7686B4}" destId="{7D22CA35-CC56-4F7E-A439-6B69F4726932}" srcOrd="2" destOrd="0" presId="urn:microsoft.com/office/officeart/2018/2/layout/IconVerticalSolidList"/>
    <dgm:cxn modelId="{DCF93FDD-CB4A-4518-9D0C-E7429D147C64}" type="presParOf" srcId="{DEF50B86-EF07-4B62-AFFE-FA2F1B7686B4}" destId="{344300D4-4BE8-4030-ACB7-8B38064F6F37}" srcOrd="3" destOrd="0" presId="urn:microsoft.com/office/officeart/2018/2/layout/IconVerticalSolidList"/>
    <dgm:cxn modelId="{6D895D3E-4469-4629-B46F-C7FF72B450F4}" type="presParOf" srcId="{7C31A247-6877-41FB-9494-C2186745D766}" destId="{98222524-68CE-49DE-B8E0-A92DA01E1CBC}" srcOrd="3" destOrd="0" presId="urn:microsoft.com/office/officeart/2018/2/layout/IconVerticalSolidList"/>
    <dgm:cxn modelId="{23ACDF68-AB9E-401D-852B-EE5417598A6B}" type="presParOf" srcId="{7C31A247-6877-41FB-9494-C2186745D766}" destId="{6C26DF2A-8128-436D-B79B-38BA7BC4AD67}" srcOrd="4" destOrd="0" presId="urn:microsoft.com/office/officeart/2018/2/layout/IconVerticalSolidList"/>
    <dgm:cxn modelId="{C59EF27B-C12C-438D-AA88-FDBA404952A1}" type="presParOf" srcId="{6C26DF2A-8128-436D-B79B-38BA7BC4AD67}" destId="{764C3FF6-CF6C-4A5D-9C79-ECC0EBE6244A}" srcOrd="0" destOrd="0" presId="urn:microsoft.com/office/officeart/2018/2/layout/IconVerticalSolidList"/>
    <dgm:cxn modelId="{95AFAA46-E7FD-4607-9721-8F270C6D88EF}" type="presParOf" srcId="{6C26DF2A-8128-436D-B79B-38BA7BC4AD67}" destId="{81EF2C26-592A-4B35-BDC8-60FD29698B0A}" srcOrd="1" destOrd="0" presId="urn:microsoft.com/office/officeart/2018/2/layout/IconVerticalSolidList"/>
    <dgm:cxn modelId="{CE19F5D4-30F3-4626-A987-CE86208FE6CE}" type="presParOf" srcId="{6C26DF2A-8128-436D-B79B-38BA7BC4AD67}" destId="{0AA2E8CE-B2DD-408F-B33B-62AA2650A205}" srcOrd="2" destOrd="0" presId="urn:microsoft.com/office/officeart/2018/2/layout/IconVerticalSolidList"/>
    <dgm:cxn modelId="{155D3448-C2EF-4757-8C0D-70D677920299}" type="presParOf" srcId="{6C26DF2A-8128-436D-B79B-38BA7BC4AD67}" destId="{2D930FF2-03B3-4C54-93E6-56DDD0D6627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D59CF91-C971-4037-AE20-ECA92A274DD6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1A98C47-6146-4AE2-94DC-AFCE9AF2E410}">
      <dgm:prSet custT="1"/>
      <dgm:spPr/>
      <dgm:t>
        <a:bodyPr/>
        <a:lstStyle/>
        <a:p>
          <a:pPr algn="ctr"/>
          <a:r>
            <a:rPr lang="cs-CZ" sz="4000" dirty="0"/>
            <a:t>If </a:t>
          </a:r>
          <a:r>
            <a:rPr lang="en-US" sz="4000" dirty="0"/>
            <a:t>lifestyle </a:t>
          </a:r>
          <a:r>
            <a:rPr lang="cs-CZ" sz="4000" dirty="0"/>
            <a:t>c</a:t>
          </a:r>
          <a:r>
            <a:rPr lang="en-US" sz="4000" dirty="0" err="1"/>
            <a:t>hange</a:t>
          </a:r>
          <a:r>
            <a:rPr lang="en-US" sz="4000" dirty="0"/>
            <a:t> </a:t>
          </a:r>
          <a:r>
            <a:rPr lang="en-US" sz="4000" b="1" dirty="0">
              <a:solidFill>
                <a:srgbClr val="FF0000"/>
              </a:solidFill>
            </a:rPr>
            <a:t>was not effective </a:t>
          </a:r>
          <a:r>
            <a:rPr lang="en-US" sz="4000" dirty="0"/>
            <a:t>at preventing diabetes for people in Brno</a:t>
          </a:r>
        </a:p>
      </dgm:t>
    </dgm:pt>
    <dgm:pt modelId="{3D27F02F-F0B5-4AFF-8FF0-EBA61677CF28}" type="parTrans" cxnId="{2F5410CF-8807-4021-B577-4F4052F02D58}">
      <dgm:prSet/>
      <dgm:spPr/>
      <dgm:t>
        <a:bodyPr/>
        <a:lstStyle/>
        <a:p>
          <a:endParaRPr lang="en-US"/>
        </a:p>
      </dgm:t>
    </dgm:pt>
    <dgm:pt modelId="{5D6D8F6E-50FC-4953-92C3-1A076B3F71CA}" type="sibTrans" cxnId="{2F5410CF-8807-4021-B577-4F4052F02D58}">
      <dgm:prSet/>
      <dgm:spPr/>
      <dgm:t>
        <a:bodyPr/>
        <a:lstStyle/>
        <a:p>
          <a:endParaRPr lang="en-US"/>
        </a:p>
      </dgm:t>
    </dgm:pt>
    <dgm:pt modelId="{9E1C971A-396F-4EBA-9FB4-EA12673D4C8B}">
      <dgm:prSet/>
      <dgm:spPr/>
      <dgm:t>
        <a:bodyPr/>
        <a:lstStyle/>
        <a:p>
          <a:pPr algn="ctr"/>
          <a:r>
            <a:rPr lang="cs-CZ" b="1" dirty="0"/>
            <a:t>HOW</a:t>
          </a:r>
          <a:r>
            <a:rPr lang="cs-CZ" dirty="0"/>
            <a:t> </a:t>
          </a:r>
          <a:r>
            <a:rPr lang="en-US" dirty="0"/>
            <a:t>can</a:t>
          </a:r>
          <a:r>
            <a:rPr lang="cs-CZ" dirty="0"/>
            <a:t> we determine </a:t>
          </a:r>
          <a:r>
            <a:rPr lang="cs-CZ" b="1" dirty="0"/>
            <a:t>WHY</a:t>
          </a:r>
          <a:r>
            <a:rPr lang="cs-CZ" dirty="0"/>
            <a:t>?</a:t>
          </a:r>
          <a:endParaRPr lang="en-US" dirty="0"/>
        </a:p>
      </dgm:t>
    </dgm:pt>
    <dgm:pt modelId="{C02DB95C-A728-42FA-BB0F-ADD1EC5302BA}" type="parTrans" cxnId="{C0763D53-224D-4C5E-B255-F046CB9CBBFC}">
      <dgm:prSet/>
      <dgm:spPr/>
      <dgm:t>
        <a:bodyPr/>
        <a:lstStyle/>
        <a:p>
          <a:endParaRPr lang="en-US"/>
        </a:p>
      </dgm:t>
    </dgm:pt>
    <dgm:pt modelId="{DAC4F5C2-5A67-48B9-9027-D38D685CB8D3}" type="sibTrans" cxnId="{C0763D53-224D-4C5E-B255-F046CB9CBBFC}">
      <dgm:prSet/>
      <dgm:spPr/>
      <dgm:t>
        <a:bodyPr/>
        <a:lstStyle/>
        <a:p>
          <a:endParaRPr lang="en-US"/>
        </a:p>
      </dgm:t>
    </dgm:pt>
    <dgm:pt modelId="{A6123999-E308-4047-B7FC-16A1C14579F7}" type="pres">
      <dgm:prSet presAssocID="{8D59CF91-C971-4037-AE20-ECA92A274DD6}" presName="linear" presStyleCnt="0">
        <dgm:presLayoutVars>
          <dgm:animLvl val="lvl"/>
          <dgm:resizeHandles val="exact"/>
        </dgm:presLayoutVars>
      </dgm:prSet>
      <dgm:spPr/>
    </dgm:pt>
    <dgm:pt modelId="{C267FC23-5FBE-427A-9781-B55F2151C615}" type="pres">
      <dgm:prSet presAssocID="{01A98C47-6146-4AE2-94DC-AFCE9AF2E410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414A1725-A30C-4D32-ABA6-FBC87DA8B93C}" type="pres">
      <dgm:prSet presAssocID="{5D6D8F6E-50FC-4953-92C3-1A076B3F71CA}" presName="spacer" presStyleCnt="0"/>
      <dgm:spPr/>
    </dgm:pt>
    <dgm:pt modelId="{8B7936FA-2819-4366-853E-01690851F5A3}" type="pres">
      <dgm:prSet presAssocID="{9E1C971A-396F-4EBA-9FB4-EA12673D4C8B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20F99707-4DA3-4F1C-B067-42AD553E7A5E}" type="presOf" srcId="{01A98C47-6146-4AE2-94DC-AFCE9AF2E410}" destId="{C267FC23-5FBE-427A-9781-B55F2151C615}" srcOrd="0" destOrd="0" presId="urn:microsoft.com/office/officeart/2005/8/layout/vList2"/>
    <dgm:cxn modelId="{6522A116-5258-4878-91F4-1F8F40A5C1FC}" type="presOf" srcId="{8D59CF91-C971-4037-AE20-ECA92A274DD6}" destId="{A6123999-E308-4047-B7FC-16A1C14579F7}" srcOrd="0" destOrd="0" presId="urn:microsoft.com/office/officeart/2005/8/layout/vList2"/>
    <dgm:cxn modelId="{C0763D53-224D-4C5E-B255-F046CB9CBBFC}" srcId="{8D59CF91-C971-4037-AE20-ECA92A274DD6}" destId="{9E1C971A-396F-4EBA-9FB4-EA12673D4C8B}" srcOrd="1" destOrd="0" parTransId="{C02DB95C-A728-42FA-BB0F-ADD1EC5302BA}" sibTransId="{DAC4F5C2-5A67-48B9-9027-D38D685CB8D3}"/>
    <dgm:cxn modelId="{2F5410CF-8807-4021-B577-4F4052F02D58}" srcId="{8D59CF91-C971-4037-AE20-ECA92A274DD6}" destId="{01A98C47-6146-4AE2-94DC-AFCE9AF2E410}" srcOrd="0" destOrd="0" parTransId="{3D27F02F-F0B5-4AFF-8FF0-EBA61677CF28}" sibTransId="{5D6D8F6E-50FC-4953-92C3-1A076B3F71CA}"/>
    <dgm:cxn modelId="{4F0249FF-6367-41DD-BA7F-53553D16B43B}" type="presOf" srcId="{9E1C971A-396F-4EBA-9FB4-EA12673D4C8B}" destId="{8B7936FA-2819-4366-853E-01690851F5A3}" srcOrd="0" destOrd="0" presId="urn:microsoft.com/office/officeart/2005/8/layout/vList2"/>
    <dgm:cxn modelId="{F9530695-5CD0-4E2F-9801-AFD62D851201}" type="presParOf" srcId="{A6123999-E308-4047-B7FC-16A1C14579F7}" destId="{C267FC23-5FBE-427A-9781-B55F2151C615}" srcOrd="0" destOrd="0" presId="urn:microsoft.com/office/officeart/2005/8/layout/vList2"/>
    <dgm:cxn modelId="{0D895DBF-AC3A-404F-B34C-8B67A3B785CE}" type="presParOf" srcId="{A6123999-E308-4047-B7FC-16A1C14579F7}" destId="{414A1725-A30C-4D32-ABA6-FBC87DA8B93C}" srcOrd="1" destOrd="0" presId="urn:microsoft.com/office/officeart/2005/8/layout/vList2"/>
    <dgm:cxn modelId="{C9658053-A1B3-4844-A3F7-FBA2E8888B8D}" type="presParOf" srcId="{A6123999-E308-4047-B7FC-16A1C14579F7}" destId="{8B7936FA-2819-4366-853E-01690851F5A3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17E9015-AD33-422F-B905-950B9BEC53E3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47C8173-37AF-4FD5-972A-3F691D01E1AA}">
      <dgm:prSet/>
      <dgm:spPr/>
      <dgm:t>
        <a:bodyPr/>
        <a:lstStyle/>
        <a:p>
          <a:r>
            <a:rPr lang="en-US" b="1" dirty="0"/>
            <a:t>Study Question:</a:t>
          </a:r>
        </a:p>
      </dgm:t>
    </dgm:pt>
    <dgm:pt modelId="{FAE2A0A3-C937-467A-B4E7-717EFC487400}" type="parTrans" cxnId="{DF3BD916-C249-4E2C-B9B3-5424728A91DF}">
      <dgm:prSet/>
      <dgm:spPr/>
      <dgm:t>
        <a:bodyPr/>
        <a:lstStyle/>
        <a:p>
          <a:endParaRPr lang="en-US"/>
        </a:p>
      </dgm:t>
    </dgm:pt>
    <dgm:pt modelId="{6C14B1D8-1D20-49A2-9EE3-A43238C31132}" type="sibTrans" cxnId="{DF3BD916-C249-4E2C-B9B3-5424728A91DF}">
      <dgm:prSet/>
      <dgm:spPr/>
      <dgm:t>
        <a:bodyPr/>
        <a:lstStyle/>
        <a:p>
          <a:endParaRPr lang="en-US"/>
        </a:p>
      </dgm:t>
    </dgm:pt>
    <dgm:pt modelId="{36194251-76D4-445E-A26F-B5E0AC1BABEB}">
      <dgm:prSet/>
      <dgm:spPr/>
      <dgm:t>
        <a:bodyPr/>
        <a:lstStyle/>
        <a:p>
          <a:r>
            <a:rPr lang="en-US"/>
            <a:t>Does a lifestyle intervention or treatment with metformin prevent or delay the onset of diabetes?</a:t>
          </a:r>
        </a:p>
      </dgm:t>
    </dgm:pt>
    <dgm:pt modelId="{16FE5F05-4132-48F8-89AE-9DB56EDDFCB7}" type="parTrans" cxnId="{5F3797D8-374E-4F4F-BC6D-FC9FCE473884}">
      <dgm:prSet/>
      <dgm:spPr/>
      <dgm:t>
        <a:bodyPr/>
        <a:lstStyle/>
        <a:p>
          <a:endParaRPr lang="en-US"/>
        </a:p>
      </dgm:t>
    </dgm:pt>
    <dgm:pt modelId="{DBF52A01-57FF-4382-9C88-C6F568BBEB87}" type="sibTrans" cxnId="{5F3797D8-374E-4F4F-BC6D-FC9FCE473884}">
      <dgm:prSet/>
      <dgm:spPr/>
      <dgm:t>
        <a:bodyPr/>
        <a:lstStyle/>
        <a:p>
          <a:endParaRPr lang="en-US"/>
        </a:p>
      </dgm:t>
    </dgm:pt>
    <dgm:pt modelId="{36593086-24FC-46BF-954C-501C54197BA7}">
      <dgm:prSet/>
      <dgm:spPr/>
      <dgm:t>
        <a:bodyPr/>
        <a:lstStyle/>
        <a:p>
          <a:r>
            <a:rPr lang="en-US" b="1" dirty="0"/>
            <a:t>Study Type:  </a:t>
          </a:r>
        </a:p>
      </dgm:t>
    </dgm:pt>
    <dgm:pt modelId="{77FA35AF-40B5-4822-B664-B775FC4BE166}" type="parTrans" cxnId="{8AF05A2A-D245-464D-8FBC-2EC347D3EBF1}">
      <dgm:prSet/>
      <dgm:spPr/>
      <dgm:t>
        <a:bodyPr/>
        <a:lstStyle/>
        <a:p>
          <a:endParaRPr lang="en-US"/>
        </a:p>
      </dgm:t>
    </dgm:pt>
    <dgm:pt modelId="{501B0C30-5493-46A2-AF73-38FEBCF6E535}" type="sibTrans" cxnId="{8AF05A2A-D245-464D-8FBC-2EC347D3EBF1}">
      <dgm:prSet/>
      <dgm:spPr/>
      <dgm:t>
        <a:bodyPr/>
        <a:lstStyle/>
        <a:p>
          <a:endParaRPr lang="en-US"/>
        </a:p>
      </dgm:t>
    </dgm:pt>
    <dgm:pt modelId="{DA0D44EE-5E2F-4A05-A181-7B437CC729F6}">
      <dgm:prSet/>
      <dgm:spPr/>
      <dgm:t>
        <a:bodyPr/>
        <a:lstStyle/>
        <a:p>
          <a:r>
            <a:rPr lang="en-US" dirty="0"/>
            <a:t>Randomized clinical trial at 27 centers in USA</a:t>
          </a:r>
        </a:p>
      </dgm:t>
    </dgm:pt>
    <dgm:pt modelId="{426C6D4F-AE8A-4C14-B660-49173895B5C1}" type="parTrans" cxnId="{01FF213C-6FE8-4EF6-A846-D79DFE15150B}">
      <dgm:prSet/>
      <dgm:spPr/>
      <dgm:t>
        <a:bodyPr/>
        <a:lstStyle/>
        <a:p>
          <a:endParaRPr lang="en-US"/>
        </a:p>
      </dgm:t>
    </dgm:pt>
    <dgm:pt modelId="{8F56DE31-2425-438E-BCF6-61A89C66BA42}" type="sibTrans" cxnId="{01FF213C-6FE8-4EF6-A846-D79DFE15150B}">
      <dgm:prSet/>
      <dgm:spPr/>
      <dgm:t>
        <a:bodyPr/>
        <a:lstStyle/>
        <a:p>
          <a:endParaRPr lang="en-US"/>
        </a:p>
      </dgm:t>
    </dgm:pt>
    <dgm:pt modelId="{8747A5E5-2787-43CC-9EB8-BA6BD5F46213}">
      <dgm:prSet/>
      <dgm:spPr/>
      <dgm:t>
        <a:bodyPr/>
        <a:lstStyle/>
        <a:p>
          <a:r>
            <a:rPr lang="en-US" b="1" dirty="0"/>
            <a:t>Participants:  </a:t>
          </a:r>
        </a:p>
      </dgm:t>
    </dgm:pt>
    <dgm:pt modelId="{57C4AF65-8336-40F7-9DF3-3DF8C7D8599B}" type="parTrans" cxnId="{2D17062F-C480-42C7-BE15-FC1B2FD2CD84}">
      <dgm:prSet/>
      <dgm:spPr/>
      <dgm:t>
        <a:bodyPr/>
        <a:lstStyle/>
        <a:p>
          <a:endParaRPr lang="en-US"/>
        </a:p>
      </dgm:t>
    </dgm:pt>
    <dgm:pt modelId="{AB17EF35-097B-44ED-AB96-DA9CBA47D96C}" type="sibTrans" cxnId="{2D17062F-C480-42C7-BE15-FC1B2FD2CD84}">
      <dgm:prSet/>
      <dgm:spPr/>
      <dgm:t>
        <a:bodyPr/>
        <a:lstStyle/>
        <a:p>
          <a:endParaRPr lang="en-US"/>
        </a:p>
      </dgm:t>
    </dgm:pt>
    <dgm:pt modelId="{677DA8BE-9BBB-4DAC-8937-AC371A589E6F}">
      <dgm:prSet/>
      <dgm:spPr/>
      <dgm:t>
        <a:bodyPr/>
        <a:lstStyle/>
        <a:p>
          <a:r>
            <a:rPr lang="en-US"/>
            <a:t>3,234 adults with pre-diabetes</a:t>
          </a:r>
        </a:p>
      </dgm:t>
    </dgm:pt>
    <dgm:pt modelId="{FEBF13C7-D967-418F-9621-C7773FC9ED09}" type="parTrans" cxnId="{914EFD82-8B32-4EEA-BEB5-61F0EDAD158B}">
      <dgm:prSet/>
      <dgm:spPr/>
      <dgm:t>
        <a:bodyPr/>
        <a:lstStyle/>
        <a:p>
          <a:endParaRPr lang="en-US"/>
        </a:p>
      </dgm:t>
    </dgm:pt>
    <dgm:pt modelId="{584189A7-ACAE-4C14-A537-600E4ECC39C3}" type="sibTrans" cxnId="{914EFD82-8B32-4EEA-BEB5-61F0EDAD158B}">
      <dgm:prSet/>
      <dgm:spPr/>
      <dgm:t>
        <a:bodyPr/>
        <a:lstStyle/>
        <a:p>
          <a:endParaRPr lang="en-US"/>
        </a:p>
      </dgm:t>
    </dgm:pt>
    <dgm:pt modelId="{8744173D-617D-42B2-84D3-87400F7F7C1B}">
      <dgm:prSet/>
      <dgm:spPr/>
      <dgm:t>
        <a:bodyPr/>
        <a:lstStyle/>
        <a:p>
          <a:r>
            <a:rPr lang="en-US" b="1" dirty="0"/>
            <a:t>Methods:</a:t>
          </a:r>
        </a:p>
      </dgm:t>
    </dgm:pt>
    <dgm:pt modelId="{26D01E65-51F7-401B-90F9-A6E3F21719EF}" type="parTrans" cxnId="{3AF83AEC-A758-49D7-BE3A-701FD8831E76}">
      <dgm:prSet/>
      <dgm:spPr/>
      <dgm:t>
        <a:bodyPr/>
        <a:lstStyle/>
        <a:p>
          <a:endParaRPr lang="en-US"/>
        </a:p>
      </dgm:t>
    </dgm:pt>
    <dgm:pt modelId="{366B3441-1690-4B94-B19C-ACCEF038B2FF}" type="sibTrans" cxnId="{3AF83AEC-A758-49D7-BE3A-701FD8831E76}">
      <dgm:prSet/>
      <dgm:spPr/>
      <dgm:t>
        <a:bodyPr/>
        <a:lstStyle/>
        <a:p>
          <a:endParaRPr lang="en-US"/>
        </a:p>
      </dgm:t>
    </dgm:pt>
    <dgm:pt modelId="{72765FB0-3C7D-471C-94E6-74E8CFCE1878}">
      <dgm:prSet/>
      <dgm:spPr/>
      <dgm:t>
        <a:bodyPr/>
        <a:lstStyle/>
        <a:p>
          <a:r>
            <a:rPr lang="en-US"/>
            <a:t>3 Groups:</a:t>
          </a:r>
        </a:p>
      </dgm:t>
    </dgm:pt>
    <dgm:pt modelId="{B733DB9F-A168-4854-8154-074A100722C1}" type="parTrans" cxnId="{7A0E4F2F-D458-48CD-B6EF-BE30E47C0EA8}">
      <dgm:prSet/>
      <dgm:spPr/>
      <dgm:t>
        <a:bodyPr/>
        <a:lstStyle/>
        <a:p>
          <a:endParaRPr lang="en-US"/>
        </a:p>
      </dgm:t>
    </dgm:pt>
    <dgm:pt modelId="{C078C88D-1E92-4096-A07A-8C8D32E7D753}" type="sibTrans" cxnId="{7A0E4F2F-D458-48CD-B6EF-BE30E47C0EA8}">
      <dgm:prSet/>
      <dgm:spPr/>
      <dgm:t>
        <a:bodyPr/>
        <a:lstStyle/>
        <a:p>
          <a:endParaRPr lang="en-US"/>
        </a:p>
      </dgm:t>
    </dgm:pt>
    <dgm:pt modelId="{33046A1C-FE06-4130-B90B-8936A77E57C8}">
      <dgm:prSet/>
      <dgm:spPr/>
      <dgm:t>
        <a:bodyPr/>
        <a:lstStyle/>
        <a:p>
          <a:pPr>
            <a:buFont typeface="+mj-lt"/>
            <a:buAutoNum type="arabicPeriod"/>
          </a:pPr>
          <a:r>
            <a:rPr lang="en-US" b="1" dirty="0"/>
            <a:t>Intensive lifestyle counseling </a:t>
          </a:r>
          <a:r>
            <a:rPr lang="en-US" dirty="0"/>
            <a:t>(goal 7% weight loss with 150 minutes exercise per week)</a:t>
          </a:r>
        </a:p>
      </dgm:t>
    </dgm:pt>
    <dgm:pt modelId="{4A06559E-3F1A-4080-94DD-612B2DE76169}" type="parTrans" cxnId="{721B137B-8045-4E06-9478-1B2A69D77446}">
      <dgm:prSet/>
      <dgm:spPr/>
      <dgm:t>
        <a:bodyPr/>
        <a:lstStyle/>
        <a:p>
          <a:endParaRPr lang="en-US"/>
        </a:p>
      </dgm:t>
    </dgm:pt>
    <dgm:pt modelId="{C1DDA512-0ACC-419F-85A7-7AF28D4B8F02}" type="sibTrans" cxnId="{721B137B-8045-4E06-9478-1B2A69D77446}">
      <dgm:prSet/>
      <dgm:spPr/>
      <dgm:t>
        <a:bodyPr/>
        <a:lstStyle/>
        <a:p>
          <a:endParaRPr lang="en-US"/>
        </a:p>
      </dgm:t>
    </dgm:pt>
    <dgm:pt modelId="{3B1E8328-2A51-4BC9-8000-4F54D448A21C}">
      <dgm:prSet/>
      <dgm:spPr/>
      <dgm:t>
        <a:bodyPr/>
        <a:lstStyle/>
        <a:p>
          <a:pPr>
            <a:buFont typeface="+mj-lt"/>
            <a:buAutoNum type="arabicPeriod"/>
          </a:pPr>
          <a:r>
            <a:rPr lang="en-US" b="1" dirty="0"/>
            <a:t>Medication</a:t>
          </a:r>
          <a:r>
            <a:rPr lang="en-US" dirty="0"/>
            <a:t> (Metformin)</a:t>
          </a:r>
        </a:p>
      </dgm:t>
    </dgm:pt>
    <dgm:pt modelId="{223924D9-3571-448E-A797-7CA962E4109C}" type="parTrans" cxnId="{8DD25FF1-7CC0-4965-89C4-5D6123A575E8}">
      <dgm:prSet/>
      <dgm:spPr/>
      <dgm:t>
        <a:bodyPr/>
        <a:lstStyle/>
        <a:p>
          <a:endParaRPr lang="en-US"/>
        </a:p>
      </dgm:t>
    </dgm:pt>
    <dgm:pt modelId="{48301C51-799C-4ABB-876D-AE8826245D9B}" type="sibTrans" cxnId="{8DD25FF1-7CC0-4965-89C4-5D6123A575E8}">
      <dgm:prSet/>
      <dgm:spPr/>
      <dgm:t>
        <a:bodyPr/>
        <a:lstStyle/>
        <a:p>
          <a:endParaRPr lang="en-US"/>
        </a:p>
      </dgm:t>
    </dgm:pt>
    <dgm:pt modelId="{C1499D01-41D2-40C6-B143-82EB0F3B1BA1}">
      <dgm:prSet/>
      <dgm:spPr/>
      <dgm:t>
        <a:bodyPr/>
        <a:lstStyle/>
        <a:p>
          <a:pPr>
            <a:buFont typeface="+mj-lt"/>
            <a:buAutoNum type="arabicPeriod"/>
          </a:pPr>
          <a:r>
            <a:rPr lang="en-US" b="1"/>
            <a:t>Placebo</a:t>
          </a:r>
          <a:endParaRPr lang="en-US"/>
        </a:p>
      </dgm:t>
    </dgm:pt>
    <dgm:pt modelId="{9FFDFAFA-90EF-47E7-95A7-D015AB4431D8}" type="parTrans" cxnId="{6AD3995D-F8A1-43F4-AD77-F85B2F26E96D}">
      <dgm:prSet/>
      <dgm:spPr/>
      <dgm:t>
        <a:bodyPr/>
        <a:lstStyle/>
        <a:p>
          <a:endParaRPr lang="en-US"/>
        </a:p>
      </dgm:t>
    </dgm:pt>
    <dgm:pt modelId="{75D07630-712F-42E9-BE7F-9D35005F1C8A}" type="sibTrans" cxnId="{6AD3995D-F8A1-43F4-AD77-F85B2F26E96D}">
      <dgm:prSet/>
      <dgm:spPr/>
      <dgm:t>
        <a:bodyPr/>
        <a:lstStyle/>
        <a:p>
          <a:endParaRPr lang="en-US"/>
        </a:p>
      </dgm:t>
    </dgm:pt>
    <dgm:pt modelId="{FBA9E5D6-2AEF-4B01-9ECF-9CF125E5DF2D}">
      <dgm:prSet/>
      <dgm:spPr/>
      <dgm:t>
        <a:bodyPr/>
        <a:lstStyle/>
        <a:p>
          <a:r>
            <a:rPr lang="en-US" dirty="0"/>
            <a:t>Data Collected included:  </a:t>
          </a:r>
        </a:p>
      </dgm:t>
    </dgm:pt>
    <dgm:pt modelId="{B684D5E4-A1CA-41C7-9514-FDBC080CC93E}" type="parTrans" cxnId="{BDD2503D-3FDB-45E9-9B16-D4BEECE1CEE1}">
      <dgm:prSet/>
      <dgm:spPr/>
      <dgm:t>
        <a:bodyPr/>
        <a:lstStyle/>
        <a:p>
          <a:endParaRPr lang="en-US"/>
        </a:p>
      </dgm:t>
    </dgm:pt>
    <dgm:pt modelId="{03FB9B30-8763-417D-BB90-9BF0A3DCF756}" type="sibTrans" cxnId="{BDD2503D-3FDB-45E9-9B16-D4BEECE1CEE1}">
      <dgm:prSet/>
      <dgm:spPr/>
      <dgm:t>
        <a:bodyPr/>
        <a:lstStyle/>
        <a:p>
          <a:endParaRPr lang="en-US"/>
        </a:p>
      </dgm:t>
    </dgm:pt>
    <dgm:pt modelId="{7D5606E3-5F50-4C5A-A86B-5CB07BFCAA34}">
      <dgm:prSet/>
      <dgm:spPr/>
      <dgm:t>
        <a:bodyPr/>
        <a:lstStyle/>
        <a:p>
          <a:r>
            <a:rPr lang="en-US"/>
            <a:t>BMI, Gender, Ethnicity, Blood sugar value, Diabetes diagnosis</a:t>
          </a:r>
        </a:p>
      </dgm:t>
    </dgm:pt>
    <dgm:pt modelId="{D4D38574-DA0E-479B-816A-00D8A1A7174D}" type="parTrans" cxnId="{90F08B28-CC21-44DE-A01A-1AA4CC027355}">
      <dgm:prSet/>
      <dgm:spPr/>
      <dgm:t>
        <a:bodyPr/>
        <a:lstStyle/>
        <a:p>
          <a:endParaRPr lang="en-US"/>
        </a:p>
      </dgm:t>
    </dgm:pt>
    <dgm:pt modelId="{E006015D-CBB3-4411-990A-EF7893EB174B}" type="sibTrans" cxnId="{90F08B28-CC21-44DE-A01A-1AA4CC027355}">
      <dgm:prSet/>
      <dgm:spPr/>
      <dgm:t>
        <a:bodyPr/>
        <a:lstStyle/>
        <a:p>
          <a:endParaRPr lang="en-US"/>
        </a:p>
      </dgm:t>
    </dgm:pt>
    <dgm:pt modelId="{314FDF86-1E08-45E9-A7A8-E63B4ADB3BD6}">
      <dgm:prSet/>
      <dgm:spPr/>
      <dgm:t>
        <a:bodyPr/>
        <a:lstStyle/>
        <a:p>
          <a:r>
            <a:rPr lang="en-US" b="1" dirty="0"/>
            <a:t>Results:</a:t>
          </a:r>
        </a:p>
      </dgm:t>
    </dgm:pt>
    <dgm:pt modelId="{9B9FE71E-FF07-46EE-91C5-D74C65E9CE9D}" type="parTrans" cxnId="{61A2176C-F753-4580-91F6-B8C5192425BA}">
      <dgm:prSet/>
      <dgm:spPr/>
      <dgm:t>
        <a:bodyPr/>
        <a:lstStyle/>
        <a:p>
          <a:endParaRPr lang="en-US"/>
        </a:p>
      </dgm:t>
    </dgm:pt>
    <dgm:pt modelId="{050EDFD0-AD62-481B-9AA1-ECFA4134E06A}" type="sibTrans" cxnId="{61A2176C-F753-4580-91F6-B8C5192425BA}">
      <dgm:prSet/>
      <dgm:spPr/>
      <dgm:t>
        <a:bodyPr/>
        <a:lstStyle/>
        <a:p>
          <a:endParaRPr lang="en-US"/>
        </a:p>
      </dgm:t>
    </dgm:pt>
    <dgm:pt modelId="{8EA2D0D0-8D2A-448E-B23E-CA6AD27F0848}">
      <dgm:prSet/>
      <dgm:spPr/>
      <dgm:t>
        <a:bodyPr/>
        <a:lstStyle/>
        <a:p>
          <a:r>
            <a:rPr lang="en-US" b="1" dirty="0">
              <a:solidFill>
                <a:srgbClr val="FF0000"/>
              </a:solidFill>
            </a:rPr>
            <a:t>Intensive Lifestyle counseling -  REDUCED incidence of diabetes by 58% vs Placebo</a:t>
          </a:r>
          <a:endParaRPr lang="en-US" dirty="0">
            <a:solidFill>
              <a:srgbClr val="FF0000"/>
            </a:solidFill>
          </a:endParaRPr>
        </a:p>
      </dgm:t>
    </dgm:pt>
    <dgm:pt modelId="{DB35AF46-8077-4587-947A-7A973CEAF4D7}" type="parTrans" cxnId="{91777395-449C-4FAF-BEEE-A4FE23896AFB}">
      <dgm:prSet/>
      <dgm:spPr/>
      <dgm:t>
        <a:bodyPr/>
        <a:lstStyle/>
        <a:p>
          <a:endParaRPr lang="en-US"/>
        </a:p>
      </dgm:t>
    </dgm:pt>
    <dgm:pt modelId="{4B55C675-E2E6-4549-9F42-3C63A797E2E0}" type="sibTrans" cxnId="{91777395-449C-4FAF-BEEE-A4FE23896AFB}">
      <dgm:prSet/>
      <dgm:spPr/>
      <dgm:t>
        <a:bodyPr/>
        <a:lstStyle/>
        <a:p>
          <a:endParaRPr lang="en-US"/>
        </a:p>
      </dgm:t>
    </dgm:pt>
    <dgm:pt modelId="{2EB8111C-3230-4675-B55D-D22F0883FED5}">
      <dgm:prSet/>
      <dgm:spPr/>
      <dgm:t>
        <a:bodyPr/>
        <a:lstStyle/>
        <a:p>
          <a:r>
            <a:rPr lang="en-US" b="1" dirty="0"/>
            <a:t>Medication</a:t>
          </a:r>
          <a:r>
            <a:rPr lang="en-US" dirty="0"/>
            <a:t> Intervention -  </a:t>
          </a:r>
          <a:r>
            <a:rPr lang="en-US" b="1" dirty="0"/>
            <a:t>REDUCED</a:t>
          </a:r>
          <a:r>
            <a:rPr lang="en-US" dirty="0"/>
            <a:t> incidence of diabetes by </a:t>
          </a:r>
          <a:r>
            <a:rPr lang="en-US" b="1" dirty="0"/>
            <a:t>31% vs Placebo</a:t>
          </a:r>
        </a:p>
      </dgm:t>
    </dgm:pt>
    <dgm:pt modelId="{FC83723C-3758-4417-98BA-3B53D5FFDA60}" type="parTrans" cxnId="{9B219592-A3AC-4F37-B17A-624373AFD6B9}">
      <dgm:prSet/>
      <dgm:spPr/>
      <dgm:t>
        <a:bodyPr/>
        <a:lstStyle/>
        <a:p>
          <a:endParaRPr lang="en-US"/>
        </a:p>
      </dgm:t>
    </dgm:pt>
    <dgm:pt modelId="{E33CE8D1-1160-4D8E-9300-565AB4B512CB}" type="sibTrans" cxnId="{9B219592-A3AC-4F37-B17A-624373AFD6B9}">
      <dgm:prSet/>
      <dgm:spPr/>
      <dgm:t>
        <a:bodyPr/>
        <a:lstStyle/>
        <a:p>
          <a:endParaRPr lang="en-US"/>
        </a:p>
      </dgm:t>
    </dgm:pt>
    <dgm:pt modelId="{C9551537-FCD7-43DB-852E-75C5E822FE95}" type="pres">
      <dgm:prSet presAssocID="{817E9015-AD33-422F-B905-950B9BEC53E3}" presName="linear" presStyleCnt="0">
        <dgm:presLayoutVars>
          <dgm:animLvl val="lvl"/>
          <dgm:resizeHandles val="exact"/>
        </dgm:presLayoutVars>
      </dgm:prSet>
      <dgm:spPr/>
    </dgm:pt>
    <dgm:pt modelId="{BB980DAC-0C92-4CEF-8363-DA91405D0F3B}" type="pres">
      <dgm:prSet presAssocID="{B47C8173-37AF-4FD5-972A-3F691D01E1AA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ECFC8963-1AB1-446D-8BAD-88ECD7517C06}" type="pres">
      <dgm:prSet presAssocID="{B47C8173-37AF-4FD5-972A-3F691D01E1AA}" presName="childText" presStyleLbl="revTx" presStyleIdx="0" presStyleCnt="5">
        <dgm:presLayoutVars>
          <dgm:bulletEnabled val="1"/>
        </dgm:presLayoutVars>
      </dgm:prSet>
      <dgm:spPr/>
    </dgm:pt>
    <dgm:pt modelId="{ABE36375-BCD7-4651-ACAA-2D646097C11B}" type="pres">
      <dgm:prSet presAssocID="{36593086-24FC-46BF-954C-501C54197BA7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0C9686BB-E281-44B5-8D9F-2883068EFB1D}" type="pres">
      <dgm:prSet presAssocID="{36593086-24FC-46BF-954C-501C54197BA7}" presName="childText" presStyleLbl="revTx" presStyleIdx="1" presStyleCnt="5">
        <dgm:presLayoutVars>
          <dgm:bulletEnabled val="1"/>
        </dgm:presLayoutVars>
      </dgm:prSet>
      <dgm:spPr/>
    </dgm:pt>
    <dgm:pt modelId="{ECACDB3B-4C45-4B71-ADCD-BCA20D2C28E1}" type="pres">
      <dgm:prSet presAssocID="{8747A5E5-2787-43CC-9EB8-BA6BD5F46213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039F49C1-B739-4CCB-A07C-A6F91BAF42B4}" type="pres">
      <dgm:prSet presAssocID="{8747A5E5-2787-43CC-9EB8-BA6BD5F46213}" presName="childText" presStyleLbl="revTx" presStyleIdx="2" presStyleCnt="5">
        <dgm:presLayoutVars>
          <dgm:bulletEnabled val="1"/>
        </dgm:presLayoutVars>
      </dgm:prSet>
      <dgm:spPr/>
    </dgm:pt>
    <dgm:pt modelId="{B5949CBB-0069-467B-A7D3-35225068E3F3}" type="pres">
      <dgm:prSet presAssocID="{8744173D-617D-42B2-84D3-87400F7F7C1B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E6579FA6-3C28-4768-9E7D-5AF2A1C4FF32}" type="pres">
      <dgm:prSet presAssocID="{8744173D-617D-42B2-84D3-87400F7F7C1B}" presName="childText" presStyleLbl="revTx" presStyleIdx="3" presStyleCnt="5">
        <dgm:presLayoutVars>
          <dgm:bulletEnabled val="1"/>
        </dgm:presLayoutVars>
      </dgm:prSet>
      <dgm:spPr/>
    </dgm:pt>
    <dgm:pt modelId="{DCC7F80D-A95D-48C5-9CFC-5F4F3EB3E420}" type="pres">
      <dgm:prSet presAssocID="{314FDF86-1E08-45E9-A7A8-E63B4ADB3BD6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54E3E7CB-DA8B-4FDA-8682-66A725C54680}" type="pres">
      <dgm:prSet presAssocID="{314FDF86-1E08-45E9-A7A8-E63B4ADB3BD6}" presName="childText" presStyleLbl="revTx" presStyleIdx="4" presStyleCnt="5">
        <dgm:presLayoutVars>
          <dgm:bulletEnabled val="1"/>
        </dgm:presLayoutVars>
      </dgm:prSet>
      <dgm:spPr/>
    </dgm:pt>
  </dgm:ptLst>
  <dgm:cxnLst>
    <dgm:cxn modelId="{87BE8A08-E984-4F78-926F-BC2FA84A538E}" type="presOf" srcId="{677DA8BE-9BBB-4DAC-8937-AC371A589E6F}" destId="{039F49C1-B739-4CCB-A07C-A6F91BAF42B4}" srcOrd="0" destOrd="0" presId="urn:microsoft.com/office/officeart/2005/8/layout/vList2"/>
    <dgm:cxn modelId="{EEB19515-8597-49AB-B104-DD78AC2643C7}" type="presOf" srcId="{314FDF86-1E08-45E9-A7A8-E63B4ADB3BD6}" destId="{DCC7F80D-A95D-48C5-9CFC-5F4F3EB3E420}" srcOrd="0" destOrd="0" presId="urn:microsoft.com/office/officeart/2005/8/layout/vList2"/>
    <dgm:cxn modelId="{DF3BD916-C249-4E2C-B9B3-5424728A91DF}" srcId="{817E9015-AD33-422F-B905-950B9BEC53E3}" destId="{B47C8173-37AF-4FD5-972A-3F691D01E1AA}" srcOrd="0" destOrd="0" parTransId="{FAE2A0A3-C937-467A-B4E7-717EFC487400}" sibTransId="{6C14B1D8-1D20-49A2-9EE3-A43238C31132}"/>
    <dgm:cxn modelId="{EDB97217-5224-4D2F-90AD-91194834DC8B}" type="presOf" srcId="{36593086-24FC-46BF-954C-501C54197BA7}" destId="{ABE36375-BCD7-4651-ACAA-2D646097C11B}" srcOrd="0" destOrd="0" presId="urn:microsoft.com/office/officeart/2005/8/layout/vList2"/>
    <dgm:cxn modelId="{69CFE61E-6E25-4390-8E36-BA87D86B0F2C}" type="presOf" srcId="{8747A5E5-2787-43CC-9EB8-BA6BD5F46213}" destId="{ECACDB3B-4C45-4B71-ADCD-BCA20D2C28E1}" srcOrd="0" destOrd="0" presId="urn:microsoft.com/office/officeart/2005/8/layout/vList2"/>
    <dgm:cxn modelId="{E9D6DC26-E17E-473D-A9D5-D81D1FD771B6}" type="presOf" srcId="{C1499D01-41D2-40C6-B143-82EB0F3B1BA1}" destId="{E6579FA6-3C28-4768-9E7D-5AF2A1C4FF32}" srcOrd="0" destOrd="3" presId="urn:microsoft.com/office/officeart/2005/8/layout/vList2"/>
    <dgm:cxn modelId="{90F08B28-CC21-44DE-A01A-1AA4CC027355}" srcId="{FBA9E5D6-2AEF-4B01-9ECF-9CF125E5DF2D}" destId="{7D5606E3-5F50-4C5A-A86B-5CB07BFCAA34}" srcOrd="0" destOrd="0" parTransId="{D4D38574-DA0E-479B-816A-00D8A1A7174D}" sibTransId="{E006015D-CBB3-4411-990A-EF7893EB174B}"/>
    <dgm:cxn modelId="{8AF05A2A-D245-464D-8FBC-2EC347D3EBF1}" srcId="{817E9015-AD33-422F-B905-950B9BEC53E3}" destId="{36593086-24FC-46BF-954C-501C54197BA7}" srcOrd="1" destOrd="0" parTransId="{77FA35AF-40B5-4822-B664-B775FC4BE166}" sibTransId="{501B0C30-5493-46A2-AF73-38FEBCF6E535}"/>
    <dgm:cxn modelId="{2D17062F-C480-42C7-BE15-FC1B2FD2CD84}" srcId="{817E9015-AD33-422F-B905-950B9BEC53E3}" destId="{8747A5E5-2787-43CC-9EB8-BA6BD5F46213}" srcOrd="2" destOrd="0" parTransId="{57C4AF65-8336-40F7-9DF3-3DF8C7D8599B}" sibTransId="{AB17EF35-097B-44ED-AB96-DA9CBA47D96C}"/>
    <dgm:cxn modelId="{7A0E4F2F-D458-48CD-B6EF-BE30E47C0EA8}" srcId="{8744173D-617D-42B2-84D3-87400F7F7C1B}" destId="{72765FB0-3C7D-471C-94E6-74E8CFCE1878}" srcOrd="0" destOrd="0" parTransId="{B733DB9F-A168-4854-8154-074A100722C1}" sibTransId="{C078C88D-1E92-4096-A07A-8C8D32E7D753}"/>
    <dgm:cxn modelId="{FC0CFB31-EB09-4B29-8300-2536912C4C62}" type="presOf" srcId="{FBA9E5D6-2AEF-4B01-9ECF-9CF125E5DF2D}" destId="{E6579FA6-3C28-4768-9E7D-5AF2A1C4FF32}" srcOrd="0" destOrd="4" presId="urn:microsoft.com/office/officeart/2005/8/layout/vList2"/>
    <dgm:cxn modelId="{01FF213C-6FE8-4EF6-A846-D79DFE15150B}" srcId="{36593086-24FC-46BF-954C-501C54197BA7}" destId="{DA0D44EE-5E2F-4A05-A181-7B437CC729F6}" srcOrd="0" destOrd="0" parTransId="{426C6D4F-AE8A-4C14-B660-49173895B5C1}" sibTransId="{8F56DE31-2425-438E-BCF6-61A89C66BA42}"/>
    <dgm:cxn modelId="{BDD2503D-3FDB-45E9-9B16-D4BEECE1CEE1}" srcId="{8744173D-617D-42B2-84D3-87400F7F7C1B}" destId="{FBA9E5D6-2AEF-4B01-9ECF-9CF125E5DF2D}" srcOrd="1" destOrd="0" parTransId="{B684D5E4-A1CA-41C7-9514-FDBC080CC93E}" sibTransId="{03FB9B30-8763-417D-BB90-9BF0A3DCF756}"/>
    <dgm:cxn modelId="{6AD3995D-F8A1-43F4-AD77-F85B2F26E96D}" srcId="{72765FB0-3C7D-471C-94E6-74E8CFCE1878}" destId="{C1499D01-41D2-40C6-B143-82EB0F3B1BA1}" srcOrd="2" destOrd="0" parTransId="{9FFDFAFA-90EF-47E7-95A7-D015AB4431D8}" sibTransId="{75D07630-712F-42E9-BE7F-9D35005F1C8A}"/>
    <dgm:cxn modelId="{FE26335E-77FB-4C69-BF42-BFF9EA9BD378}" type="presOf" srcId="{33046A1C-FE06-4130-B90B-8936A77E57C8}" destId="{E6579FA6-3C28-4768-9E7D-5AF2A1C4FF32}" srcOrd="0" destOrd="1" presId="urn:microsoft.com/office/officeart/2005/8/layout/vList2"/>
    <dgm:cxn modelId="{3B787F64-8EF4-4BAC-9C22-D50E83E52CA9}" type="presOf" srcId="{8744173D-617D-42B2-84D3-87400F7F7C1B}" destId="{B5949CBB-0069-467B-A7D3-35225068E3F3}" srcOrd="0" destOrd="0" presId="urn:microsoft.com/office/officeart/2005/8/layout/vList2"/>
    <dgm:cxn modelId="{42780C48-64EB-4E03-912B-576BB6B2DA2C}" type="presOf" srcId="{72765FB0-3C7D-471C-94E6-74E8CFCE1878}" destId="{E6579FA6-3C28-4768-9E7D-5AF2A1C4FF32}" srcOrd="0" destOrd="0" presId="urn:microsoft.com/office/officeart/2005/8/layout/vList2"/>
    <dgm:cxn modelId="{61A2176C-F753-4580-91F6-B8C5192425BA}" srcId="{817E9015-AD33-422F-B905-950B9BEC53E3}" destId="{314FDF86-1E08-45E9-A7A8-E63B4ADB3BD6}" srcOrd="4" destOrd="0" parTransId="{9B9FE71E-FF07-46EE-91C5-D74C65E9CE9D}" sibTransId="{050EDFD0-AD62-481B-9AA1-ECFA4134E06A}"/>
    <dgm:cxn modelId="{721B137B-8045-4E06-9478-1B2A69D77446}" srcId="{72765FB0-3C7D-471C-94E6-74E8CFCE1878}" destId="{33046A1C-FE06-4130-B90B-8936A77E57C8}" srcOrd="0" destOrd="0" parTransId="{4A06559E-3F1A-4080-94DD-612B2DE76169}" sibTransId="{C1DDA512-0ACC-419F-85A7-7AF28D4B8F02}"/>
    <dgm:cxn modelId="{914EFD82-8B32-4EEA-BEB5-61F0EDAD158B}" srcId="{8747A5E5-2787-43CC-9EB8-BA6BD5F46213}" destId="{677DA8BE-9BBB-4DAC-8937-AC371A589E6F}" srcOrd="0" destOrd="0" parTransId="{FEBF13C7-D967-418F-9621-C7773FC9ED09}" sibTransId="{584189A7-ACAE-4C14-A537-600E4ECC39C3}"/>
    <dgm:cxn modelId="{70DB508C-F405-4E1F-8229-878D9F6E4798}" type="presOf" srcId="{3B1E8328-2A51-4BC9-8000-4F54D448A21C}" destId="{E6579FA6-3C28-4768-9E7D-5AF2A1C4FF32}" srcOrd="0" destOrd="2" presId="urn:microsoft.com/office/officeart/2005/8/layout/vList2"/>
    <dgm:cxn modelId="{9B219592-A3AC-4F37-B17A-624373AFD6B9}" srcId="{314FDF86-1E08-45E9-A7A8-E63B4ADB3BD6}" destId="{2EB8111C-3230-4675-B55D-D22F0883FED5}" srcOrd="1" destOrd="0" parTransId="{FC83723C-3758-4417-98BA-3B53D5FFDA60}" sibTransId="{E33CE8D1-1160-4D8E-9300-565AB4B512CB}"/>
    <dgm:cxn modelId="{91777395-449C-4FAF-BEEE-A4FE23896AFB}" srcId="{314FDF86-1E08-45E9-A7A8-E63B4ADB3BD6}" destId="{8EA2D0D0-8D2A-448E-B23E-CA6AD27F0848}" srcOrd="0" destOrd="0" parTransId="{DB35AF46-8077-4587-947A-7A973CEAF4D7}" sibTransId="{4B55C675-E2E6-4549-9F42-3C63A797E2E0}"/>
    <dgm:cxn modelId="{17A602BE-679B-4A91-B78D-C91A1D96103A}" type="presOf" srcId="{36194251-76D4-445E-A26F-B5E0AC1BABEB}" destId="{ECFC8963-1AB1-446D-8BAD-88ECD7517C06}" srcOrd="0" destOrd="0" presId="urn:microsoft.com/office/officeart/2005/8/layout/vList2"/>
    <dgm:cxn modelId="{F14B15D2-BEB7-48C7-9DA0-289E0050442A}" type="presOf" srcId="{DA0D44EE-5E2F-4A05-A181-7B437CC729F6}" destId="{0C9686BB-E281-44B5-8D9F-2883068EFB1D}" srcOrd="0" destOrd="0" presId="urn:microsoft.com/office/officeart/2005/8/layout/vList2"/>
    <dgm:cxn modelId="{5F3797D8-374E-4F4F-BC6D-FC9FCE473884}" srcId="{B47C8173-37AF-4FD5-972A-3F691D01E1AA}" destId="{36194251-76D4-445E-A26F-B5E0AC1BABEB}" srcOrd="0" destOrd="0" parTransId="{16FE5F05-4132-48F8-89AE-9DB56EDDFCB7}" sibTransId="{DBF52A01-57FF-4382-9C88-C6F568BBEB87}"/>
    <dgm:cxn modelId="{C161A0DA-FB09-40DC-9716-565324C2D235}" type="presOf" srcId="{8EA2D0D0-8D2A-448E-B23E-CA6AD27F0848}" destId="{54E3E7CB-DA8B-4FDA-8682-66A725C54680}" srcOrd="0" destOrd="0" presId="urn:microsoft.com/office/officeart/2005/8/layout/vList2"/>
    <dgm:cxn modelId="{CDC36FDD-329E-4D4B-BF75-E4769EA6FD33}" type="presOf" srcId="{7D5606E3-5F50-4C5A-A86B-5CB07BFCAA34}" destId="{E6579FA6-3C28-4768-9E7D-5AF2A1C4FF32}" srcOrd="0" destOrd="5" presId="urn:microsoft.com/office/officeart/2005/8/layout/vList2"/>
    <dgm:cxn modelId="{E2D532E0-3577-4E45-8856-6BCC6220E4A1}" type="presOf" srcId="{2EB8111C-3230-4675-B55D-D22F0883FED5}" destId="{54E3E7CB-DA8B-4FDA-8682-66A725C54680}" srcOrd="0" destOrd="1" presId="urn:microsoft.com/office/officeart/2005/8/layout/vList2"/>
    <dgm:cxn modelId="{6E1D59E1-9575-44CF-A1BA-1DAE62EDEB11}" type="presOf" srcId="{B47C8173-37AF-4FD5-972A-3F691D01E1AA}" destId="{BB980DAC-0C92-4CEF-8363-DA91405D0F3B}" srcOrd="0" destOrd="0" presId="urn:microsoft.com/office/officeart/2005/8/layout/vList2"/>
    <dgm:cxn modelId="{3AF83AEC-A758-49D7-BE3A-701FD8831E76}" srcId="{817E9015-AD33-422F-B905-950B9BEC53E3}" destId="{8744173D-617D-42B2-84D3-87400F7F7C1B}" srcOrd="3" destOrd="0" parTransId="{26D01E65-51F7-401B-90F9-A6E3F21719EF}" sibTransId="{366B3441-1690-4B94-B19C-ACCEF038B2FF}"/>
    <dgm:cxn modelId="{6E9E40EF-C40F-4FF9-B169-7395B9FCDA2B}" type="presOf" srcId="{817E9015-AD33-422F-B905-950B9BEC53E3}" destId="{C9551537-FCD7-43DB-852E-75C5E822FE95}" srcOrd="0" destOrd="0" presId="urn:microsoft.com/office/officeart/2005/8/layout/vList2"/>
    <dgm:cxn modelId="{8DD25FF1-7CC0-4965-89C4-5D6123A575E8}" srcId="{72765FB0-3C7D-471C-94E6-74E8CFCE1878}" destId="{3B1E8328-2A51-4BC9-8000-4F54D448A21C}" srcOrd="1" destOrd="0" parTransId="{223924D9-3571-448E-A797-7CA962E4109C}" sibTransId="{48301C51-799C-4ABB-876D-AE8826245D9B}"/>
    <dgm:cxn modelId="{A5BB89F6-583F-4478-AD59-9B202C01DB6D}" type="presParOf" srcId="{C9551537-FCD7-43DB-852E-75C5E822FE95}" destId="{BB980DAC-0C92-4CEF-8363-DA91405D0F3B}" srcOrd="0" destOrd="0" presId="urn:microsoft.com/office/officeart/2005/8/layout/vList2"/>
    <dgm:cxn modelId="{21D4AB47-6754-4DCA-86ED-4C096AF75724}" type="presParOf" srcId="{C9551537-FCD7-43DB-852E-75C5E822FE95}" destId="{ECFC8963-1AB1-446D-8BAD-88ECD7517C06}" srcOrd="1" destOrd="0" presId="urn:microsoft.com/office/officeart/2005/8/layout/vList2"/>
    <dgm:cxn modelId="{4FBF4A57-B95F-424A-AC25-0E579700487B}" type="presParOf" srcId="{C9551537-FCD7-43DB-852E-75C5E822FE95}" destId="{ABE36375-BCD7-4651-ACAA-2D646097C11B}" srcOrd="2" destOrd="0" presId="urn:microsoft.com/office/officeart/2005/8/layout/vList2"/>
    <dgm:cxn modelId="{6F72E266-DFD5-482A-9529-CACE37C8ABE6}" type="presParOf" srcId="{C9551537-FCD7-43DB-852E-75C5E822FE95}" destId="{0C9686BB-E281-44B5-8D9F-2883068EFB1D}" srcOrd="3" destOrd="0" presId="urn:microsoft.com/office/officeart/2005/8/layout/vList2"/>
    <dgm:cxn modelId="{76B46206-0BB2-4E68-9AAA-36DC0C660573}" type="presParOf" srcId="{C9551537-FCD7-43DB-852E-75C5E822FE95}" destId="{ECACDB3B-4C45-4B71-ADCD-BCA20D2C28E1}" srcOrd="4" destOrd="0" presId="urn:microsoft.com/office/officeart/2005/8/layout/vList2"/>
    <dgm:cxn modelId="{FD956F12-144A-4047-90DC-472ADBB81119}" type="presParOf" srcId="{C9551537-FCD7-43DB-852E-75C5E822FE95}" destId="{039F49C1-B739-4CCB-A07C-A6F91BAF42B4}" srcOrd="5" destOrd="0" presId="urn:microsoft.com/office/officeart/2005/8/layout/vList2"/>
    <dgm:cxn modelId="{5F1E23A4-BCD4-4D24-B972-0BBCEA33A501}" type="presParOf" srcId="{C9551537-FCD7-43DB-852E-75C5E822FE95}" destId="{B5949CBB-0069-467B-A7D3-35225068E3F3}" srcOrd="6" destOrd="0" presId="urn:microsoft.com/office/officeart/2005/8/layout/vList2"/>
    <dgm:cxn modelId="{DDDFF77C-623E-441A-8D9C-0BC6F62B1C17}" type="presParOf" srcId="{C9551537-FCD7-43DB-852E-75C5E822FE95}" destId="{E6579FA6-3C28-4768-9E7D-5AF2A1C4FF32}" srcOrd="7" destOrd="0" presId="urn:microsoft.com/office/officeart/2005/8/layout/vList2"/>
    <dgm:cxn modelId="{FC546171-F616-49A1-AAE9-7FF6AA738A34}" type="presParOf" srcId="{C9551537-FCD7-43DB-852E-75C5E822FE95}" destId="{DCC7F80D-A95D-48C5-9CFC-5F4F3EB3E420}" srcOrd="8" destOrd="0" presId="urn:microsoft.com/office/officeart/2005/8/layout/vList2"/>
    <dgm:cxn modelId="{BCB6CD4A-6FFB-4A56-8842-9AEB6F8FCE3B}" type="presParOf" srcId="{C9551537-FCD7-43DB-852E-75C5E822FE95}" destId="{54E3E7CB-DA8B-4FDA-8682-66A725C54680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726E0E5-1005-4B86-AC86-41A14654D1F7}" type="doc">
      <dgm:prSet loTypeId="urn:microsoft.com/office/officeart/2018/2/layout/IconVerticalSolidList" loCatId="icon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091767C-84C2-44E7-80BC-2F206BE434F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Used to answer the </a:t>
          </a:r>
          <a:r>
            <a:rPr lang="en-US" b="1"/>
            <a:t>whys and how's of human behavior</a:t>
          </a:r>
          <a:r>
            <a:rPr lang="en-US"/>
            <a:t>, </a:t>
          </a:r>
          <a:r>
            <a:rPr lang="en-US" b="1"/>
            <a:t>opinion</a:t>
          </a:r>
          <a:r>
            <a:rPr lang="en-US"/>
            <a:t>, and </a:t>
          </a:r>
          <a:r>
            <a:rPr lang="en-US" b="1"/>
            <a:t>experience</a:t>
          </a:r>
          <a:endParaRPr lang="en-US"/>
        </a:p>
      </dgm:t>
    </dgm:pt>
    <dgm:pt modelId="{1C042A1C-BAA3-421D-91A1-861DBD2CF44A}" type="parTrans" cxnId="{CF31A6ED-2012-4B79-99C4-584F1FFA6830}">
      <dgm:prSet/>
      <dgm:spPr/>
      <dgm:t>
        <a:bodyPr/>
        <a:lstStyle/>
        <a:p>
          <a:endParaRPr lang="en-US"/>
        </a:p>
      </dgm:t>
    </dgm:pt>
    <dgm:pt modelId="{3377C179-2299-4801-9E49-D9A62D827C9F}" type="sibTrans" cxnId="{CF31A6ED-2012-4B79-99C4-584F1FFA6830}">
      <dgm:prSet/>
      <dgm:spPr/>
      <dgm:t>
        <a:bodyPr/>
        <a:lstStyle/>
        <a:p>
          <a:endParaRPr lang="en-US"/>
        </a:p>
      </dgm:t>
    </dgm:pt>
    <dgm:pt modelId="{FF62B6B0-CAD1-45B3-8E31-E6FFCD53072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involves the </a:t>
          </a:r>
          <a:r>
            <a:rPr lang="en-US" b="1" dirty="0"/>
            <a:t>researcher</a:t>
          </a:r>
          <a:r>
            <a:rPr lang="en-US" dirty="0"/>
            <a:t> collecting and analyzing </a:t>
          </a:r>
          <a:r>
            <a:rPr lang="en-US" b="1" dirty="0"/>
            <a:t>non-numerical data</a:t>
          </a:r>
          <a:r>
            <a:rPr lang="en-US" dirty="0"/>
            <a:t> (e.g., text, video, or audio) </a:t>
          </a:r>
          <a:r>
            <a:rPr lang="en-US" b="1" dirty="0"/>
            <a:t>to understand concepts, opinions, or experiences</a:t>
          </a:r>
        </a:p>
      </dgm:t>
    </dgm:pt>
    <dgm:pt modelId="{4CA57C47-6269-44D1-A05A-8073815ECFC0}" type="parTrans" cxnId="{3C01E880-7D21-4E93-8196-CD9AC270234D}">
      <dgm:prSet/>
      <dgm:spPr/>
      <dgm:t>
        <a:bodyPr/>
        <a:lstStyle/>
        <a:p>
          <a:endParaRPr lang="en-US"/>
        </a:p>
      </dgm:t>
    </dgm:pt>
    <dgm:pt modelId="{C0262870-168E-412D-BFAC-5EF7AD808311}" type="sibTrans" cxnId="{3C01E880-7D21-4E93-8196-CD9AC270234D}">
      <dgm:prSet/>
      <dgm:spPr/>
      <dgm:t>
        <a:bodyPr/>
        <a:lstStyle/>
        <a:p>
          <a:endParaRPr lang="en-US"/>
        </a:p>
      </dgm:t>
    </dgm:pt>
    <dgm:pt modelId="{F914471E-52A0-4856-BCAA-DB9B41BE88E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Analyzes information that is </a:t>
          </a:r>
          <a:r>
            <a:rPr lang="en-US" b="1"/>
            <a:t>difficult to obtain</a:t>
          </a:r>
          <a:r>
            <a:rPr lang="en-US"/>
            <a:t> through more quantitatively-oriented methods of data collection.  Finding are not from standard statistical procedures or other means of quantification.</a:t>
          </a:r>
        </a:p>
      </dgm:t>
    </dgm:pt>
    <dgm:pt modelId="{6046A5A5-9631-4E04-9A95-5A1C3552D9F4}" type="parTrans" cxnId="{1431D8E0-43F3-430B-A104-7A7E4DC5F059}">
      <dgm:prSet/>
      <dgm:spPr/>
      <dgm:t>
        <a:bodyPr/>
        <a:lstStyle/>
        <a:p>
          <a:endParaRPr lang="en-US"/>
        </a:p>
      </dgm:t>
    </dgm:pt>
    <dgm:pt modelId="{D0925EC2-24C5-44D3-AC01-1841AC3EBABD}" type="sibTrans" cxnId="{1431D8E0-43F3-430B-A104-7A7E4DC5F059}">
      <dgm:prSet/>
      <dgm:spPr/>
      <dgm:t>
        <a:bodyPr/>
        <a:lstStyle/>
        <a:p>
          <a:endParaRPr lang="en-US"/>
        </a:p>
      </dgm:t>
    </dgm:pt>
    <dgm:pt modelId="{2D1DA64B-2CDD-4538-8806-E748542C7666}" type="pres">
      <dgm:prSet presAssocID="{6726E0E5-1005-4B86-AC86-41A14654D1F7}" presName="root" presStyleCnt="0">
        <dgm:presLayoutVars>
          <dgm:dir/>
          <dgm:resizeHandles val="exact"/>
        </dgm:presLayoutVars>
      </dgm:prSet>
      <dgm:spPr/>
    </dgm:pt>
    <dgm:pt modelId="{AB8793CD-00C3-4AF8-B836-6903DECEC26A}" type="pres">
      <dgm:prSet presAssocID="{9091767C-84C2-44E7-80BC-2F206BE434F1}" presName="compNode" presStyleCnt="0"/>
      <dgm:spPr/>
    </dgm:pt>
    <dgm:pt modelId="{E4A3FBC9-4275-44FD-BFB6-FD60DBE12C0F}" type="pres">
      <dgm:prSet presAssocID="{9091767C-84C2-44E7-80BC-2F206BE434F1}" presName="bgRect" presStyleLbl="bgShp" presStyleIdx="0" presStyleCnt="3"/>
      <dgm:spPr/>
    </dgm:pt>
    <dgm:pt modelId="{45FC2F20-249F-49C7-A49A-BC42BFBE8447}" type="pres">
      <dgm:prSet presAssocID="{9091767C-84C2-44E7-80BC-2F206BE434F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rson with Idea"/>
        </a:ext>
      </dgm:extLst>
    </dgm:pt>
    <dgm:pt modelId="{6DE1F4D7-06E5-400B-93CE-9A046823FFBC}" type="pres">
      <dgm:prSet presAssocID="{9091767C-84C2-44E7-80BC-2F206BE434F1}" presName="spaceRect" presStyleCnt="0"/>
      <dgm:spPr/>
    </dgm:pt>
    <dgm:pt modelId="{0A835178-E8C4-421B-8094-A24A7ADF0DAA}" type="pres">
      <dgm:prSet presAssocID="{9091767C-84C2-44E7-80BC-2F206BE434F1}" presName="parTx" presStyleLbl="revTx" presStyleIdx="0" presStyleCnt="3">
        <dgm:presLayoutVars>
          <dgm:chMax val="0"/>
          <dgm:chPref val="0"/>
        </dgm:presLayoutVars>
      </dgm:prSet>
      <dgm:spPr/>
    </dgm:pt>
    <dgm:pt modelId="{3CD2D701-69D5-4401-8F63-F6AE9D823416}" type="pres">
      <dgm:prSet presAssocID="{3377C179-2299-4801-9E49-D9A62D827C9F}" presName="sibTrans" presStyleCnt="0"/>
      <dgm:spPr/>
    </dgm:pt>
    <dgm:pt modelId="{E7FC8407-4407-4426-ABD3-AE77F6703F2C}" type="pres">
      <dgm:prSet presAssocID="{FF62B6B0-CAD1-45B3-8E31-E6FFCD530726}" presName="compNode" presStyleCnt="0"/>
      <dgm:spPr/>
    </dgm:pt>
    <dgm:pt modelId="{E3F76772-52D4-4239-BC86-77C806B63505}" type="pres">
      <dgm:prSet presAssocID="{FF62B6B0-CAD1-45B3-8E31-E6FFCD530726}" presName="bgRect" presStyleLbl="bgShp" presStyleIdx="1" presStyleCnt="3"/>
      <dgm:spPr/>
    </dgm:pt>
    <dgm:pt modelId="{C8F3EDA4-EDAA-476E-97B3-5BE5E36982A0}" type="pres">
      <dgm:prSet presAssocID="{FF62B6B0-CAD1-45B3-8E31-E6FFCD530726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odcast"/>
        </a:ext>
      </dgm:extLst>
    </dgm:pt>
    <dgm:pt modelId="{F1E8D2B0-F6E7-40AB-B379-5D47518D1948}" type="pres">
      <dgm:prSet presAssocID="{FF62B6B0-CAD1-45B3-8E31-E6FFCD530726}" presName="spaceRect" presStyleCnt="0"/>
      <dgm:spPr/>
    </dgm:pt>
    <dgm:pt modelId="{DEECE962-DE84-4449-9307-C074DE805AE4}" type="pres">
      <dgm:prSet presAssocID="{FF62B6B0-CAD1-45B3-8E31-E6FFCD530726}" presName="parTx" presStyleLbl="revTx" presStyleIdx="1" presStyleCnt="3">
        <dgm:presLayoutVars>
          <dgm:chMax val="0"/>
          <dgm:chPref val="0"/>
        </dgm:presLayoutVars>
      </dgm:prSet>
      <dgm:spPr/>
    </dgm:pt>
    <dgm:pt modelId="{E0B47BB1-D6C0-4584-9C8E-3F44D08F029A}" type="pres">
      <dgm:prSet presAssocID="{C0262870-168E-412D-BFAC-5EF7AD808311}" presName="sibTrans" presStyleCnt="0"/>
      <dgm:spPr/>
    </dgm:pt>
    <dgm:pt modelId="{BE87A792-4C2D-481E-9268-560E5086A860}" type="pres">
      <dgm:prSet presAssocID="{F914471E-52A0-4856-BCAA-DB9B41BE88EC}" presName="compNode" presStyleCnt="0"/>
      <dgm:spPr/>
    </dgm:pt>
    <dgm:pt modelId="{416FADAC-CE95-4E38-AFC7-7D5A1549B32E}" type="pres">
      <dgm:prSet presAssocID="{F914471E-52A0-4856-BCAA-DB9B41BE88EC}" presName="bgRect" presStyleLbl="bgShp" presStyleIdx="2" presStyleCnt="3"/>
      <dgm:spPr/>
    </dgm:pt>
    <dgm:pt modelId="{FAFAFB50-E780-4A5A-8F3C-36B85FE2E568}" type="pres">
      <dgm:prSet presAssocID="{F914471E-52A0-4856-BCAA-DB9B41BE88EC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atistics"/>
        </a:ext>
      </dgm:extLst>
    </dgm:pt>
    <dgm:pt modelId="{7E502DF0-E570-4984-8052-4A9A2C50039F}" type="pres">
      <dgm:prSet presAssocID="{F914471E-52A0-4856-BCAA-DB9B41BE88EC}" presName="spaceRect" presStyleCnt="0"/>
      <dgm:spPr/>
    </dgm:pt>
    <dgm:pt modelId="{CA35EEF5-1327-4A42-97E2-361DDB819B16}" type="pres">
      <dgm:prSet presAssocID="{F914471E-52A0-4856-BCAA-DB9B41BE88EC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3F12ED15-07D1-41B6-8AFD-94976F835F40}" type="presOf" srcId="{F914471E-52A0-4856-BCAA-DB9B41BE88EC}" destId="{CA35EEF5-1327-4A42-97E2-361DDB819B16}" srcOrd="0" destOrd="0" presId="urn:microsoft.com/office/officeart/2018/2/layout/IconVerticalSolidList"/>
    <dgm:cxn modelId="{E31BD465-F6A8-4E45-AF30-A9A87EBAF0E3}" type="presOf" srcId="{9091767C-84C2-44E7-80BC-2F206BE434F1}" destId="{0A835178-E8C4-421B-8094-A24A7ADF0DAA}" srcOrd="0" destOrd="0" presId="urn:microsoft.com/office/officeart/2018/2/layout/IconVerticalSolidList"/>
    <dgm:cxn modelId="{13D5C57E-BCB2-41AD-9722-F2387BA96901}" type="presOf" srcId="{6726E0E5-1005-4B86-AC86-41A14654D1F7}" destId="{2D1DA64B-2CDD-4538-8806-E748542C7666}" srcOrd="0" destOrd="0" presId="urn:microsoft.com/office/officeart/2018/2/layout/IconVerticalSolidList"/>
    <dgm:cxn modelId="{3C01E880-7D21-4E93-8196-CD9AC270234D}" srcId="{6726E0E5-1005-4B86-AC86-41A14654D1F7}" destId="{FF62B6B0-CAD1-45B3-8E31-E6FFCD530726}" srcOrd="1" destOrd="0" parTransId="{4CA57C47-6269-44D1-A05A-8073815ECFC0}" sibTransId="{C0262870-168E-412D-BFAC-5EF7AD808311}"/>
    <dgm:cxn modelId="{E963ED81-51D3-403F-AD23-6E885571C92B}" type="presOf" srcId="{FF62B6B0-CAD1-45B3-8E31-E6FFCD530726}" destId="{DEECE962-DE84-4449-9307-C074DE805AE4}" srcOrd="0" destOrd="0" presId="urn:microsoft.com/office/officeart/2018/2/layout/IconVerticalSolidList"/>
    <dgm:cxn modelId="{1431D8E0-43F3-430B-A104-7A7E4DC5F059}" srcId="{6726E0E5-1005-4B86-AC86-41A14654D1F7}" destId="{F914471E-52A0-4856-BCAA-DB9B41BE88EC}" srcOrd="2" destOrd="0" parTransId="{6046A5A5-9631-4E04-9A95-5A1C3552D9F4}" sibTransId="{D0925EC2-24C5-44D3-AC01-1841AC3EBABD}"/>
    <dgm:cxn modelId="{CF31A6ED-2012-4B79-99C4-584F1FFA6830}" srcId="{6726E0E5-1005-4B86-AC86-41A14654D1F7}" destId="{9091767C-84C2-44E7-80BC-2F206BE434F1}" srcOrd="0" destOrd="0" parTransId="{1C042A1C-BAA3-421D-91A1-861DBD2CF44A}" sibTransId="{3377C179-2299-4801-9E49-D9A62D827C9F}"/>
    <dgm:cxn modelId="{A58102C9-8F79-44BC-81B5-CDCA0BE4DE07}" type="presParOf" srcId="{2D1DA64B-2CDD-4538-8806-E748542C7666}" destId="{AB8793CD-00C3-4AF8-B836-6903DECEC26A}" srcOrd="0" destOrd="0" presId="urn:microsoft.com/office/officeart/2018/2/layout/IconVerticalSolidList"/>
    <dgm:cxn modelId="{A24B6005-BF34-4971-ADC4-37A5BE58E219}" type="presParOf" srcId="{AB8793CD-00C3-4AF8-B836-6903DECEC26A}" destId="{E4A3FBC9-4275-44FD-BFB6-FD60DBE12C0F}" srcOrd="0" destOrd="0" presId="urn:microsoft.com/office/officeart/2018/2/layout/IconVerticalSolidList"/>
    <dgm:cxn modelId="{6E0C84E9-D6C5-4EE4-940C-9F857FE60017}" type="presParOf" srcId="{AB8793CD-00C3-4AF8-B836-6903DECEC26A}" destId="{45FC2F20-249F-49C7-A49A-BC42BFBE8447}" srcOrd="1" destOrd="0" presId="urn:microsoft.com/office/officeart/2018/2/layout/IconVerticalSolidList"/>
    <dgm:cxn modelId="{FBE0CC1D-D0C1-4424-A5C6-078A1B71D358}" type="presParOf" srcId="{AB8793CD-00C3-4AF8-B836-6903DECEC26A}" destId="{6DE1F4D7-06E5-400B-93CE-9A046823FFBC}" srcOrd="2" destOrd="0" presId="urn:microsoft.com/office/officeart/2018/2/layout/IconVerticalSolidList"/>
    <dgm:cxn modelId="{F5D94629-B7DE-4E45-AA65-1DCD818E4A0C}" type="presParOf" srcId="{AB8793CD-00C3-4AF8-B836-6903DECEC26A}" destId="{0A835178-E8C4-421B-8094-A24A7ADF0DAA}" srcOrd="3" destOrd="0" presId="urn:microsoft.com/office/officeart/2018/2/layout/IconVerticalSolidList"/>
    <dgm:cxn modelId="{CC20CC58-F327-4614-906E-4776CEFAAC79}" type="presParOf" srcId="{2D1DA64B-2CDD-4538-8806-E748542C7666}" destId="{3CD2D701-69D5-4401-8F63-F6AE9D823416}" srcOrd="1" destOrd="0" presId="urn:microsoft.com/office/officeart/2018/2/layout/IconVerticalSolidList"/>
    <dgm:cxn modelId="{0E820FD4-CBD4-4CBD-A6EB-DA5946789567}" type="presParOf" srcId="{2D1DA64B-2CDD-4538-8806-E748542C7666}" destId="{E7FC8407-4407-4426-ABD3-AE77F6703F2C}" srcOrd="2" destOrd="0" presId="urn:microsoft.com/office/officeart/2018/2/layout/IconVerticalSolidList"/>
    <dgm:cxn modelId="{F402E76A-124C-42EE-9493-1123D6D1D817}" type="presParOf" srcId="{E7FC8407-4407-4426-ABD3-AE77F6703F2C}" destId="{E3F76772-52D4-4239-BC86-77C806B63505}" srcOrd="0" destOrd="0" presId="urn:microsoft.com/office/officeart/2018/2/layout/IconVerticalSolidList"/>
    <dgm:cxn modelId="{73D8B643-465D-48E1-A268-A354A168C6AD}" type="presParOf" srcId="{E7FC8407-4407-4426-ABD3-AE77F6703F2C}" destId="{C8F3EDA4-EDAA-476E-97B3-5BE5E36982A0}" srcOrd="1" destOrd="0" presId="urn:microsoft.com/office/officeart/2018/2/layout/IconVerticalSolidList"/>
    <dgm:cxn modelId="{14547283-3601-4A6D-8CE2-E602AA8743B5}" type="presParOf" srcId="{E7FC8407-4407-4426-ABD3-AE77F6703F2C}" destId="{F1E8D2B0-F6E7-40AB-B379-5D47518D1948}" srcOrd="2" destOrd="0" presId="urn:microsoft.com/office/officeart/2018/2/layout/IconVerticalSolidList"/>
    <dgm:cxn modelId="{547B9665-09E8-4468-B5D5-B774FAAB92F1}" type="presParOf" srcId="{E7FC8407-4407-4426-ABD3-AE77F6703F2C}" destId="{DEECE962-DE84-4449-9307-C074DE805AE4}" srcOrd="3" destOrd="0" presId="urn:microsoft.com/office/officeart/2018/2/layout/IconVerticalSolidList"/>
    <dgm:cxn modelId="{87B67FB1-1B28-4AD6-ABF6-43EF531F1BE5}" type="presParOf" srcId="{2D1DA64B-2CDD-4538-8806-E748542C7666}" destId="{E0B47BB1-D6C0-4584-9C8E-3F44D08F029A}" srcOrd="3" destOrd="0" presId="urn:microsoft.com/office/officeart/2018/2/layout/IconVerticalSolidList"/>
    <dgm:cxn modelId="{E1A077D0-D8AA-4361-8E6D-1816F125EC77}" type="presParOf" srcId="{2D1DA64B-2CDD-4538-8806-E748542C7666}" destId="{BE87A792-4C2D-481E-9268-560E5086A860}" srcOrd="4" destOrd="0" presId="urn:microsoft.com/office/officeart/2018/2/layout/IconVerticalSolidList"/>
    <dgm:cxn modelId="{AFF4282F-3DB6-45AC-9776-FD117C0D6985}" type="presParOf" srcId="{BE87A792-4C2D-481E-9268-560E5086A860}" destId="{416FADAC-CE95-4E38-AFC7-7D5A1549B32E}" srcOrd="0" destOrd="0" presId="urn:microsoft.com/office/officeart/2018/2/layout/IconVerticalSolidList"/>
    <dgm:cxn modelId="{257E325F-5D20-46B4-A641-8C6A3404730A}" type="presParOf" srcId="{BE87A792-4C2D-481E-9268-560E5086A860}" destId="{FAFAFB50-E780-4A5A-8F3C-36B85FE2E568}" srcOrd="1" destOrd="0" presId="urn:microsoft.com/office/officeart/2018/2/layout/IconVerticalSolidList"/>
    <dgm:cxn modelId="{E8F94FA1-8ED7-4BA9-AB85-2634E8D0CCC5}" type="presParOf" srcId="{BE87A792-4C2D-481E-9268-560E5086A860}" destId="{7E502DF0-E570-4984-8052-4A9A2C50039F}" srcOrd="2" destOrd="0" presId="urn:microsoft.com/office/officeart/2018/2/layout/IconVerticalSolidList"/>
    <dgm:cxn modelId="{CF7A2E94-D357-4559-A57E-7539724CF10A}" type="presParOf" srcId="{BE87A792-4C2D-481E-9268-560E5086A860}" destId="{CA35EEF5-1327-4A42-97E2-361DDB819B1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0A34682-09E3-4B30-8D1F-B0478ECEEDEE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3EAF688-8F87-48E7-86EA-1AAF2403992B}">
      <dgm:prSet/>
      <dgm:spPr/>
      <dgm:t>
        <a:bodyPr/>
        <a:lstStyle/>
        <a:p>
          <a:r>
            <a:rPr lang="en-US"/>
            <a:t>Introduction</a:t>
          </a:r>
        </a:p>
      </dgm:t>
    </dgm:pt>
    <dgm:pt modelId="{F8AEFEA4-F121-4DC8-BF1C-67D4BE9B8185}" type="parTrans" cxnId="{D88DB5F1-1AED-4BB2-A4E5-B77D8DD34C8B}">
      <dgm:prSet/>
      <dgm:spPr/>
      <dgm:t>
        <a:bodyPr/>
        <a:lstStyle/>
        <a:p>
          <a:endParaRPr lang="en-US"/>
        </a:p>
      </dgm:t>
    </dgm:pt>
    <dgm:pt modelId="{4234605C-997F-4F37-B1CC-C3AC1ACAFD05}" type="sibTrans" cxnId="{D88DB5F1-1AED-4BB2-A4E5-B77D8DD34C8B}">
      <dgm:prSet/>
      <dgm:spPr/>
      <dgm:t>
        <a:bodyPr/>
        <a:lstStyle/>
        <a:p>
          <a:endParaRPr lang="en-US"/>
        </a:p>
      </dgm:t>
    </dgm:pt>
    <dgm:pt modelId="{B66465F5-D6D0-42A0-8CF0-935C62C21D49}">
      <dgm:prSet/>
      <dgm:spPr/>
      <dgm:t>
        <a:bodyPr/>
        <a:lstStyle/>
        <a:p>
          <a:r>
            <a:rPr lang="en-US"/>
            <a:t>Group Activity</a:t>
          </a:r>
        </a:p>
      </dgm:t>
    </dgm:pt>
    <dgm:pt modelId="{6FA2ECDF-89E9-46B5-A012-6A67F09C453C}" type="parTrans" cxnId="{E0ECADF8-B2C0-4348-B15A-BBFA1EF5E9D5}">
      <dgm:prSet/>
      <dgm:spPr/>
      <dgm:t>
        <a:bodyPr/>
        <a:lstStyle/>
        <a:p>
          <a:endParaRPr lang="en-US"/>
        </a:p>
      </dgm:t>
    </dgm:pt>
    <dgm:pt modelId="{40C0B79F-5763-409F-84F4-106BBDC7E2DC}" type="sibTrans" cxnId="{E0ECADF8-B2C0-4348-B15A-BBFA1EF5E9D5}">
      <dgm:prSet/>
      <dgm:spPr/>
      <dgm:t>
        <a:bodyPr/>
        <a:lstStyle/>
        <a:p>
          <a:endParaRPr lang="en-US"/>
        </a:p>
      </dgm:t>
    </dgm:pt>
    <dgm:pt modelId="{1EA6A06E-87C0-4068-BB2D-182739B36CC9}">
      <dgm:prSet/>
      <dgm:spPr/>
      <dgm:t>
        <a:bodyPr/>
        <a:lstStyle/>
        <a:p>
          <a:r>
            <a:rPr lang="en-US" dirty="0"/>
            <a:t>Review Qualitative Research</a:t>
          </a:r>
        </a:p>
      </dgm:t>
    </dgm:pt>
    <dgm:pt modelId="{B56C6B9A-393A-48B9-A990-BCED6C4C939D}" type="parTrans" cxnId="{D0E40511-F2E3-4606-8516-FA2424E0A899}">
      <dgm:prSet/>
      <dgm:spPr/>
      <dgm:t>
        <a:bodyPr/>
        <a:lstStyle/>
        <a:p>
          <a:endParaRPr lang="en-US"/>
        </a:p>
      </dgm:t>
    </dgm:pt>
    <dgm:pt modelId="{8E10BF98-9026-4A51-8EB9-765FC69DE9B3}" type="sibTrans" cxnId="{D0E40511-F2E3-4606-8516-FA2424E0A899}">
      <dgm:prSet/>
      <dgm:spPr/>
      <dgm:t>
        <a:bodyPr/>
        <a:lstStyle/>
        <a:p>
          <a:endParaRPr lang="en-US"/>
        </a:p>
      </dgm:t>
    </dgm:pt>
    <dgm:pt modelId="{4F18AD3C-09B1-4F70-9301-D7F727093F22}" type="pres">
      <dgm:prSet presAssocID="{D0A34682-09E3-4B30-8D1F-B0478ECEEDEE}" presName="linear" presStyleCnt="0">
        <dgm:presLayoutVars>
          <dgm:animLvl val="lvl"/>
          <dgm:resizeHandles val="exact"/>
        </dgm:presLayoutVars>
      </dgm:prSet>
      <dgm:spPr/>
    </dgm:pt>
    <dgm:pt modelId="{13FCAD09-5F48-4EFD-A428-4641FAB5DD05}" type="pres">
      <dgm:prSet presAssocID="{B3EAF688-8F87-48E7-86EA-1AAF2403992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59823EB-2B1D-4BC2-B61D-767F6D7CEB71}" type="pres">
      <dgm:prSet presAssocID="{4234605C-997F-4F37-B1CC-C3AC1ACAFD05}" presName="spacer" presStyleCnt="0"/>
      <dgm:spPr/>
    </dgm:pt>
    <dgm:pt modelId="{54ECE2A3-5603-4118-A181-912C76134B7F}" type="pres">
      <dgm:prSet presAssocID="{B66465F5-D6D0-42A0-8CF0-935C62C21D4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4A4D3B6-8883-4A11-8720-49F6AA7EF39C}" type="pres">
      <dgm:prSet presAssocID="{40C0B79F-5763-409F-84F4-106BBDC7E2DC}" presName="spacer" presStyleCnt="0"/>
      <dgm:spPr/>
    </dgm:pt>
    <dgm:pt modelId="{376ABFAB-D8CA-4D95-80C8-1B9BEAA95E24}" type="pres">
      <dgm:prSet presAssocID="{1EA6A06E-87C0-4068-BB2D-182739B36CC9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2B060F02-1005-4173-AC50-C43911351407}" type="presOf" srcId="{B66465F5-D6D0-42A0-8CF0-935C62C21D49}" destId="{54ECE2A3-5603-4118-A181-912C76134B7F}" srcOrd="0" destOrd="0" presId="urn:microsoft.com/office/officeart/2005/8/layout/vList2"/>
    <dgm:cxn modelId="{D0E40511-F2E3-4606-8516-FA2424E0A899}" srcId="{D0A34682-09E3-4B30-8D1F-B0478ECEEDEE}" destId="{1EA6A06E-87C0-4068-BB2D-182739B36CC9}" srcOrd="2" destOrd="0" parTransId="{B56C6B9A-393A-48B9-A990-BCED6C4C939D}" sibTransId="{8E10BF98-9026-4A51-8EB9-765FC69DE9B3}"/>
    <dgm:cxn modelId="{079FDF63-9A23-4F2B-B70E-E64DB0BCAB6A}" type="presOf" srcId="{B3EAF688-8F87-48E7-86EA-1AAF2403992B}" destId="{13FCAD09-5F48-4EFD-A428-4641FAB5DD05}" srcOrd="0" destOrd="0" presId="urn:microsoft.com/office/officeart/2005/8/layout/vList2"/>
    <dgm:cxn modelId="{3984CFB3-B261-444A-A46F-9D0BFD919F0A}" type="presOf" srcId="{1EA6A06E-87C0-4068-BB2D-182739B36CC9}" destId="{376ABFAB-D8CA-4D95-80C8-1B9BEAA95E24}" srcOrd="0" destOrd="0" presId="urn:microsoft.com/office/officeart/2005/8/layout/vList2"/>
    <dgm:cxn modelId="{A279BABF-8BB5-46D0-BDDE-31262168E401}" type="presOf" srcId="{D0A34682-09E3-4B30-8D1F-B0478ECEEDEE}" destId="{4F18AD3C-09B1-4F70-9301-D7F727093F22}" srcOrd="0" destOrd="0" presId="urn:microsoft.com/office/officeart/2005/8/layout/vList2"/>
    <dgm:cxn modelId="{D88DB5F1-1AED-4BB2-A4E5-B77D8DD34C8B}" srcId="{D0A34682-09E3-4B30-8D1F-B0478ECEEDEE}" destId="{B3EAF688-8F87-48E7-86EA-1AAF2403992B}" srcOrd="0" destOrd="0" parTransId="{F8AEFEA4-F121-4DC8-BF1C-67D4BE9B8185}" sibTransId="{4234605C-997F-4F37-B1CC-C3AC1ACAFD05}"/>
    <dgm:cxn modelId="{E0ECADF8-B2C0-4348-B15A-BBFA1EF5E9D5}" srcId="{D0A34682-09E3-4B30-8D1F-B0478ECEEDEE}" destId="{B66465F5-D6D0-42A0-8CF0-935C62C21D49}" srcOrd="1" destOrd="0" parTransId="{6FA2ECDF-89E9-46B5-A012-6A67F09C453C}" sibTransId="{40C0B79F-5763-409F-84F4-106BBDC7E2DC}"/>
    <dgm:cxn modelId="{DFCB93BB-4D99-49C2-BA63-4BBA4DDE5EE4}" type="presParOf" srcId="{4F18AD3C-09B1-4F70-9301-D7F727093F22}" destId="{13FCAD09-5F48-4EFD-A428-4641FAB5DD05}" srcOrd="0" destOrd="0" presId="urn:microsoft.com/office/officeart/2005/8/layout/vList2"/>
    <dgm:cxn modelId="{A18FAB5C-C25F-4A36-9EFB-9F648448FAD5}" type="presParOf" srcId="{4F18AD3C-09B1-4F70-9301-D7F727093F22}" destId="{359823EB-2B1D-4BC2-B61D-767F6D7CEB71}" srcOrd="1" destOrd="0" presId="urn:microsoft.com/office/officeart/2005/8/layout/vList2"/>
    <dgm:cxn modelId="{85540731-B6C0-462B-A917-86FBAA5A2B1C}" type="presParOf" srcId="{4F18AD3C-09B1-4F70-9301-D7F727093F22}" destId="{54ECE2A3-5603-4118-A181-912C76134B7F}" srcOrd="2" destOrd="0" presId="urn:microsoft.com/office/officeart/2005/8/layout/vList2"/>
    <dgm:cxn modelId="{AFE3C430-08E1-4951-A49C-C7F800612826}" type="presParOf" srcId="{4F18AD3C-09B1-4F70-9301-D7F727093F22}" destId="{04A4D3B6-8883-4A11-8720-49F6AA7EF39C}" srcOrd="3" destOrd="0" presId="urn:microsoft.com/office/officeart/2005/8/layout/vList2"/>
    <dgm:cxn modelId="{AC3A5EFA-6C62-4829-A269-52A64C07A954}" type="presParOf" srcId="{4F18AD3C-09B1-4F70-9301-D7F727093F22}" destId="{376ABFAB-D8CA-4D95-80C8-1B9BEAA95E24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259C034-2F1A-41EB-AA28-0706A9967C72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582178D2-82AF-43E6-B8D4-DA1F3399EFB9}">
      <dgm:prSet/>
      <dgm:spPr/>
      <dgm:t>
        <a:bodyPr/>
        <a:lstStyle/>
        <a:p>
          <a:r>
            <a:rPr lang="en-US"/>
            <a:t>Form</a:t>
          </a:r>
          <a:r>
            <a:rPr lang="cs-CZ"/>
            <a:t> </a:t>
          </a:r>
          <a:r>
            <a:rPr lang="en-US"/>
            <a:t>4 Groups</a:t>
          </a:r>
        </a:p>
      </dgm:t>
    </dgm:pt>
    <dgm:pt modelId="{CDAAAF95-1EA6-40EC-9501-9A6A9A894E90}" type="parTrans" cxnId="{CE64804F-7E4B-4830-9B82-CCD2ED3432F7}">
      <dgm:prSet/>
      <dgm:spPr/>
      <dgm:t>
        <a:bodyPr/>
        <a:lstStyle/>
        <a:p>
          <a:endParaRPr lang="en-US"/>
        </a:p>
      </dgm:t>
    </dgm:pt>
    <dgm:pt modelId="{9E1C8840-CAE7-4239-8BFA-529C74A15807}" type="sibTrans" cxnId="{CE64804F-7E4B-4830-9B82-CCD2ED3432F7}">
      <dgm:prSet/>
      <dgm:spPr/>
      <dgm:t>
        <a:bodyPr/>
        <a:lstStyle/>
        <a:p>
          <a:endParaRPr lang="en-US"/>
        </a:p>
      </dgm:t>
    </dgm:pt>
    <dgm:pt modelId="{1D27403B-4EEC-4A6A-95AB-E832BF7876D5}">
      <dgm:prSet/>
      <dgm:spPr/>
      <dgm:t>
        <a:bodyPr/>
        <a:lstStyle/>
        <a:p>
          <a:r>
            <a:rPr lang="en-US" dirty="0"/>
            <a:t>Review Journal Articles</a:t>
          </a:r>
        </a:p>
      </dgm:t>
    </dgm:pt>
    <dgm:pt modelId="{5DB153FF-475C-47D6-9AB6-B30493CCF79A}" type="parTrans" cxnId="{F6DFC1A7-45B4-4576-9158-09715BED3F22}">
      <dgm:prSet/>
      <dgm:spPr/>
      <dgm:t>
        <a:bodyPr/>
        <a:lstStyle/>
        <a:p>
          <a:endParaRPr lang="en-US"/>
        </a:p>
      </dgm:t>
    </dgm:pt>
    <dgm:pt modelId="{72FA569C-2205-437A-97DE-52CEBA82512C}" type="sibTrans" cxnId="{F6DFC1A7-45B4-4576-9158-09715BED3F22}">
      <dgm:prSet/>
      <dgm:spPr/>
      <dgm:t>
        <a:bodyPr/>
        <a:lstStyle/>
        <a:p>
          <a:endParaRPr lang="en-US"/>
        </a:p>
      </dgm:t>
    </dgm:pt>
    <dgm:pt modelId="{22730573-572A-4372-A6AB-A80E39215F22}" type="pres">
      <dgm:prSet presAssocID="{3259C034-2F1A-41EB-AA28-0706A9967C72}" presName="root" presStyleCnt="0">
        <dgm:presLayoutVars>
          <dgm:dir/>
          <dgm:resizeHandles val="exact"/>
        </dgm:presLayoutVars>
      </dgm:prSet>
      <dgm:spPr/>
    </dgm:pt>
    <dgm:pt modelId="{932B5E37-6347-4538-A43A-84A280A3E49F}" type="pres">
      <dgm:prSet presAssocID="{582178D2-82AF-43E6-B8D4-DA1F3399EFB9}" presName="compNode" presStyleCnt="0"/>
      <dgm:spPr/>
    </dgm:pt>
    <dgm:pt modelId="{F74623F6-6932-445F-9E4F-B19F87E5FF91}" type="pres">
      <dgm:prSet presAssocID="{582178D2-82AF-43E6-B8D4-DA1F3399EFB9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4C7E092E-72DC-4509-90B7-A561223E52AF}" type="pres">
      <dgm:prSet presAssocID="{582178D2-82AF-43E6-B8D4-DA1F3399EFB9}" presName="spaceRect" presStyleCnt="0"/>
      <dgm:spPr/>
    </dgm:pt>
    <dgm:pt modelId="{828C1901-A2DC-4A7C-A9B5-B8B758BC268B}" type="pres">
      <dgm:prSet presAssocID="{582178D2-82AF-43E6-B8D4-DA1F3399EFB9}" presName="textRect" presStyleLbl="revTx" presStyleIdx="0" presStyleCnt="2">
        <dgm:presLayoutVars>
          <dgm:chMax val="1"/>
          <dgm:chPref val="1"/>
        </dgm:presLayoutVars>
      </dgm:prSet>
      <dgm:spPr/>
    </dgm:pt>
    <dgm:pt modelId="{C8240161-58CA-48FE-B38A-FD655A0143E4}" type="pres">
      <dgm:prSet presAssocID="{9E1C8840-CAE7-4239-8BFA-529C74A15807}" presName="sibTrans" presStyleCnt="0"/>
      <dgm:spPr/>
    </dgm:pt>
    <dgm:pt modelId="{1D5456F0-481E-4B4D-8889-C86D038A140E}" type="pres">
      <dgm:prSet presAssocID="{1D27403B-4EEC-4A6A-95AB-E832BF7876D5}" presName="compNode" presStyleCnt="0"/>
      <dgm:spPr/>
    </dgm:pt>
    <dgm:pt modelId="{A990D37D-E1E1-4326-BBFC-31658752182D}" type="pres">
      <dgm:prSet presAssocID="{1D27403B-4EEC-4A6A-95AB-E832BF7876D5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wspaper"/>
        </a:ext>
      </dgm:extLst>
    </dgm:pt>
    <dgm:pt modelId="{8942C590-5757-40C0-ADC1-C580997DC312}" type="pres">
      <dgm:prSet presAssocID="{1D27403B-4EEC-4A6A-95AB-E832BF7876D5}" presName="spaceRect" presStyleCnt="0"/>
      <dgm:spPr/>
    </dgm:pt>
    <dgm:pt modelId="{DF2F71E4-121D-44A7-83E9-1E0E96B35B57}" type="pres">
      <dgm:prSet presAssocID="{1D27403B-4EEC-4A6A-95AB-E832BF7876D5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6B36D609-7517-46F6-9E44-84A9476121F9}" type="presOf" srcId="{1D27403B-4EEC-4A6A-95AB-E832BF7876D5}" destId="{DF2F71E4-121D-44A7-83E9-1E0E96B35B57}" srcOrd="0" destOrd="0" presId="urn:microsoft.com/office/officeart/2018/2/layout/IconLabelList"/>
    <dgm:cxn modelId="{CE64804F-7E4B-4830-9B82-CCD2ED3432F7}" srcId="{3259C034-2F1A-41EB-AA28-0706A9967C72}" destId="{582178D2-82AF-43E6-B8D4-DA1F3399EFB9}" srcOrd="0" destOrd="0" parTransId="{CDAAAF95-1EA6-40EC-9501-9A6A9A894E90}" sibTransId="{9E1C8840-CAE7-4239-8BFA-529C74A15807}"/>
    <dgm:cxn modelId="{F6DFC1A7-45B4-4576-9158-09715BED3F22}" srcId="{3259C034-2F1A-41EB-AA28-0706A9967C72}" destId="{1D27403B-4EEC-4A6A-95AB-E832BF7876D5}" srcOrd="1" destOrd="0" parTransId="{5DB153FF-475C-47D6-9AB6-B30493CCF79A}" sibTransId="{72FA569C-2205-437A-97DE-52CEBA82512C}"/>
    <dgm:cxn modelId="{B98132E0-74B7-405B-A902-B23B72C51CA9}" type="presOf" srcId="{3259C034-2F1A-41EB-AA28-0706A9967C72}" destId="{22730573-572A-4372-A6AB-A80E39215F22}" srcOrd="0" destOrd="0" presId="urn:microsoft.com/office/officeart/2018/2/layout/IconLabelList"/>
    <dgm:cxn modelId="{7766FBFF-6721-4A79-B9C3-28DFA1626959}" type="presOf" srcId="{582178D2-82AF-43E6-B8D4-DA1F3399EFB9}" destId="{828C1901-A2DC-4A7C-A9B5-B8B758BC268B}" srcOrd="0" destOrd="0" presId="urn:microsoft.com/office/officeart/2018/2/layout/IconLabelList"/>
    <dgm:cxn modelId="{F92B9AF5-5D9C-4882-A381-CBF8EC6A896E}" type="presParOf" srcId="{22730573-572A-4372-A6AB-A80E39215F22}" destId="{932B5E37-6347-4538-A43A-84A280A3E49F}" srcOrd="0" destOrd="0" presId="urn:microsoft.com/office/officeart/2018/2/layout/IconLabelList"/>
    <dgm:cxn modelId="{EC8094DC-4005-427F-8165-D4C90B9A1655}" type="presParOf" srcId="{932B5E37-6347-4538-A43A-84A280A3E49F}" destId="{F74623F6-6932-445F-9E4F-B19F87E5FF91}" srcOrd="0" destOrd="0" presId="urn:microsoft.com/office/officeart/2018/2/layout/IconLabelList"/>
    <dgm:cxn modelId="{DA1297AF-56CD-4578-B930-931026C049A4}" type="presParOf" srcId="{932B5E37-6347-4538-A43A-84A280A3E49F}" destId="{4C7E092E-72DC-4509-90B7-A561223E52AF}" srcOrd="1" destOrd="0" presId="urn:microsoft.com/office/officeart/2018/2/layout/IconLabelList"/>
    <dgm:cxn modelId="{911E4CDE-9979-4D0D-B4E3-3BFDD32811BF}" type="presParOf" srcId="{932B5E37-6347-4538-A43A-84A280A3E49F}" destId="{828C1901-A2DC-4A7C-A9B5-B8B758BC268B}" srcOrd="2" destOrd="0" presId="urn:microsoft.com/office/officeart/2018/2/layout/IconLabelList"/>
    <dgm:cxn modelId="{8AD91914-0D1F-4DBA-869C-04FC5C34EF2D}" type="presParOf" srcId="{22730573-572A-4372-A6AB-A80E39215F22}" destId="{C8240161-58CA-48FE-B38A-FD655A0143E4}" srcOrd="1" destOrd="0" presId="urn:microsoft.com/office/officeart/2018/2/layout/IconLabelList"/>
    <dgm:cxn modelId="{D8F1CF92-894B-475F-85B0-A65EDEDCE9F7}" type="presParOf" srcId="{22730573-572A-4372-A6AB-A80E39215F22}" destId="{1D5456F0-481E-4B4D-8889-C86D038A140E}" srcOrd="2" destOrd="0" presId="urn:microsoft.com/office/officeart/2018/2/layout/IconLabelList"/>
    <dgm:cxn modelId="{8007DB1D-B784-4715-B646-CCD83225A81B}" type="presParOf" srcId="{1D5456F0-481E-4B4D-8889-C86D038A140E}" destId="{A990D37D-E1E1-4326-BBFC-31658752182D}" srcOrd="0" destOrd="0" presId="urn:microsoft.com/office/officeart/2018/2/layout/IconLabelList"/>
    <dgm:cxn modelId="{539531B8-B66B-439C-A63A-F99EB9A2A8FF}" type="presParOf" srcId="{1D5456F0-481E-4B4D-8889-C86D038A140E}" destId="{8942C590-5757-40C0-ADC1-C580997DC312}" srcOrd="1" destOrd="0" presId="urn:microsoft.com/office/officeart/2018/2/layout/IconLabelList"/>
    <dgm:cxn modelId="{09C89404-E553-4653-B002-600D28AE7822}" type="presParOf" srcId="{1D5456F0-481E-4B4D-8889-C86D038A140E}" destId="{DF2F71E4-121D-44A7-83E9-1E0E96B35B57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C9C095D-09EC-4CAE-A4D5-174F7928725C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6F5A89D-47CF-4C13-806E-6D8783E0DEE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dirty="0"/>
            <a:t>Guide the study and determines if qualitative or quantitative methods will be used to answer the question</a:t>
          </a:r>
          <a:endParaRPr lang="en-US" dirty="0"/>
        </a:p>
      </dgm:t>
    </dgm:pt>
    <dgm:pt modelId="{E73BFA35-0A05-46E0-91AD-4A6C1AFD49D2}" type="parTrans" cxnId="{41C01178-DA9C-43CD-B7DA-F34A83909202}">
      <dgm:prSet/>
      <dgm:spPr/>
      <dgm:t>
        <a:bodyPr/>
        <a:lstStyle/>
        <a:p>
          <a:endParaRPr lang="en-US"/>
        </a:p>
      </dgm:t>
    </dgm:pt>
    <dgm:pt modelId="{1CED6E99-7A03-404E-877E-CC78E8DD8B47}" type="sibTrans" cxnId="{41C01178-DA9C-43CD-B7DA-F34A83909202}">
      <dgm:prSet/>
      <dgm:spPr/>
      <dgm:t>
        <a:bodyPr/>
        <a:lstStyle/>
        <a:p>
          <a:endParaRPr lang="en-US"/>
        </a:p>
      </dgm:t>
    </dgm:pt>
    <dgm:pt modelId="{292C1FAB-2AC5-4B08-A129-AC24D8D6DB8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1 or 2 main questions</a:t>
          </a:r>
        </a:p>
      </dgm:t>
    </dgm:pt>
    <dgm:pt modelId="{C7CB2CB5-72AD-4F4B-A287-BD76015CFFCA}" type="parTrans" cxnId="{F1BB0017-B755-4796-9007-68AD0B5D03DC}">
      <dgm:prSet/>
      <dgm:spPr/>
      <dgm:t>
        <a:bodyPr/>
        <a:lstStyle/>
        <a:p>
          <a:endParaRPr lang="en-US"/>
        </a:p>
      </dgm:t>
    </dgm:pt>
    <dgm:pt modelId="{1A34A572-5C8C-4B10-8458-70EA6DF8B958}" type="sibTrans" cxnId="{F1BB0017-B755-4796-9007-68AD0B5D03DC}">
      <dgm:prSet/>
      <dgm:spPr/>
      <dgm:t>
        <a:bodyPr/>
        <a:lstStyle/>
        <a:p>
          <a:endParaRPr lang="en-US"/>
        </a:p>
      </dgm:t>
    </dgm:pt>
    <dgm:pt modelId="{FBD56A5C-99CB-497D-9300-D67A45BD021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Qualitative Study questions usually begin with WHAT or HOW</a:t>
          </a:r>
        </a:p>
      </dgm:t>
    </dgm:pt>
    <dgm:pt modelId="{28BD00E9-C892-499E-8854-D57DD2802CE6}" type="parTrans" cxnId="{272777E4-29B3-4F4A-964A-5C2D5FBC9DC9}">
      <dgm:prSet/>
      <dgm:spPr/>
      <dgm:t>
        <a:bodyPr/>
        <a:lstStyle/>
        <a:p>
          <a:endParaRPr lang="en-US"/>
        </a:p>
      </dgm:t>
    </dgm:pt>
    <dgm:pt modelId="{D85C98A5-84D7-438E-B149-7AB590012ACF}" type="sibTrans" cxnId="{272777E4-29B3-4F4A-964A-5C2D5FBC9DC9}">
      <dgm:prSet/>
      <dgm:spPr/>
      <dgm:t>
        <a:bodyPr/>
        <a:lstStyle/>
        <a:p>
          <a:endParaRPr lang="en-US"/>
        </a:p>
      </dgm:t>
    </dgm:pt>
    <dgm:pt modelId="{CB803776-BE3E-4C6E-A0D5-4F91768ED2C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dirty="0"/>
            <a:t>Qualitative questions tell the reader what the researchers are attempting to:</a:t>
          </a:r>
          <a:endParaRPr lang="en-US" dirty="0"/>
        </a:p>
      </dgm:t>
    </dgm:pt>
    <dgm:pt modelId="{C83F0F85-0BEB-4B15-B1B5-9FD54E82FA04}" type="parTrans" cxnId="{97322D92-508F-4594-A97C-9EE4F61B1946}">
      <dgm:prSet/>
      <dgm:spPr/>
      <dgm:t>
        <a:bodyPr/>
        <a:lstStyle/>
        <a:p>
          <a:endParaRPr lang="en-US"/>
        </a:p>
      </dgm:t>
    </dgm:pt>
    <dgm:pt modelId="{B70EF656-11A1-4C5B-A6B2-C9C8963B0218}" type="sibTrans" cxnId="{97322D92-508F-4594-A97C-9EE4F61B1946}">
      <dgm:prSet/>
      <dgm:spPr/>
      <dgm:t>
        <a:bodyPr/>
        <a:lstStyle/>
        <a:p>
          <a:endParaRPr lang="en-US"/>
        </a:p>
      </dgm:t>
    </dgm:pt>
    <dgm:pt modelId="{2732B182-DA6B-4775-B427-B606DB5CD6C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1" i="0" dirty="0"/>
            <a:t>discover</a:t>
          </a:r>
          <a:endParaRPr lang="en-US" sz="1400" b="1" dirty="0"/>
        </a:p>
      </dgm:t>
    </dgm:pt>
    <dgm:pt modelId="{AC02B244-C1A3-4AB5-88C4-8831D1767338}" type="parTrans" cxnId="{AE405D3A-B20B-473A-B05A-D2750C670F8A}">
      <dgm:prSet/>
      <dgm:spPr/>
      <dgm:t>
        <a:bodyPr/>
        <a:lstStyle/>
        <a:p>
          <a:endParaRPr lang="en-US"/>
        </a:p>
      </dgm:t>
    </dgm:pt>
    <dgm:pt modelId="{914373DE-F9F3-42E4-B31B-4F263CEAFBA0}" type="sibTrans" cxnId="{AE405D3A-B20B-473A-B05A-D2750C670F8A}">
      <dgm:prSet/>
      <dgm:spPr/>
      <dgm:t>
        <a:bodyPr/>
        <a:lstStyle/>
        <a:p>
          <a:endParaRPr lang="en-US"/>
        </a:p>
      </dgm:t>
    </dgm:pt>
    <dgm:pt modelId="{E309C4F3-30DE-4B32-AF35-2C80D013DF1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1" dirty="0"/>
            <a:t>describe</a:t>
          </a:r>
        </a:p>
      </dgm:t>
    </dgm:pt>
    <dgm:pt modelId="{7661A8A2-5AAA-4F38-A8F5-A7F777813A88}" type="parTrans" cxnId="{5A3C8C2D-9B03-4EFB-9FB9-5F133DBD4CA0}">
      <dgm:prSet/>
      <dgm:spPr/>
      <dgm:t>
        <a:bodyPr/>
        <a:lstStyle/>
        <a:p>
          <a:endParaRPr lang="en-US"/>
        </a:p>
      </dgm:t>
    </dgm:pt>
    <dgm:pt modelId="{37FB4124-4B62-4FC8-A1C7-A82C98E8613E}" type="sibTrans" cxnId="{5A3C8C2D-9B03-4EFB-9FB9-5F133DBD4CA0}">
      <dgm:prSet/>
      <dgm:spPr/>
      <dgm:t>
        <a:bodyPr/>
        <a:lstStyle/>
        <a:p>
          <a:endParaRPr lang="en-US"/>
        </a:p>
      </dgm:t>
    </dgm:pt>
    <dgm:pt modelId="{CEAAE198-632F-4D99-8B75-385B3E2D45A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1" i="0" dirty="0"/>
            <a:t>explore </a:t>
          </a:r>
          <a:endParaRPr lang="en-US" sz="1400" b="1" dirty="0"/>
        </a:p>
      </dgm:t>
    </dgm:pt>
    <dgm:pt modelId="{5AD15A37-FED6-49BB-91A4-E84386A2702A}" type="parTrans" cxnId="{2F4712C6-0A7B-4BB7-8747-E95691349596}">
      <dgm:prSet/>
      <dgm:spPr/>
      <dgm:t>
        <a:bodyPr/>
        <a:lstStyle/>
        <a:p>
          <a:endParaRPr lang="en-US"/>
        </a:p>
      </dgm:t>
    </dgm:pt>
    <dgm:pt modelId="{CF3DE861-6186-43BB-A831-A99AAA20E608}" type="sibTrans" cxnId="{2F4712C6-0A7B-4BB7-8747-E95691349596}">
      <dgm:prSet/>
      <dgm:spPr/>
      <dgm:t>
        <a:bodyPr/>
        <a:lstStyle/>
        <a:p>
          <a:endParaRPr lang="en-US"/>
        </a:p>
      </dgm:t>
    </dgm:pt>
    <dgm:pt modelId="{EF3B6BD0-5D5C-401E-8368-ACAABCBE9EB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b="1" i="0" dirty="0"/>
            <a:t>identify </a:t>
          </a:r>
          <a:endParaRPr lang="en-US" sz="1100" b="1" dirty="0"/>
        </a:p>
      </dgm:t>
    </dgm:pt>
    <dgm:pt modelId="{503660CF-77D4-414A-9A93-58B5B3483ECC}" type="parTrans" cxnId="{9597DD60-E709-4447-882A-D9AF5F46C9D6}">
      <dgm:prSet/>
      <dgm:spPr/>
      <dgm:t>
        <a:bodyPr/>
        <a:lstStyle/>
        <a:p>
          <a:endParaRPr lang="en-US"/>
        </a:p>
      </dgm:t>
    </dgm:pt>
    <dgm:pt modelId="{9502BCD3-8CF2-43F9-B688-6FCFFF22B96A}" type="sibTrans" cxnId="{9597DD60-E709-4447-882A-D9AF5F46C9D6}">
      <dgm:prSet/>
      <dgm:spPr/>
      <dgm:t>
        <a:bodyPr/>
        <a:lstStyle/>
        <a:p>
          <a:endParaRPr lang="en-US"/>
        </a:p>
      </dgm:t>
    </dgm:pt>
    <dgm:pt modelId="{147B88AD-3528-4B02-9724-BE9264334484}" type="pres">
      <dgm:prSet presAssocID="{5C9C095D-09EC-4CAE-A4D5-174F7928725C}" presName="root" presStyleCnt="0">
        <dgm:presLayoutVars>
          <dgm:dir/>
          <dgm:resizeHandles val="exact"/>
        </dgm:presLayoutVars>
      </dgm:prSet>
      <dgm:spPr/>
    </dgm:pt>
    <dgm:pt modelId="{95CB2EC3-6E8D-41B2-A196-34FF5541CBD5}" type="pres">
      <dgm:prSet presAssocID="{86F5A89D-47CF-4C13-806E-6D8783E0DEE5}" presName="compNode" presStyleCnt="0"/>
      <dgm:spPr/>
    </dgm:pt>
    <dgm:pt modelId="{1051C170-10F9-42F2-A4B7-0ACB5F0917F2}" type="pres">
      <dgm:prSet presAssocID="{86F5A89D-47CF-4C13-806E-6D8783E0DEE5}" presName="bgRect" presStyleLbl="bgShp" presStyleIdx="0" presStyleCnt="4"/>
      <dgm:spPr/>
    </dgm:pt>
    <dgm:pt modelId="{334C4400-0D9C-4B0D-BAFB-1CE50492786A}" type="pres">
      <dgm:prSet presAssocID="{86F5A89D-47CF-4C13-806E-6D8783E0DEE5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5C71F42D-DF24-400E-9812-CF171C4B888D}" type="pres">
      <dgm:prSet presAssocID="{86F5A89D-47CF-4C13-806E-6D8783E0DEE5}" presName="spaceRect" presStyleCnt="0"/>
      <dgm:spPr/>
    </dgm:pt>
    <dgm:pt modelId="{0C91FA2F-ED08-413F-8532-7B48B8601E69}" type="pres">
      <dgm:prSet presAssocID="{86F5A89D-47CF-4C13-806E-6D8783E0DEE5}" presName="parTx" presStyleLbl="revTx" presStyleIdx="0" presStyleCnt="5">
        <dgm:presLayoutVars>
          <dgm:chMax val="0"/>
          <dgm:chPref val="0"/>
        </dgm:presLayoutVars>
      </dgm:prSet>
      <dgm:spPr/>
    </dgm:pt>
    <dgm:pt modelId="{24C396D3-2606-4927-BB34-C08E8FDAADAB}" type="pres">
      <dgm:prSet presAssocID="{1CED6E99-7A03-404E-877E-CC78E8DD8B47}" presName="sibTrans" presStyleCnt="0"/>
      <dgm:spPr/>
    </dgm:pt>
    <dgm:pt modelId="{EE46272B-E6C7-4C90-B381-33D70CB3B740}" type="pres">
      <dgm:prSet presAssocID="{292C1FAB-2AC5-4B08-A129-AC24D8D6DB88}" presName="compNode" presStyleCnt="0"/>
      <dgm:spPr/>
    </dgm:pt>
    <dgm:pt modelId="{32574C98-61DC-49B2-A972-FE7946A86812}" type="pres">
      <dgm:prSet presAssocID="{292C1FAB-2AC5-4B08-A129-AC24D8D6DB88}" presName="bgRect" presStyleLbl="bgShp" presStyleIdx="1" presStyleCnt="4"/>
      <dgm:spPr/>
    </dgm:pt>
    <dgm:pt modelId="{4F507552-EE9F-4302-872D-4CB4A2B9E2B7}" type="pres">
      <dgm:prSet presAssocID="{292C1FAB-2AC5-4B08-A129-AC24D8D6DB88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lp"/>
        </a:ext>
      </dgm:extLst>
    </dgm:pt>
    <dgm:pt modelId="{1D97FCAA-760B-4476-AFFD-7FEC2999258A}" type="pres">
      <dgm:prSet presAssocID="{292C1FAB-2AC5-4B08-A129-AC24D8D6DB88}" presName="spaceRect" presStyleCnt="0"/>
      <dgm:spPr/>
    </dgm:pt>
    <dgm:pt modelId="{FCBA18F1-960A-47CE-BCDC-A2B15675A8FE}" type="pres">
      <dgm:prSet presAssocID="{292C1FAB-2AC5-4B08-A129-AC24D8D6DB88}" presName="parTx" presStyleLbl="revTx" presStyleIdx="1" presStyleCnt="5">
        <dgm:presLayoutVars>
          <dgm:chMax val="0"/>
          <dgm:chPref val="0"/>
        </dgm:presLayoutVars>
      </dgm:prSet>
      <dgm:spPr/>
    </dgm:pt>
    <dgm:pt modelId="{06173820-D583-46F3-BCE7-A191D6FC8AC7}" type="pres">
      <dgm:prSet presAssocID="{1A34A572-5C8C-4B10-8458-70EA6DF8B958}" presName="sibTrans" presStyleCnt="0"/>
      <dgm:spPr/>
    </dgm:pt>
    <dgm:pt modelId="{60101ADB-28F0-4509-A656-C611CE4DF536}" type="pres">
      <dgm:prSet presAssocID="{FBD56A5C-99CB-497D-9300-D67A45BD0214}" presName="compNode" presStyleCnt="0"/>
      <dgm:spPr/>
    </dgm:pt>
    <dgm:pt modelId="{35041981-FA35-4914-935F-534C4D2028C9}" type="pres">
      <dgm:prSet presAssocID="{FBD56A5C-99CB-497D-9300-D67A45BD0214}" presName="bgRect" presStyleLbl="bgShp" presStyleIdx="2" presStyleCnt="4"/>
      <dgm:spPr/>
    </dgm:pt>
    <dgm:pt modelId="{E0741D66-3395-46A1-B302-2EB94AF17301}" type="pres">
      <dgm:prSet presAssocID="{FBD56A5C-99CB-497D-9300-D67A45BD0214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9A3CA4C2-3C27-42BB-A4B9-E162FB300169}" type="pres">
      <dgm:prSet presAssocID="{FBD56A5C-99CB-497D-9300-D67A45BD0214}" presName="spaceRect" presStyleCnt="0"/>
      <dgm:spPr/>
    </dgm:pt>
    <dgm:pt modelId="{CDC290BC-3BF7-4CA7-802E-328123D86114}" type="pres">
      <dgm:prSet presAssocID="{FBD56A5C-99CB-497D-9300-D67A45BD0214}" presName="parTx" presStyleLbl="revTx" presStyleIdx="2" presStyleCnt="5">
        <dgm:presLayoutVars>
          <dgm:chMax val="0"/>
          <dgm:chPref val="0"/>
        </dgm:presLayoutVars>
      </dgm:prSet>
      <dgm:spPr/>
    </dgm:pt>
    <dgm:pt modelId="{F637C25D-1704-405B-8793-376B833356F8}" type="pres">
      <dgm:prSet presAssocID="{D85C98A5-84D7-438E-B149-7AB590012ACF}" presName="sibTrans" presStyleCnt="0"/>
      <dgm:spPr/>
    </dgm:pt>
    <dgm:pt modelId="{1DD8B539-6007-428D-A282-FE0EF4E6DF35}" type="pres">
      <dgm:prSet presAssocID="{CB803776-BE3E-4C6E-A0D5-4F91768ED2C9}" presName="compNode" presStyleCnt="0"/>
      <dgm:spPr/>
    </dgm:pt>
    <dgm:pt modelId="{D5C841E7-DE11-4B76-821B-491DB1121595}" type="pres">
      <dgm:prSet presAssocID="{CB803776-BE3E-4C6E-A0D5-4F91768ED2C9}" presName="bgRect" presStyleLbl="bgShp" presStyleIdx="3" presStyleCnt="4"/>
      <dgm:spPr/>
    </dgm:pt>
    <dgm:pt modelId="{E64C96FC-DD18-4348-A338-307C9FB0BDFF}" type="pres">
      <dgm:prSet presAssocID="{CB803776-BE3E-4C6E-A0D5-4F91768ED2C9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3AA7C36F-EEE0-4F06-8A31-954B455A7690}" type="pres">
      <dgm:prSet presAssocID="{CB803776-BE3E-4C6E-A0D5-4F91768ED2C9}" presName="spaceRect" presStyleCnt="0"/>
      <dgm:spPr/>
    </dgm:pt>
    <dgm:pt modelId="{A43EE057-7F1D-4A5C-A740-9CC419240F74}" type="pres">
      <dgm:prSet presAssocID="{CB803776-BE3E-4C6E-A0D5-4F91768ED2C9}" presName="parTx" presStyleLbl="revTx" presStyleIdx="3" presStyleCnt="5">
        <dgm:presLayoutVars>
          <dgm:chMax val="0"/>
          <dgm:chPref val="0"/>
        </dgm:presLayoutVars>
      </dgm:prSet>
      <dgm:spPr/>
    </dgm:pt>
    <dgm:pt modelId="{53C61F9A-44C9-4A60-A51A-0B98D02E2989}" type="pres">
      <dgm:prSet presAssocID="{CB803776-BE3E-4C6E-A0D5-4F91768ED2C9}" presName="desTx" presStyleLbl="revTx" presStyleIdx="4" presStyleCnt="5">
        <dgm:presLayoutVars/>
      </dgm:prSet>
      <dgm:spPr/>
    </dgm:pt>
  </dgm:ptLst>
  <dgm:cxnLst>
    <dgm:cxn modelId="{F1BB0017-B755-4796-9007-68AD0B5D03DC}" srcId="{5C9C095D-09EC-4CAE-A4D5-174F7928725C}" destId="{292C1FAB-2AC5-4B08-A129-AC24D8D6DB88}" srcOrd="1" destOrd="0" parTransId="{C7CB2CB5-72AD-4F4B-A287-BD76015CFFCA}" sibTransId="{1A34A572-5C8C-4B10-8458-70EA6DF8B958}"/>
    <dgm:cxn modelId="{5A3C8C2D-9B03-4EFB-9FB9-5F133DBD4CA0}" srcId="{CB803776-BE3E-4C6E-A0D5-4F91768ED2C9}" destId="{E309C4F3-30DE-4B32-AF35-2C80D013DF18}" srcOrd="1" destOrd="0" parTransId="{7661A8A2-5AAA-4F38-A8F5-A7F777813A88}" sibTransId="{37FB4124-4B62-4FC8-A1C7-A82C98E8613E}"/>
    <dgm:cxn modelId="{AE405D3A-B20B-473A-B05A-D2750C670F8A}" srcId="{CB803776-BE3E-4C6E-A0D5-4F91768ED2C9}" destId="{2732B182-DA6B-4775-B427-B606DB5CD6C6}" srcOrd="0" destOrd="0" parTransId="{AC02B244-C1A3-4AB5-88C4-8831D1767338}" sibTransId="{914373DE-F9F3-42E4-B31B-4F263CEAFBA0}"/>
    <dgm:cxn modelId="{75416B3C-E403-408E-868A-A6F98C0D43B7}" type="presOf" srcId="{2732B182-DA6B-4775-B427-B606DB5CD6C6}" destId="{53C61F9A-44C9-4A60-A51A-0B98D02E2989}" srcOrd="0" destOrd="0" presId="urn:microsoft.com/office/officeart/2018/2/layout/IconVerticalSolidList"/>
    <dgm:cxn modelId="{9597DD60-E709-4447-882A-D9AF5F46C9D6}" srcId="{CB803776-BE3E-4C6E-A0D5-4F91768ED2C9}" destId="{EF3B6BD0-5D5C-401E-8368-ACAABCBE9EBB}" srcOrd="3" destOrd="0" parTransId="{503660CF-77D4-414A-9A93-58B5B3483ECC}" sibTransId="{9502BCD3-8CF2-43F9-B688-6FCFFF22B96A}"/>
    <dgm:cxn modelId="{4D804A67-E5FF-44BF-B56F-20D0EDBFBA59}" type="presOf" srcId="{CB803776-BE3E-4C6E-A0D5-4F91768ED2C9}" destId="{A43EE057-7F1D-4A5C-A740-9CC419240F74}" srcOrd="0" destOrd="0" presId="urn:microsoft.com/office/officeart/2018/2/layout/IconVerticalSolidList"/>
    <dgm:cxn modelId="{41C01178-DA9C-43CD-B7DA-F34A83909202}" srcId="{5C9C095D-09EC-4CAE-A4D5-174F7928725C}" destId="{86F5A89D-47CF-4C13-806E-6D8783E0DEE5}" srcOrd="0" destOrd="0" parTransId="{E73BFA35-0A05-46E0-91AD-4A6C1AFD49D2}" sibTransId="{1CED6E99-7A03-404E-877E-CC78E8DD8B47}"/>
    <dgm:cxn modelId="{97322D92-508F-4594-A97C-9EE4F61B1946}" srcId="{5C9C095D-09EC-4CAE-A4D5-174F7928725C}" destId="{CB803776-BE3E-4C6E-A0D5-4F91768ED2C9}" srcOrd="3" destOrd="0" parTransId="{C83F0F85-0BEB-4B15-B1B5-9FD54E82FA04}" sibTransId="{B70EF656-11A1-4C5B-A6B2-C9C8963B0218}"/>
    <dgm:cxn modelId="{E38DECBA-E4B6-46E7-B6D6-9984DB51B0F2}" type="presOf" srcId="{5C9C095D-09EC-4CAE-A4D5-174F7928725C}" destId="{147B88AD-3528-4B02-9724-BE9264334484}" srcOrd="0" destOrd="0" presId="urn:microsoft.com/office/officeart/2018/2/layout/IconVerticalSolidList"/>
    <dgm:cxn modelId="{39A0E9BB-995F-41A9-8C8C-0C88B5D0419D}" type="presOf" srcId="{E309C4F3-30DE-4B32-AF35-2C80D013DF18}" destId="{53C61F9A-44C9-4A60-A51A-0B98D02E2989}" srcOrd="0" destOrd="1" presId="urn:microsoft.com/office/officeart/2018/2/layout/IconVerticalSolidList"/>
    <dgm:cxn modelId="{2F4712C6-0A7B-4BB7-8747-E95691349596}" srcId="{CB803776-BE3E-4C6E-A0D5-4F91768ED2C9}" destId="{CEAAE198-632F-4D99-8B75-385B3E2D45A7}" srcOrd="2" destOrd="0" parTransId="{5AD15A37-FED6-49BB-91A4-E84386A2702A}" sibTransId="{CF3DE861-6186-43BB-A831-A99AAA20E608}"/>
    <dgm:cxn modelId="{74339EC6-90D5-45C6-A3E8-F845AF884406}" type="presOf" srcId="{292C1FAB-2AC5-4B08-A129-AC24D8D6DB88}" destId="{FCBA18F1-960A-47CE-BCDC-A2B15675A8FE}" srcOrd="0" destOrd="0" presId="urn:microsoft.com/office/officeart/2018/2/layout/IconVerticalSolidList"/>
    <dgm:cxn modelId="{96DAF6DB-A679-4194-B077-8CA668FFE050}" type="presOf" srcId="{FBD56A5C-99CB-497D-9300-D67A45BD0214}" destId="{CDC290BC-3BF7-4CA7-802E-328123D86114}" srcOrd="0" destOrd="0" presId="urn:microsoft.com/office/officeart/2018/2/layout/IconVerticalSolidList"/>
    <dgm:cxn modelId="{272777E4-29B3-4F4A-964A-5C2D5FBC9DC9}" srcId="{5C9C095D-09EC-4CAE-A4D5-174F7928725C}" destId="{FBD56A5C-99CB-497D-9300-D67A45BD0214}" srcOrd="2" destOrd="0" parTransId="{28BD00E9-C892-499E-8854-D57DD2802CE6}" sibTransId="{D85C98A5-84D7-438E-B149-7AB590012ACF}"/>
    <dgm:cxn modelId="{2BD519E7-11FE-4FE8-9F09-417DF4DCB4AC}" type="presOf" srcId="{86F5A89D-47CF-4C13-806E-6D8783E0DEE5}" destId="{0C91FA2F-ED08-413F-8532-7B48B8601E69}" srcOrd="0" destOrd="0" presId="urn:microsoft.com/office/officeart/2018/2/layout/IconVerticalSolidList"/>
    <dgm:cxn modelId="{05B2F4E7-1EA4-4BA9-A6DE-2F262C1E4D4E}" type="presOf" srcId="{CEAAE198-632F-4D99-8B75-385B3E2D45A7}" destId="{53C61F9A-44C9-4A60-A51A-0B98D02E2989}" srcOrd="0" destOrd="2" presId="urn:microsoft.com/office/officeart/2018/2/layout/IconVerticalSolidList"/>
    <dgm:cxn modelId="{7B5725FC-9144-4533-A46C-40D395776869}" type="presOf" srcId="{EF3B6BD0-5D5C-401E-8368-ACAABCBE9EBB}" destId="{53C61F9A-44C9-4A60-A51A-0B98D02E2989}" srcOrd="0" destOrd="3" presId="urn:microsoft.com/office/officeart/2018/2/layout/IconVerticalSolidList"/>
    <dgm:cxn modelId="{AA4A7EA1-3F2A-47BF-AE75-CD2F46CF1978}" type="presParOf" srcId="{147B88AD-3528-4B02-9724-BE9264334484}" destId="{95CB2EC3-6E8D-41B2-A196-34FF5541CBD5}" srcOrd="0" destOrd="0" presId="urn:microsoft.com/office/officeart/2018/2/layout/IconVerticalSolidList"/>
    <dgm:cxn modelId="{9017A367-35C0-4C58-8D05-04AEEBC101FE}" type="presParOf" srcId="{95CB2EC3-6E8D-41B2-A196-34FF5541CBD5}" destId="{1051C170-10F9-42F2-A4B7-0ACB5F0917F2}" srcOrd="0" destOrd="0" presId="urn:microsoft.com/office/officeart/2018/2/layout/IconVerticalSolidList"/>
    <dgm:cxn modelId="{471CCC4B-241F-497D-9666-BF302120C540}" type="presParOf" srcId="{95CB2EC3-6E8D-41B2-A196-34FF5541CBD5}" destId="{334C4400-0D9C-4B0D-BAFB-1CE50492786A}" srcOrd="1" destOrd="0" presId="urn:microsoft.com/office/officeart/2018/2/layout/IconVerticalSolidList"/>
    <dgm:cxn modelId="{15D118CB-89EF-4269-BAC8-3C74F5545AE5}" type="presParOf" srcId="{95CB2EC3-6E8D-41B2-A196-34FF5541CBD5}" destId="{5C71F42D-DF24-400E-9812-CF171C4B888D}" srcOrd="2" destOrd="0" presId="urn:microsoft.com/office/officeart/2018/2/layout/IconVerticalSolidList"/>
    <dgm:cxn modelId="{59BE7861-39FF-459D-A9A7-34D22128A267}" type="presParOf" srcId="{95CB2EC3-6E8D-41B2-A196-34FF5541CBD5}" destId="{0C91FA2F-ED08-413F-8532-7B48B8601E69}" srcOrd="3" destOrd="0" presId="urn:microsoft.com/office/officeart/2018/2/layout/IconVerticalSolidList"/>
    <dgm:cxn modelId="{6E8CC729-164A-44F8-BBCD-3BE597B3428C}" type="presParOf" srcId="{147B88AD-3528-4B02-9724-BE9264334484}" destId="{24C396D3-2606-4927-BB34-C08E8FDAADAB}" srcOrd="1" destOrd="0" presId="urn:microsoft.com/office/officeart/2018/2/layout/IconVerticalSolidList"/>
    <dgm:cxn modelId="{A87E2E06-695B-42BA-A271-BEA26F3C6631}" type="presParOf" srcId="{147B88AD-3528-4B02-9724-BE9264334484}" destId="{EE46272B-E6C7-4C90-B381-33D70CB3B740}" srcOrd="2" destOrd="0" presId="urn:microsoft.com/office/officeart/2018/2/layout/IconVerticalSolidList"/>
    <dgm:cxn modelId="{1F45204F-8D25-4B1F-84E2-F736BA0CD1E0}" type="presParOf" srcId="{EE46272B-E6C7-4C90-B381-33D70CB3B740}" destId="{32574C98-61DC-49B2-A972-FE7946A86812}" srcOrd="0" destOrd="0" presId="urn:microsoft.com/office/officeart/2018/2/layout/IconVerticalSolidList"/>
    <dgm:cxn modelId="{2E5F15FF-308D-45AF-8B8A-46B52123194A}" type="presParOf" srcId="{EE46272B-E6C7-4C90-B381-33D70CB3B740}" destId="{4F507552-EE9F-4302-872D-4CB4A2B9E2B7}" srcOrd="1" destOrd="0" presId="urn:microsoft.com/office/officeart/2018/2/layout/IconVerticalSolidList"/>
    <dgm:cxn modelId="{187C1970-802F-4B46-BAE8-6B843025CE40}" type="presParOf" srcId="{EE46272B-E6C7-4C90-B381-33D70CB3B740}" destId="{1D97FCAA-760B-4476-AFFD-7FEC2999258A}" srcOrd="2" destOrd="0" presId="urn:microsoft.com/office/officeart/2018/2/layout/IconVerticalSolidList"/>
    <dgm:cxn modelId="{7DC2B6C0-1010-4BAB-ACB2-59D54473DEFE}" type="presParOf" srcId="{EE46272B-E6C7-4C90-B381-33D70CB3B740}" destId="{FCBA18F1-960A-47CE-BCDC-A2B15675A8FE}" srcOrd="3" destOrd="0" presId="urn:microsoft.com/office/officeart/2018/2/layout/IconVerticalSolidList"/>
    <dgm:cxn modelId="{8443EFFB-BAC5-487B-946D-D4869600788C}" type="presParOf" srcId="{147B88AD-3528-4B02-9724-BE9264334484}" destId="{06173820-D583-46F3-BCE7-A191D6FC8AC7}" srcOrd="3" destOrd="0" presId="urn:microsoft.com/office/officeart/2018/2/layout/IconVerticalSolidList"/>
    <dgm:cxn modelId="{D288ECCA-FE63-46A0-823F-E16C10ABBBC2}" type="presParOf" srcId="{147B88AD-3528-4B02-9724-BE9264334484}" destId="{60101ADB-28F0-4509-A656-C611CE4DF536}" srcOrd="4" destOrd="0" presId="urn:microsoft.com/office/officeart/2018/2/layout/IconVerticalSolidList"/>
    <dgm:cxn modelId="{10B508EA-6330-44B9-97BE-ABA1E890836C}" type="presParOf" srcId="{60101ADB-28F0-4509-A656-C611CE4DF536}" destId="{35041981-FA35-4914-935F-534C4D2028C9}" srcOrd="0" destOrd="0" presId="urn:microsoft.com/office/officeart/2018/2/layout/IconVerticalSolidList"/>
    <dgm:cxn modelId="{31615952-397C-4734-B448-BF105F46AD4A}" type="presParOf" srcId="{60101ADB-28F0-4509-A656-C611CE4DF536}" destId="{E0741D66-3395-46A1-B302-2EB94AF17301}" srcOrd="1" destOrd="0" presId="urn:microsoft.com/office/officeart/2018/2/layout/IconVerticalSolidList"/>
    <dgm:cxn modelId="{FA6C9E05-4B67-4A58-9735-F31C69F0483A}" type="presParOf" srcId="{60101ADB-28F0-4509-A656-C611CE4DF536}" destId="{9A3CA4C2-3C27-42BB-A4B9-E162FB300169}" srcOrd="2" destOrd="0" presId="urn:microsoft.com/office/officeart/2018/2/layout/IconVerticalSolidList"/>
    <dgm:cxn modelId="{37104FFF-A2BE-446A-8E9A-3E7030170335}" type="presParOf" srcId="{60101ADB-28F0-4509-A656-C611CE4DF536}" destId="{CDC290BC-3BF7-4CA7-802E-328123D86114}" srcOrd="3" destOrd="0" presId="urn:microsoft.com/office/officeart/2018/2/layout/IconVerticalSolidList"/>
    <dgm:cxn modelId="{9E236492-06E9-499D-B50F-AE2C4562ADAB}" type="presParOf" srcId="{147B88AD-3528-4B02-9724-BE9264334484}" destId="{F637C25D-1704-405B-8793-376B833356F8}" srcOrd="5" destOrd="0" presId="urn:microsoft.com/office/officeart/2018/2/layout/IconVerticalSolidList"/>
    <dgm:cxn modelId="{A1318D49-9759-4795-9381-A834B6D58412}" type="presParOf" srcId="{147B88AD-3528-4B02-9724-BE9264334484}" destId="{1DD8B539-6007-428D-A282-FE0EF4E6DF35}" srcOrd="6" destOrd="0" presId="urn:microsoft.com/office/officeart/2018/2/layout/IconVerticalSolidList"/>
    <dgm:cxn modelId="{3AC832AF-54A2-409D-9743-E96283AD2048}" type="presParOf" srcId="{1DD8B539-6007-428D-A282-FE0EF4E6DF35}" destId="{D5C841E7-DE11-4B76-821B-491DB1121595}" srcOrd="0" destOrd="0" presId="urn:microsoft.com/office/officeart/2018/2/layout/IconVerticalSolidList"/>
    <dgm:cxn modelId="{C9C4960A-5EB2-49D1-BA52-D5F6B77E62CC}" type="presParOf" srcId="{1DD8B539-6007-428D-A282-FE0EF4E6DF35}" destId="{E64C96FC-DD18-4348-A338-307C9FB0BDFF}" srcOrd="1" destOrd="0" presId="urn:microsoft.com/office/officeart/2018/2/layout/IconVerticalSolidList"/>
    <dgm:cxn modelId="{99419437-73EB-4170-8F93-348942FA88E1}" type="presParOf" srcId="{1DD8B539-6007-428D-A282-FE0EF4E6DF35}" destId="{3AA7C36F-EEE0-4F06-8A31-954B455A7690}" srcOrd="2" destOrd="0" presId="urn:microsoft.com/office/officeart/2018/2/layout/IconVerticalSolidList"/>
    <dgm:cxn modelId="{A803F60E-A341-4F10-B115-CF531764CA88}" type="presParOf" srcId="{1DD8B539-6007-428D-A282-FE0EF4E6DF35}" destId="{A43EE057-7F1D-4A5C-A740-9CC419240F74}" srcOrd="3" destOrd="0" presId="urn:microsoft.com/office/officeart/2018/2/layout/IconVerticalSolidList"/>
    <dgm:cxn modelId="{744F3098-0D4F-4998-8F4D-886BD7530701}" type="presParOf" srcId="{1DD8B539-6007-428D-A282-FE0EF4E6DF35}" destId="{53C61F9A-44C9-4A60-A51A-0B98D02E2989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115C264-6D11-4691-BE9D-85BB7CAC515C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E995E333-46C6-4990-99B4-D1E1C0C6415B}">
      <dgm:prSet/>
      <dgm:spPr/>
      <dgm:t>
        <a:bodyPr/>
        <a:lstStyle/>
        <a:p>
          <a:r>
            <a:rPr lang="en-US" b="1"/>
            <a:t>How</a:t>
          </a:r>
          <a:r>
            <a:rPr lang="en-US"/>
            <a:t> does social media </a:t>
          </a:r>
          <a:r>
            <a:rPr lang="en-US" b="1"/>
            <a:t>shape body image </a:t>
          </a:r>
          <a:r>
            <a:rPr lang="en-US"/>
            <a:t>in teenagers?</a:t>
          </a:r>
        </a:p>
      </dgm:t>
    </dgm:pt>
    <dgm:pt modelId="{011EA03D-B013-447D-95D5-9AAC7EBC1508}" type="parTrans" cxnId="{24BD086E-7299-4F32-9B3F-FAFE1090B289}">
      <dgm:prSet/>
      <dgm:spPr/>
      <dgm:t>
        <a:bodyPr/>
        <a:lstStyle/>
        <a:p>
          <a:endParaRPr lang="en-US"/>
        </a:p>
      </dgm:t>
    </dgm:pt>
    <dgm:pt modelId="{2741F8F0-8DDC-433B-AB5F-993D8F9ABD41}" type="sibTrans" cxnId="{24BD086E-7299-4F32-9B3F-FAFE1090B289}">
      <dgm:prSet/>
      <dgm:spPr/>
      <dgm:t>
        <a:bodyPr/>
        <a:lstStyle/>
        <a:p>
          <a:endParaRPr lang="en-US"/>
        </a:p>
      </dgm:t>
    </dgm:pt>
    <dgm:pt modelId="{E22906B1-C517-4780-8D52-954EB54F33DF}">
      <dgm:prSet/>
      <dgm:spPr/>
      <dgm:t>
        <a:bodyPr/>
        <a:lstStyle/>
        <a:p>
          <a:r>
            <a:rPr lang="en-US" b="1"/>
            <a:t>How</a:t>
          </a:r>
          <a:r>
            <a:rPr lang="en-US"/>
            <a:t> do children and adults </a:t>
          </a:r>
          <a:r>
            <a:rPr lang="en-US" b="1"/>
            <a:t>interpret healthy eating </a:t>
          </a:r>
          <a:r>
            <a:rPr lang="en-US"/>
            <a:t>in the UK?</a:t>
          </a:r>
        </a:p>
      </dgm:t>
    </dgm:pt>
    <dgm:pt modelId="{06209035-C8D2-4A2D-9263-504114174EC8}" type="parTrans" cxnId="{C063910A-7EAE-4BDF-9712-3FDDD4BBBF09}">
      <dgm:prSet/>
      <dgm:spPr/>
      <dgm:t>
        <a:bodyPr/>
        <a:lstStyle/>
        <a:p>
          <a:endParaRPr lang="en-US"/>
        </a:p>
      </dgm:t>
    </dgm:pt>
    <dgm:pt modelId="{6CE1D07A-B3A8-4C60-B8A3-33C25FED77FA}" type="sibTrans" cxnId="{C063910A-7EAE-4BDF-9712-3FDDD4BBBF09}">
      <dgm:prSet/>
      <dgm:spPr/>
      <dgm:t>
        <a:bodyPr/>
        <a:lstStyle/>
        <a:p>
          <a:endParaRPr lang="en-US"/>
        </a:p>
      </dgm:t>
    </dgm:pt>
    <dgm:pt modelId="{141DBDAA-80E4-48E5-BA54-90EEE7134B21}">
      <dgm:prSet/>
      <dgm:spPr/>
      <dgm:t>
        <a:bodyPr/>
        <a:lstStyle/>
        <a:p>
          <a:r>
            <a:rPr lang="en-US" b="1" i="0" dirty="0"/>
            <a:t>What</a:t>
          </a:r>
          <a:r>
            <a:rPr lang="en-US" b="0" i="0" dirty="0"/>
            <a:t> are the </a:t>
          </a:r>
          <a:r>
            <a:rPr lang="en-US" b="1" i="0" dirty="0"/>
            <a:t>attitudes</a:t>
          </a:r>
          <a:r>
            <a:rPr lang="en-US" b="0" i="0" dirty="0"/>
            <a:t> of elderly people with stroke towards the </a:t>
          </a:r>
          <a:r>
            <a:rPr lang="en-US" b="1" i="0" dirty="0"/>
            <a:t>daily use of thickened liquids</a:t>
          </a:r>
          <a:r>
            <a:rPr lang="en-US" b="0" i="0" dirty="0"/>
            <a:t>?</a:t>
          </a:r>
          <a:endParaRPr lang="en-US" i="0" dirty="0"/>
        </a:p>
      </dgm:t>
    </dgm:pt>
    <dgm:pt modelId="{F1252317-6A58-4F26-B883-73A66D5644F4}" type="parTrans" cxnId="{BE1596AE-240E-4D9A-9E5A-8E00C5768ADF}">
      <dgm:prSet/>
      <dgm:spPr/>
      <dgm:t>
        <a:bodyPr/>
        <a:lstStyle/>
        <a:p>
          <a:endParaRPr lang="en-US"/>
        </a:p>
      </dgm:t>
    </dgm:pt>
    <dgm:pt modelId="{72F4DC4C-22B9-4741-807E-6DCB6B765519}" type="sibTrans" cxnId="{BE1596AE-240E-4D9A-9E5A-8E00C5768ADF}">
      <dgm:prSet/>
      <dgm:spPr/>
      <dgm:t>
        <a:bodyPr/>
        <a:lstStyle/>
        <a:p>
          <a:endParaRPr lang="en-US"/>
        </a:p>
      </dgm:t>
    </dgm:pt>
    <dgm:pt modelId="{10D4F157-BE89-4985-863E-823A59A9C3C3}" type="pres">
      <dgm:prSet presAssocID="{8115C264-6D11-4691-BE9D-85BB7CAC515C}" presName="vert0" presStyleCnt="0">
        <dgm:presLayoutVars>
          <dgm:dir/>
          <dgm:animOne val="branch"/>
          <dgm:animLvl val="lvl"/>
        </dgm:presLayoutVars>
      </dgm:prSet>
      <dgm:spPr/>
    </dgm:pt>
    <dgm:pt modelId="{0358B358-7FD9-4218-9E34-8AAA699ABA17}" type="pres">
      <dgm:prSet presAssocID="{E995E333-46C6-4990-99B4-D1E1C0C6415B}" presName="thickLine" presStyleLbl="alignNode1" presStyleIdx="0" presStyleCnt="3"/>
      <dgm:spPr/>
    </dgm:pt>
    <dgm:pt modelId="{A863DAC3-A93C-42B7-BAB6-8DEA06294A4F}" type="pres">
      <dgm:prSet presAssocID="{E995E333-46C6-4990-99B4-D1E1C0C6415B}" presName="horz1" presStyleCnt="0"/>
      <dgm:spPr/>
    </dgm:pt>
    <dgm:pt modelId="{D6D88837-AF1E-4274-84DC-2F949A06D89B}" type="pres">
      <dgm:prSet presAssocID="{E995E333-46C6-4990-99B4-D1E1C0C6415B}" presName="tx1" presStyleLbl="revTx" presStyleIdx="0" presStyleCnt="3"/>
      <dgm:spPr/>
    </dgm:pt>
    <dgm:pt modelId="{2645EA79-C615-4AAC-843B-1100AB7214D0}" type="pres">
      <dgm:prSet presAssocID="{E995E333-46C6-4990-99B4-D1E1C0C6415B}" presName="vert1" presStyleCnt="0"/>
      <dgm:spPr/>
    </dgm:pt>
    <dgm:pt modelId="{BFAB6D13-8C1A-40FB-AA88-1C35669D17D7}" type="pres">
      <dgm:prSet presAssocID="{E22906B1-C517-4780-8D52-954EB54F33DF}" presName="thickLine" presStyleLbl="alignNode1" presStyleIdx="1" presStyleCnt="3"/>
      <dgm:spPr/>
    </dgm:pt>
    <dgm:pt modelId="{2DE0816B-7D93-4D1E-BBEE-8274924B6A97}" type="pres">
      <dgm:prSet presAssocID="{E22906B1-C517-4780-8D52-954EB54F33DF}" presName="horz1" presStyleCnt="0"/>
      <dgm:spPr/>
    </dgm:pt>
    <dgm:pt modelId="{D368002C-2A30-400C-A80C-7E3A80F2BE2B}" type="pres">
      <dgm:prSet presAssocID="{E22906B1-C517-4780-8D52-954EB54F33DF}" presName="tx1" presStyleLbl="revTx" presStyleIdx="1" presStyleCnt="3"/>
      <dgm:spPr/>
    </dgm:pt>
    <dgm:pt modelId="{BC7CC12A-6269-4A85-84BE-A222593E5795}" type="pres">
      <dgm:prSet presAssocID="{E22906B1-C517-4780-8D52-954EB54F33DF}" presName="vert1" presStyleCnt="0"/>
      <dgm:spPr/>
    </dgm:pt>
    <dgm:pt modelId="{31454A8E-D034-462D-B9C6-EBCE7E73A31B}" type="pres">
      <dgm:prSet presAssocID="{141DBDAA-80E4-48E5-BA54-90EEE7134B21}" presName="thickLine" presStyleLbl="alignNode1" presStyleIdx="2" presStyleCnt="3"/>
      <dgm:spPr/>
    </dgm:pt>
    <dgm:pt modelId="{1E901630-36EC-4B60-9AEC-C2A4F05C530C}" type="pres">
      <dgm:prSet presAssocID="{141DBDAA-80E4-48E5-BA54-90EEE7134B21}" presName="horz1" presStyleCnt="0"/>
      <dgm:spPr/>
    </dgm:pt>
    <dgm:pt modelId="{93D634A3-FDC6-41B7-9D4D-DBCBB0A24CBC}" type="pres">
      <dgm:prSet presAssocID="{141DBDAA-80E4-48E5-BA54-90EEE7134B21}" presName="tx1" presStyleLbl="revTx" presStyleIdx="2" presStyleCnt="3"/>
      <dgm:spPr/>
    </dgm:pt>
    <dgm:pt modelId="{35804236-5B41-417F-A949-CA176D146AD5}" type="pres">
      <dgm:prSet presAssocID="{141DBDAA-80E4-48E5-BA54-90EEE7134B21}" presName="vert1" presStyleCnt="0"/>
      <dgm:spPr/>
    </dgm:pt>
  </dgm:ptLst>
  <dgm:cxnLst>
    <dgm:cxn modelId="{C063910A-7EAE-4BDF-9712-3FDDD4BBBF09}" srcId="{8115C264-6D11-4691-BE9D-85BB7CAC515C}" destId="{E22906B1-C517-4780-8D52-954EB54F33DF}" srcOrd="1" destOrd="0" parTransId="{06209035-C8D2-4A2D-9263-504114174EC8}" sibTransId="{6CE1D07A-B3A8-4C60-B8A3-33C25FED77FA}"/>
    <dgm:cxn modelId="{24BD086E-7299-4F32-9B3F-FAFE1090B289}" srcId="{8115C264-6D11-4691-BE9D-85BB7CAC515C}" destId="{E995E333-46C6-4990-99B4-D1E1C0C6415B}" srcOrd="0" destOrd="0" parTransId="{011EA03D-B013-447D-95D5-9AAC7EBC1508}" sibTransId="{2741F8F0-8DDC-433B-AB5F-993D8F9ABD41}"/>
    <dgm:cxn modelId="{9B5CBD7B-6DC8-46BF-8107-C8B6533F4CED}" type="presOf" srcId="{E995E333-46C6-4990-99B4-D1E1C0C6415B}" destId="{D6D88837-AF1E-4274-84DC-2F949A06D89B}" srcOrd="0" destOrd="0" presId="urn:microsoft.com/office/officeart/2008/layout/LinedList"/>
    <dgm:cxn modelId="{BE1596AE-240E-4D9A-9E5A-8E00C5768ADF}" srcId="{8115C264-6D11-4691-BE9D-85BB7CAC515C}" destId="{141DBDAA-80E4-48E5-BA54-90EEE7134B21}" srcOrd="2" destOrd="0" parTransId="{F1252317-6A58-4F26-B883-73A66D5644F4}" sibTransId="{72F4DC4C-22B9-4741-807E-6DCB6B765519}"/>
    <dgm:cxn modelId="{2011BCBE-A3DB-48B4-904A-EE6D97605693}" type="presOf" srcId="{E22906B1-C517-4780-8D52-954EB54F33DF}" destId="{D368002C-2A30-400C-A80C-7E3A80F2BE2B}" srcOrd="0" destOrd="0" presId="urn:microsoft.com/office/officeart/2008/layout/LinedList"/>
    <dgm:cxn modelId="{8DCDBBF1-B141-4612-9F4E-1C0C6040A379}" type="presOf" srcId="{8115C264-6D11-4691-BE9D-85BB7CAC515C}" destId="{10D4F157-BE89-4985-863E-823A59A9C3C3}" srcOrd="0" destOrd="0" presId="urn:microsoft.com/office/officeart/2008/layout/LinedList"/>
    <dgm:cxn modelId="{672842F7-040E-4B76-BBB3-EB92FFB13211}" type="presOf" srcId="{141DBDAA-80E4-48E5-BA54-90EEE7134B21}" destId="{93D634A3-FDC6-41B7-9D4D-DBCBB0A24CBC}" srcOrd="0" destOrd="0" presId="urn:microsoft.com/office/officeart/2008/layout/LinedList"/>
    <dgm:cxn modelId="{6EB4B74E-E1A2-4C17-8272-DE7454AA94D1}" type="presParOf" srcId="{10D4F157-BE89-4985-863E-823A59A9C3C3}" destId="{0358B358-7FD9-4218-9E34-8AAA699ABA17}" srcOrd="0" destOrd="0" presId="urn:microsoft.com/office/officeart/2008/layout/LinedList"/>
    <dgm:cxn modelId="{F80BFBAB-3D17-49F6-8348-B373AC625391}" type="presParOf" srcId="{10D4F157-BE89-4985-863E-823A59A9C3C3}" destId="{A863DAC3-A93C-42B7-BAB6-8DEA06294A4F}" srcOrd="1" destOrd="0" presId="urn:microsoft.com/office/officeart/2008/layout/LinedList"/>
    <dgm:cxn modelId="{DC415AAC-9C1E-4E25-A1FC-3C5D41E6F3CC}" type="presParOf" srcId="{A863DAC3-A93C-42B7-BAB6-8DEA06294A4F}" destId="{D6D88837-AF1E-4274-84DC-2F949A06D89B}" srcOrd="0" destOrd="0" presId="urn:microsoft.com/office/officeart/2008/layout/LinedList"/>
    <dgm:cxn modelId="{AB4B4636-4885-4662-89AD-F1A55EF26868}" type="presParOf" srcId="{A863DAC3-A93C-42B7-BAB6-8DEA06294A4F}" destId="{2645EA79-C615-4AAC-843B-1100AB7214D0}" srcOrd="1" destOrd="0" presId="urn:microsoft.com/office/officeart/2008/layout/LinedList"/>
    <dgm:cxn modelId="{B706A2B8-6A71-43A3-AAF4-CDC0E690E9D8}" type="presParOf" srcId="{10D4F157-BE89-4985-863E-823A59A9C3C3}" destId="{BFAB6D13-8C1A-40FB-AA88-1C35669D17D7}" srcOrd="2" destOrd="0" presId="urn:microsoft.com/office/officeart/2008/layout/LinedList"/>
    <dgm:cxn modelId="{470497C4-E926-4781-809A-AFE59D9AEBB2}" type="presParOf" srcId="{10D4F157-BE89-4985-863E-823A59A9C3C3}" destId="{2DE0816B-7D93-4D1E-BBEE-8274924B6A97}" srcOrd="3" destOrd="0" presId="urn:microsoft.com/office/officeart/2008/layout/LinedList"/>
    <dgm:cxn modelId="{FDF39B7F-D5F3-455D-B10D-B5F0E15790FF}" type="presParOf" srcId="{2DE0816B-7D93-4D1E-BBEE-8274924B6A97}" destId="{D368002C-2A30-400C-A80C-7E3A80F2BE2B}" srcOrd="0" destOrd="0" presId="urn:microsoft.com/office/officeart/2008/layout/LinedList"/>
    <dgm:cxn modelId="{071337A4-1694-4B32-99D8-E081B6B88852}" type="presParOf" srcId="{2DE0816B-7D93-4D1E-BBEE-8274924B6A97}" destId="{BC7CC12A-6269-4A85-84BE-A222593E5795}" srcOrd="1" destOrd="0" presId="urn:microsoft.com/office/officeart/2008/layout/LinedList"/>
    <dgm:cxn modelId="{1028ED6D-B1B5-4129-AF5C-86B5F723B181}" type="presParOf" srcId="{10D4F157-BE89-4985-863E-823A59A9C3C3}" destId="{31454A8E-D034-462D-B9C6-EBCE7E73A31B}" srcOrd="4" destOrd="0" presId="urn:microsoft.com/office/officeart/2008/layout/LinedList"/>
    <dgm:cxn modelId="{DF480589-FBA5-4992-AFB3-F932FFBFBE83}" type="presParOf" srcId="{10D4F157-BE89-4985-863E-823A59A9C3C3}" destId="{1E901630-36EC-4B60-9AEC-C2A4F05C530C}" srcOrd="5" destOrd="0" presId="urn:microsoft.com/office/officeart/2008/layout/LinedList"/>
    <dgm:cxn modelId="{505F58B9-4F98-4A3E-A1C7-C436C19814C8}" type="presParOf" srcId="{1E901630-36EC-4B60-9AEC-C2A4F05C530C}" destId="{93D634A3-FDC6-41B7-9D4D-DBCBB0A24CBC}" srcOrd="0" destOrd="0" presId="urn:microsoft.com/office/officeart/2008/layout/LinedList"/>
    <dgm:cxn modelId="{A8C360B1-F17F-43A9-AE60-BD1AB5F8A5CA}" type="presParOf" srcId="{1E901630-36EC-4B60-9AEC-C2A4F05C530C}" destId="{35804236-5B41-417F-A949-CA176D146AD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73E99E2-3470-4FB1-A95D-F7E491FDDBE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4_2" csCatId="accent4" phldr="1"/>
      <dgm:spPr/>
      <dgm:t>
        <a:bodyPr/>
        <a:lstStyle/>
        <a:p>
          <a:endParaRPr lang="en-US"/>
        </a:p>
      </dgm:t>
    </dgm:pt>
    <dgm:pt modelId="{5F5A613E-1EA1-4CAE-8E09-AC7CFEB495C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Observations:</a:t>
          </a:r>
          <a:r>
            <a:rPr lang="en-US"/>
            <a:t> recording what you have seen, heard, or encountered in detailed field notes.</a:t>
          </a:r>
        </a:p>
      </dgm:t>
    </dgm:pt>
    <dgm:pt modelId="{4967830E-FDBE-4B70-8DFB-508EFBD9EBD4}" type="parTrans" cxnId="{24045D95-7147-47B5-83ED-3ECB5D83F4BE}">
      <dgm:prSet/>
      <dgm:spPr/>
      <dgm:t>
        <a:bodyPr/>
        <a:lstStyle/>
        <a:p>
          <a:endParaRPr lang="en-US"/>
        </a:p>
      </dgm:t>
    </dgm:pt>
    <dgm:pt modelId="{17BF07F1-12CF-4E3A-9FB1-12E56119F1AF}" type="sibTrans" cxnId="{24045D95-7147-47B5-83ED-3ECB5D83F4BE}">
      <dgm:prSet/>
      <dgm:spPr/>
      <dgm:t>
        <a:bodyPr/>
        <a:lstStyle/>
        <a:p>
          <a:endParaRPr lang="en-US"/>
        </a:p>
      </dgm:t>
    </dgm:pt>
    <dgm:pt modelId="{FC6EB688-676A-4AF8-A143-BC6FFBAE891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Interviews: </a:t>
          </a:r>
          <a:r>
            <a:rPr lang="en-US" dirty="0"/>
            <a:t>personally, asking people </a:t>
          </a:r>
          <a:r>
            <a:rPr lang="en-US" b="1" dirty="0"/>
            <a:t>open-ended questions</a:t>
          </a:r>
          <a:r>
            <a:rPr lang="en-US" dirty="0"/>
            <a:t> in one-on-one conversations.</a:t>
          </a:r>
        </a:p>
      </dgm:t>
    </dgm:pt>
    <dgm:pt modelId="{9413BCD8-CDF3-406E-90E8-74EB5E52B8EF}" type="parTrans" cxnId="{C1A91E8C-52E7-42B1-8275-99537BE53A57}">
      <dgm:prSet/>
      <dgm:spPr/>
      <dgm:t>
        <a:bodyPr/>
        <a:lstStyle/>
        <a:p>
          <a:endParaRPr lang="en-US"/>
        </a:p>
      </dgm:t>
    </dgm:pt>
    <dgm:pt modelId="{B89EC841-8397-4698-834B-316F93BF6D5A}" type="sibTrans" cxnId="{C1A91E8C-52E7-42B1-8275-99537BE53A57}">
      <dgm:prSet/>
      <dgm:spPr/>
      <dgm:t>
        <a:bodyPr/>
        <a:lstStyle/>
        <a:p>
          <a:endParaRPr lang="en-US"/>
        </a:p>
      </dgm:t>
    </dgm:pt>
    <dgm:pt modelId="{A36C5268-7C54-46C8-B21E-4BD8BF4E3E9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Focus groups:</a:t>
          </a:r>
          <a:r>
            <a:rPr lang="en-US"/>
            <a:t> asking </a:t>
          </a:r>
          <a:r>
            <a:rPr lang="en-US" b="1"/>
            <a:t>open-ended questions </a:t>
          </a:r>
          <a:r>
            <a:rPr lang="en-US"/>
            <a:t>and generating discussion among a group of people.</a:t>
          </a:r>
        </a:p>
      </dgm:t>
    </dgm:pt>
    <dgm:pt modelId="{62220A3C-E450-4DAB-AC44-BF6CA6800A30}" type="parTrans" cxnId="{5DD80510-264D-4167-A330-C5C70B6D13D6}">
      <dgm:prSet/>
      <dgm:spPr/>
      <dgm:t>
        <a:bodyPr/>
        <a:lstStyle/>
        <a:p>
          <a:endParaRPr lang="en-US"/>
        </a:p>
      </dgm:t>
    </dgm:pt>
    <dgm:pt modelId="{83566139-BB68-43E3-8633-01320AF02112}" type="sibTrans" cxnId="{5DD80510-264D-4167-A330-C5C70B6D13D6}">
      <dgm:prSet/>
      <dgm:spPr/>
      <dgm:t>
        <a:bodyPr/>
        <a:lstStyle/>
        <a:p>
          <a:endParaRPr lang="en-US"/>
        </a:p>
      </dgm:t>
    </dgm:pt>
    <dgm:pt modelId="{F2A9C9D9-038C-4D7F-B56D-5D2B3D8CBD5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Surveys</a:t>
          </a:r>
          <a:r>
            <a:rPr lang="en-US"/>
            <a:t>:  distributing questionnaires with </a:t>
          </a:r>
          <a:r>
            <a:rPr lang="en-US" b="1"/>
            <a:t>open-ended questions</a:t>
          </a:r>
          <a:r>
            <a:rPr lang="en-US"/>
            <a:t>.</a:t>
          </a:r>
        </a:p>
      </dgm:t>
    </dgm:pt>
    <dgm:pt modelId="{57974429-05FD-447B-A3EE-15CD02FA9043}" type="parTrans" cxnId="{59DEF80B-D88D-4557-8A0B-F4D308158784}">
      <dgm:prSet/>
      <dgm:spPr/>
      <dgm:t>
        <a:bodyPr/>
        <a:lstStyle/>
        <a:p>
          <a:endParaRPr lang="en-US"/>
        </a:p>
      </dgm:t>
    </dgm:pt>
    <dgm:pt modelId="{8F00069E-95EB-4F5E-85AB-B6F9B5D7FC53}" type="sibTrans" cxnId="{59DEF80B-D88D-4557-8A0B-F4D308158784}">
      <dgm:prSet/>
      <dgm:spPr/>
      <dgm:t>
        <a:bodyPr/>
        <a:lstStyle/>
        <a:p>
          <a:endParaRPr lang="en-US"/>
        </a:p>
      </dgm:t>
    </dgm:pt>
    <dgm:pt modelId="{18B154D4-2579-4462-B614-04B548FD5C5A}" type="pres">
      <dgm:prSet presAssocID="{E73E99E2-3470-4FB1-A95D-F7E491FDDBE3}" presName="root" presStyleCnt="0">
        <dgm:presLayoutVars>
          <dgm:dir/>
          <dgm:resizeHandles val="exact"/>
        </dgm:presLayoutVars>
      </dgm:prSet>
      <dgm:spPr/>
    </dgm:pt>
    <dgm:pt modelId="{A06828B9-F812-4A23-A993-B8D12F7E95AC}" type="pres">
      <dgm:prSet presAssocID="{5F5A613E-1EA1-4CAE-8E09-AC7CFEB495C3}" presName="compNode" presStyleCnt="0"/>
      <dgm:spPr/>
    </dgm:pt>
    <dgm:pt modelId="{4CEB873C-8691-485A-BBA2-07C5FB7F6BB4}" type="pres">
      <dgm:prSet presAssocID="{5F5A613E-1EA1-4CAE-8E09-AC7CFEB495C3}" presName="bgRect" presStyleLbl="bgShp" presStyleIdx="0" presStyleCnt="4"/>
      <dgm:spPr/>
    </dgm:pt>
    <dgm:pt modelId="{D8389FCC-560E-4E1C-BC3B-EEAD6EABF76C}" type="pres">
      <dgm:prSet presAssocID="{5F5A613E-1EA1-4CAE-8E09-AC7CFEB495C3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odcast"/>
        </a:ext>
      </dgm:extLst>
    </dgm:pt>
    <dgm:pt modelId="{FF98B78D-C3F3-4D79-AC03-A148E0BCBB29}" type="pres">
      <dgm:prSet presAssocID="{5F5A613E-1EA1-4CAE-8E09-AC7CFEB495C3}" presName="spaceRect" presStyleCnt="0"/>
      <dgm:spPr/>
    </dgm:pt>
    <dgm:pt modelId="{76AD1E8C-0C3A-4BF4-BA7B-D38C3B41C416}" type="pres">
      <dgm:prSet presAssocID="{5F5A613E-1EA1-4CAE-8E09-AC7CFEB495C3}" presName="parTx" presStyleLbl="revTx" presStyleIdx="0" presStyleCnt="4">
        <dgm:presLayoutVars>
          <dgm:chMax val="0"/>
          <dgm:chPref val="0"/>
        </dgm:presLayoutVars>
      </dgm:prSet>
      <dgm:spPr/>
    </dgm:pt>
    <dgm:pt modelId="{F9BC928B-4D04-477A-9D50-2B9C0A0A8BB0}" type="pres">
      <dgm:prSet presAssocID="{17BF07F1-12CF-4E3A-9FB1-12E56119F1AF}" presName="sibTrans" presStyleCnt="0"/>
      <dgm:spPr/>
    </dgm:pt>
    <dgm:pt modelId="{0D4743D7-24E0-4288-AC44-745756598C1D}" type="pres">
      <dgm:prSet presAssocID="{FC6EB688-676A-4AF8-A143-BC6FFBAE8910}" presName="compNode" presStyleCnt="0"/>
      <dgm:spPr/>
    </dgm:pt>
    <dgm:pt modelId="{CDB8B9EB-FC68-405A-937E-A87FFFEEFAD4}" type="pres">
      <dgm:prSet presAssocID="{FC6EB688-676A-4AF8-A143-BC6FFBAE8910}" presName="bgRect" presStyleLbl="bgShp" presStyleIdx="1" presStyleCnt="4"/>
      <dgm:spPr/>
    </dgm:pt>
    <dgm:pt modelId="{0E0EBED6-BAD5-4C5B-9ED5-D1C7517DCDC9}" type="pres">
      <dgm:prSet presAssocID="{FC6EB688-676A-4AF8-A143-BC6FFBAE8910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ard Room"/>
        </a:ext>
      </dgm:extLst>
    </dgm:pt>
    <dgm:pt modelId="{E057CA87-FFC8-48D0-A4AE-501A33CD03F8}" type="pres">
      <dgm:prSet presAssocID="{FC6EB688-676A-4AF8-A143-BC6FFBAE8910}" presName="spaceRect" presStyleCnt="0"/>
      <dgm:spPr/>
    </dgm:pt>
    <dgm:pt modelId="{7C6B8362-ED10-46DB-8234-4C48B4AD86FA}" type="pres">
      <dgm:prSet presAssocID="{FC6EB688-676A-4AF8-A143-BC6FFBAE8910}" presName="parTx" presStyleLbl="revTx" presStyleIdx="1" presStyleCnt="4">
        <dgm:presLayoutVars>
          <dgm:chMax val="0"/>
          <dgm:chPref val="0"/>
        </dgm:presLayoutVars>
      </dgm:prSet>
      <dgm:spPr/>
    </dgm:pt>
    <dgm:pt modelId="{42280E33-262C-45FD-BC13-E56EAD6E4AFF}" type="pres">
      <dgm:prSet presAssocID="{B89EC841-8397-4698-834B-316F93BF6D5A}" presName="sibTrans" presStyleCnt="0"/>
      <dgm:spPr/>
    </dgm:pt>
    <dgm:pt modelId="{4550AACF-FEEC-45C8-8E38-681F7A7872CD}" type="pres">
      <dgm:prSet presAssocID="{A36C5268-7C54-46C8-B21E-4BD8BF4E3E93}" presName="compNode" presStyleCnt="0"/>
      <dgm:spPr/>
    </dgm:pt>
    <dgm:pt modelId="{2BF20198-5A9C-42E1-A70B-FD3131E04D15}" type="pres">
      <dgm:prSet presAssocID="{A36C5268-7C54-46C8-B21E-4BD8BF4E3E93}" presName="bgRect" presStyleLbl="bgShp" presStyleIdx="2" presStyleCnt="4"/>
      <dgm:spPr/>
    </dgm:pt>
    <dgm:pt modelId="{49D891E5-577A-4EC5-8AAA-7BAFFFFB77EF}" type="pres">
      <dgm:prSet presAssocID="{A36C5268-7C54-46C8-B21E-4BD8BF4E3E93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51C4C981-0673-4E3E-B014-12093D294424}" type="pres">
      <dgm:prSet presAssocID="{A36C5268-7C54-46C8-B21E-4BD8BF4E3E93}" presName="spaceRect" presStyleCnt="0"/>
      <dgm:spPr/>
    </dgm:pt>
    <dgm:pt modelId="{1540C947-C2D2-45FD-AA52-2EA464DD66C6}" type="pres">
      <dgm:prSet presAssocID="{A36C5268-7C54-46C8-B21E-4BD8BF4E3E93}" presName="parTx" presStyleLbl="revTx" presStyleIdx="2" presStyleCnt="4">
        <dgm:presLayoutVars>
          <dgm:chMax val="0"/>
          <dgm:chPref val="0"/>
        </dgm:presLayoutVars>
      </dgm:prSet>
      <dgm:spPr/>
    </dgm:pt>
    <dgm:pt modelId="{F424D814-EEA6-4BBA-8E9A-81B5D4801183}" type="pres">
      <dgm:prSet presAssocID="{83566139-BB68-43E3-8633-01320AF02112}" presName="sibTrans" presStyleCnt="0"/>
      <dgm:spPr/>
    </dgm:pt>
    <dgm:pt modelId="{AA9AF36F-9E11-401C-AF4E-69BF3547522C}" type="pres">
      <dgm:prSet presAssocID="{F2A9C9D9-038C-4D7F-B56D-5D2B3D8CBD55}" presName="compNode" presStyleCnt="0"/>
      <dgm:spPr/>
    </dgm:pt>
    <dgm:pt modelId="{E30E7BEC-A454-4038-8823-A7DCB1BA7326}" type="pres">
      <dgm:prSet presAssocID="{F2A9C9D9-038C-4D7F-B56D-5D2B3D8CBD55}" presName="bgRect" presStyleLbl="bgShp" presStyleIdx="3" presStyleCnt="4"/>
      <dgm:spPr/>
    </dgm:pt>
    <dgm:pt modelId="{1872BCB0-126A-4DEE-BAFE-4A25D182D294}" type="pres">
      <dgm:prSet presAssocID="{F2A9C9D9-038C-4D7F-B56D-5D2B3D8CBD55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ustomer Review"/>
        </a:ext>
      </dgm:extLst>
    </dgm:pt>
    <dgm:pt modelId="{2C539177-177E-4D57-98C7-E20B3305A739}" type="pres">
      <dgm:prSet presAssocID="{F2A9C9D9-038C-4D7F-B56D-5D2B3D8CBD55}" presName="spaceRect" presStyleCnt="0"/>
      <dgm:spPr/>
    </dgm:pt>
    <dgm:pt modelId="{38A0D77F-BBDA-488B-92CF-DBB0A97315DF}" type="pres">
      <dgm:prSet presAssocID="{F2A9C9D9-038C-4D7F-B56D-5D2B3D8CBD55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59DEF80B-D88D-4557-8A0B-F4D308158784}" srcId="{E73E99E2-3470-4FB1-A95D-F7E491FDDBE3}" destId="{F2A9C9D9-038C-4D7F-B56D-5D2B3D8CBD55}" srcOrd="3" destOrd="0" parTransId="{57974429-05FD-447B-A3EE-15CD02FA9043}" sibTransId="{8F00069E-95EB-4F5E-85AB-B6F9B5D7FC53}"/>
    <dgm:cxn modelId="{5DD80510-264D-4167-A330-C5C70B6D13D6}" srcId="{E73E99E2-3470-4FB1-A95D-F7E491FDDBE3}" destId="{A36C5268-7C54-46C8-B21E-4BD8BF4E3E93}" srcOrd="2" destOrd="0" parTransId="{62220A3C-E450-4DAB-AC44-BF6CA6800A30}" sibTransId="{83566139-BB68-43E3-8633-01320AF02112}"/>
    <dgm:cxn modelId="{F68F4B13-9007-4DA3-BD37-8CE2573EA0E0}" type="presOf" srcId="{5F5A613E-1EA1-4CAE-8E09-AC7CFEB495C3}" destId="{76AD1E8C-0C3A-4BF4-BA7B-D38C3B41C416}" srcOrd="0" destOrd="0" presId="urn:microsoft.com/office/officeart/2018/2/layout/IconVerticalSolidList"/>
    <dgm:cxn modelId="{0D2B677E-F88F-4EE6-9084-ACC19B9CE8E8}" type="presOf" srcId="{F2A9C9D9-038C-4D7F-B56D-5D2B3D8CBD55}" destId="{38A0D77F-BBDA-488B-92CF-DBB0A97315DF}" srcOrd="0" destOrd="0" presId="urn:microsoft.com/office/officeart/2018/2/layout/IconVerticalSolidList"/>
    <dgm:cxn modelId="{D098FC8B-1725-49E2-A399-E6AA7B7197FC}" type="presOf" srcId="{A36C5268-7C54-46C8-B21E-4BD8BF4E3E93}" destId="{1540C947-C2D2-45FD-AA52-2EA464DD66C6}" srcOrd="0" destOrd="0" presId="urn:microsoft.com/office/officeart/2018/2/layout/IconVerticalSolidList"/>
    <dgm:cxn modelId="{C1A91E8C-52E7-42B1-8275-99537BE53A57}" srcId="{E73E99E2-3470-4FB1-A95D-F7E491FDDBE3}" destId="{FC6EB688-676A-4AF8-A143-BC6FFBAE8910}" srcOrd="1" destOrd="0" parTransId="{9413BCD8-CDF3-406E-90E8-74EB5E52B8EF}" sibTransId="{B89EC841-8397-4698-834B-316F93BF6D5A}"/>
    <dgm:cxn modelId="{24045D95-7147-47B5-83ED-3ECB5D83F4BE}" srcId="{E73E99E2-3470-4FB1-A95D-F7E491FDDBE3}" destId="{5F5A613E-1EA1-4CAE-8E09-AC7CFEB495C3}" srcOrd="0" destOrd="0" parTransId="{4967830E-FDBE-4B70-8DFB-508EFBD9EBD4}" sibTransId="{17BF07F1-12CF-4E3A-9FB1-12E56119F1AF}"/>
    <dgm:cxn modelId="{723431A1-C588-4391-A055-D06C5D8BC636}" type="presOf" srcId="{FC6EB688-676A-4AF8-A143-BC6FFBAE8910}" destId="{7C6B8362-ED10-46DB-8234-4C48B4AD86FA}" srcOrd="0" destOrd="0" presId="urn:microsoft.com/office/officeart/2018/2/layout/IconVerticalSolidList"/>
    <dgm:cxn modelId="{7CA5F2EE-9B40-4D42-AEFB-DEE1600AB3F3}" type="presOf" srcId="{E73E99E2-3470-4FB1-A95D-F7E491FDDBE3}" destId="{18B154D4-2579-4462-B614-04B548FD5C5A}" srcOrd="0" destOrd="0" presId="urn:microsoft.com/office/officeart/2018/2/layout/IconVerticalSolidList"/>
    <dgm:cxn modelId="{FA79901C-A08C-4EF9-ABFF-725EBC495653}" type="presParOf" srcId="{18B154D4-2579-4462-B614-04B548FD5C5A}" destId="{A06828B9-F812-4A23-A993-B8D12F7E95AC}" srcOrd="0" destOrd="0" presId="urn:microsoft.com/office/officeart/2018/2/layout/IconVerticalSolidList"/>
    <dgm:cxn modelId="{499C8443-1E41-41FE-8D3F-0F2BF2102994}" type="presParOf" srcId="{A06828B9-F812-4A23-A993-B8D12F7E95AC}" destId="{4CEB873C-8691-485A-BBA2-07C5FB7F6BB4}" srcOrd="0" destOrd="0" presId="urn:microsoft.com/office/officeart/2018/2/layout/IconVerticalSolidList"/>
    <dgm:cxn modelId="{A24F0662-519F-4AD2-BA1D-8F35AF9F482E}" type="presParOf" srcId="{A06828B9-F812-4A23-A993-B8D12F7E95AC}" destId="{D8389FCC-560E-4E1C-BC3B-EEAD6EABF76C}" srcOrd="1" destOrd="0" presId="urn:microsoft.com/office/officeart/2018/2/layout/IconVerticalSolidList"/>
    <dgm:cxn modelId="{C6E8C5F7-362A-4688-835D-BB3F9DBCA7DC}" type="presParOf" srcId="{A06828B9-F812-4A23-A993-B8D12F7E95AC}" destId="{FF98B78D-C3F3-4D79-AC03-A148E0BCBB29}" srcOrd="2" destOrd="0" presId="urn:microsoft.com/office/officeart/2018/2/layout/IconVerticalSolidList"/>
    <dgm:cxn modelId="{27465EEE-4FDD-4F95-BDFC-7F79E4005C6B}" type="presParOf" srcId="{A06828B9-F812-4A23-A993-B8D12F7E95AC}" destId="{76AD1E8C-0C3A-4BF4-BA7B-D38C3B41C416}" srcOrd="3" destOrd="0" presId="urn:microsoft.com/office/officeart/2018/2/layout/IconVerticalSolidList"/>
    <dgm:cxn modelId="{737B9C6A-C2E1-4809-B93B-9DDAE22104E8}" type="presParOf" srcId="{18B154D4-2579-4462-B614-04B548FD5C5A}" destId="{F9BC928B-4D04-477A-9D50-2B9C0A0A8BB0}" srcOrd="1" destOrd="0" presId="urn:microsoft.com/office/officeart/2018/2/layout/IconVerticalSolidList"/>
    <dgm:cxn modelId="{991DCE4B-398C-47A5-B9A9-3450CB169975}" type="presParOf" srcId="{18B154D4-2579-4462-B614-04B548FD5C5A}" destId="{0D4743D7-24E0-4288-AC44-745756598C1D}" srcOrd="2" destOrd="0" presId="urn:microsoft.com/office/officeart/2018/2/layout/IconVerticalSolidList"/>
    <dgm:cxn modelId="{43D45BC4-27F4-4FC1-A86A-486C737B601A}" type="presParOf" srcId="{0D4743D7-24E0-4288-AC44-745756598C1D}" destId="{CDB8B9EB-FC68-405A-937E-A87FFFEEFAD4}" srcOrd="0" destOrd="0" presId="urn:microsoft.com/office/officeart/2018/2/layout/IconVerticalSolidList"/>
    <dgm:cxn modelId="{CDEC4E2A-D45E-44AB-8E9C-7457B9928C8A}" type="presParOf" srcId="{0D4743D7-24E0-4288-AC44-745756598C1D}" destId="{0E0EBED6-BAD5-4C5B-9ED5-D1C7517DCDC9}" srcOrd="1" destOrd="0" presId="urn:microsoft.com/office/officeart/2018/2/layout/IconVerticalSolidList"/>
    <dgm:cxn modelId="{B0CACF1D-65F6-457C-870F-4A3C45FBC3FE}" type="presParOf" srcId="{0D4743D7-24E0-4288-AC44-745756598C1D}" destId="{E057CA87-FFC8-48D0-A4AE-501A33CD03F8}" srcOrd="2" destOrd="0" presId="urn:microsoft.com/office/officeart/2018/2/layout/IconVerticalSolidList"/>
    <dgm:cxn modelId="{3A0706B2-939D-4898-A729-DD1F93C7C1FB}" type="presParOf" srcId="{0D4743D7-24E0-4288-AC44-745756598C1D}" destId="{7C6B8362-ED10-46DB-8234-4C48B4AD86FA}" srcOrd="3" destOrd="0" presId="urn:microsoft.com/office/officeart/2018/2/layout/IconVerticalSolidList"/>
    <dgm:cxn modelId="{B252A8C6-2CF4-429F-AA42-CBD87C39CCBA}" type="presParOf" srcId="{18B154D4-2579-4462-B614-04B548FD5C5A}" destId="{42280E33-262C-45FD-BC13-E56EAD6E4AFF}" srcOrd="3" destOrd="0" presId="urn:microsoft.com/office/officeart/2018/2/layout/IconVerticalSolidList"/>
    <dgm:cxn modelId="{50122B69-947A-475D-B580-3005DFC361B0}" type="presParOf" srcId="{18B154D4-2579-4462-B614-04B548FD5C5A}" destId="{4550AACF-FEEC-45C8-8E38-681F7A7872CD}" srcOrd="4" destOrd="0" presId="urn:microsoft.com/office/officeart/2018/2/layout/IconVerticalSolidList"/>
    <dgm:cxn modelId="{FBBBF0FE-A0AE-415C-9659-B396AAD3BF8C}" type="presParOf" srcId="{4550AACF-FEEC-45C8-8E38-681F7A7872CD}" destId="{2BF20198-5A9C-42E1-A70B-FD3131E04D15}" srcOrd="0" destOrd="0" presId="urn:microsoft.com/office/officeart/2018/2/layout/IconVerticalSolidList"/>
    <dgm:cxn modelId="{5313782A-7A7D-4A5F-9FF1-650021A8D809}" type="presParOf" srcId="{4550AACF-FEEC-45C8-8E38-681F7A7872CD}" destId="{49D891E5-577A-4EC5-8AAA-7BAFFFFB77EF}" srcOrd="1" destOrd="0" presId="urn:microsoft.com/office/officeart/2018/2/layout/IconVerticalSolidList"/>
    <dgm:cxn modelId="{B5FEB39D-2950-42A7-B219-0EF75AF8E9AE}" type="presParOf" srcId="{4550AACF-FEEC-45C8-8E38-681F7A7872CD}" destId="{51C4C981-0673-4E3E-B014-12093D294424}" srcOrd="2" destOrd="0" presId="urn:microsoft.com/office/officeart/2018/2/layout/IconVerticalSolidList"/>
    <dgm:cxn modelId="{4AC29E16-FF95-43E3-9C88-5E4B17BE6BB3}" type="presParOf" srcId="{4550AACF-FEEC-45C8-8E38-681F7A7872CD}" destId="{1540C947-C2D2-45FD-AA52-2EA464DD66C6}" srcOrd="3" destOrd="0" presId="urn:microsoft.com/office/officeart/2018/2/layout/IconVerticalSolidList"/>
    <dgm:cxn modelId="{F93B9BC1-D3EE-4AD4-9A8F-1EE5A27DAF68}" type="presParOf" srcId="{18B154D4-2579-4462-B614-04B548FD5C5A}" destId="{F424D814-EEA6-4BBA-8E9A-81B5D4801183}" srcOrd="5" destOrd="0" presId="urn:microsoft.com/office/officeart/2018/2/layout/IconVerticalSolidList"/>
    <dgm:cxn modelId="{FDCCD293-7BF2-4903-9596-252034785640}" type="presParOf" srcId="{18B154D4-2579-4462-B614-04B548FD5C5A}" destId="{AA9AF36F-9E11-401C-AF4E-69BF3547522C}" srcOrd="6" destOrd="0" presId="urn:microsoft.com/office/officeart/2018/2/layout/IconVerticalSolidList"/>
    <dgm:cxn modelId="{F7F9C425-A7E9-40A3-97FA-95EB968ADF3F}" type="presParOf" srcId="{AA9AF36F-9E11-401C-AF4E-69BF3547522C}" destId="{E30E7BEC-A454-4038-8823-A7DCB1BA7326}" srcOrd="0" destOrd="0" presId="urn:microsoft.com/office/officeart/2018/2/layout/IconVerticalSolidList"/>
    <dgm:cxn modelId="{1A76A29C-C69F-4911-B68B-D9DBADE6D24A}" type="presParOf" srcId="{AA9AF36F-9E11-401C-AF4E-69BF3547522C}" destId="{1872BCB0-126A-4DEE-BAFE-4A25D182D294}" srcOrd="1" destOrd="0" presId="urn:microsoft.com/office/officeart/2018/2/layout/IconVerticalSolidList"/>
    <dgm:cxn modelId="{A4C1239D-0C6C-4DE8-B217-66A2F55389C0}" type="presParOf" srcId="{AA9AF36F-9E11-401C-AF4E-69BF3547522C}" destId="{2C539177-177E-4D57-98C7-E20B3305A739}" srcOrd="2" destOrd="0" presId="urn:microsoft.com/office/officeart/2018/2/layout/IconVerticalSolidList"/>
    <dgm:cxn modelId="{8557CF9B-B482-4548-8427-5285F4B87013}" type="presParOf" srcId="{AA9AF36F-9E11-401C-AF4E-69BF3547522C}" destId="{38A0D77F-BBDA-488B-92CF-DBB0A97315D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C169C31-F5A3-416B-BDF4-A83807DAC23C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8ACF8836-400C-432B-8580-99558ECA39D8}">
      <dgm:prSet/>
      <dgm:spPr/>
      <dgm:t>
        <a:bodyPr/>
        <a:lstStyle/>
        <a:p>
          <a:pPr>
            <a:defRPr cap="all"/>
          </a:pPr>
          <a:r>
            <a:rPr lang="en-US"/>
            <a:t>Who to include</a:t>
          </a:r>
        </a:p>
      </dgm:t>
    </dgm:pt>
    <dgm:pt modelId="{0DEF883A-BA5B-4425-891A-6101BA8A2352}" type="parTrans" cxnId="{25570B24-2A8E-4568-B04C-B1045BEFA193}">
      <dgm:prSet/>
      <dgm:spPr/>
      <dgm:t>
        <a:bodyPr/>
        <a:lstStyle/>
        <a:p>
          <a:endParaRPr lang="en-US"/>
        </a:p>
      </dgm:t>
    </dgm:pt>
    <dgm:pt modelId="{9BB70295-2A92-44AB-A33F-AE947D34875A}" type="sibTrans" cxnId="{25570B24-2A8E-4568-B04C-B1045BEFA193}">
      <dgm:prSet/>
      <dgm:spPr/>
      <dgm:t>
        <a:bodyPr/>
        <a:lstStyle/>
        <a:p>
          <a:endParaRPr lang="en-US"/>
        </a:p>
      </dgm:t>
    </dgm:pt>
    <dgm:pt modelId="{6C997E65-1590-4E2F-B018-ED49685D7A2A}">
      <dgm:prSet/>
      <dgm:spPr/>
      <dgm:t>
        <a:bodyPr/>
        <a:lstStyle/>
        <a:p>
          <a:pPr>
            <a:defRPr cap="all"/>
          </a:pPr>
          <a:r>
            <a:rPr lang="en-US"/>
            <a:t>How to recruit</a:t>
          </a:r>
        </a:p>
      </dgm:t>
    </dgm:pt>
    <dgm:pt modelId="{8883DF93-DCB6-434E-9B13-46D95D8B215B}" type="parTrans" cxnId="{48D159A2-8626-454D-AC84-30C41CA421DE}">
      <dgm:prSet/>
      <dgm:spPr/>
      <dgm:t>
        <a:bodyPr/>
        <a:lstStyle/>
        <a:p>
          <a:endParaRPr lang="en-US"/>
        </a:p>
      </dgm:t>
    </dgm:pt>
    <dgm:pt modelId="{39C26214-A663-484E-9752-A05363FEFEAE}" type="sibTrans" cxnId="{48D159A2-8626-454D-AC84-30C41CA421DE}">
      <dgm:prSet/>
      <dgm:spPr/>
      <dgm:t>
        <a:bodyPr/>
        <a:lstStyle/>
        <a:p>
          <a:endParaRPr lang="en-US"/>
        </a:p>
      </dgm:t>
    </dgm:pt>
    <dgm:pt modelId="{03B18B2C-DDE2-4033-AC48-72FC6338E9A4}" type="pres">
      <dgm:prSet presAssocID="{CC169C31-F5A3-416B-BDF4-A83807DAC23C}" presName="root" presStyleCnt="0">
        <dgm:presLayoutVars>
          <dgm:dir/>
          <dgm:resizeHandles val="exact"/>
        </dgm:presLayoutVars>
      </dgm:prSet>
      <dgm:spPr/>
    </dgm:pt>
    <dgm:pt modelId="{351FED6C-9020-488D-BA4C-980DBE121E5E}" type="pres">
      <dgm:prSet presAssocID="{8ACF8836-400C-432B-8580-99558ECA39D8}" presName="compNode" presStyleCnt="0"/>
      <dgm:spPr/>
    </dgm:pt>
    <dgm:pt modelId="{8CC232FD-A535-47A9-998A-0A6685A8A516}" type="pres">
      <dgm:prSet presAssocID="{8ACF8836-400C-432B-8580-99558ECA39D8}" presName="iconBgRect" presStyleLbl="bgShp" presStyleIdx="0" presStyleCnt="2"/>
      <dgm:spPr>
        <a:prstGeom prst="round2DiagRect">
          <a:avLst>
            <a:gd name="adj1" fmla="val 29727"/>
            <a:gd name="adj2" fmla="val 0"/>
          </a:avLst>
        </a:prstGeom>
      </dgm:spPr>
    </dgm:pt>
    <dgm:pt modelId="{D200C25E-51E5-4CC2-973C-0632EB08875F}" type="pres">
      <dgm:prSet presAssocID="{8ACF8836-400C-432B-8580-99558ECA39D8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60A2F693-C33D-4BAA-B50B-05671AF226B8}" type="pres">
      <dgm:prSet presAssocID="{8ACF8836-400C-432B-8580-99558ECA39D8}" presName="spaceRect" presStyleCnt="0"/>
      <dgm:spPr/>
    </dgm:pt>
    <dgm:pt modelId="{4ED51657-A56C-4DC4-8D14-F444D7AC7572}" type="pres">
      <dgm:prSet presAssocID="{8ACF8836-400C-432B-8580-99558ECA39D8}" presName="textRect" presStyleLbl="revTx" presStyleIdx="0" presStyleCnt="2">
        <dgm:presLayoutVars>
          <dgm:chMax val="1"/>
          <dgm:chPref val="1"/>
        </dgm:presLayoutVars>
      </dgm:prSet>
      <dgm:spPr/>
    </dgm:pt>
    <dgm:pt modelId="{8969C8F4-0DFA-4A05-B0FF-87050DCEB7D5}" type="pres">
      <dgm:prSet presAssocID="{9BB70295-2A92-44AB-A33F-AE947D34875A}" presName="sibTrans" presStyleCnt="0"/>
      <dgm:spPr/>
    </dgm:pt>
    <dgm:pt modelId="{52D71479-F8F4-478E-85FA-1C6524C78904}" type="pres">
      <dgm:prSet presAssocID="{6C997E65-1590-4E2F-B018-ED49685D7A2A}" presName="compNode" presStyleCnt="0"/>
      <dgm:spPr/>
    </dgm:pt>
    <dgm:pt modelId="{44F6D93E-2759-44F2-90A7-A1EC09740EBF}" type="pres">
      <dgm:prSet presAssocID="{6C997E65-1590-4E2F-B018-ED49685D7A2A}" presName="iconBgRect" presStyleLbl="bgShp" presStyleIdx="1" presStyleCnt="2"/>
      <dgm:spPr>
        <a:prstGeom prst="round2DiagRect">
          <a:avLst>
            <a:gd name="adj1" fmla="val 29727"/>
            <a:gd name="adj2" fmla="val 0"/>
          </a:avLst>
        </a:prstGeom>
      </dgm:spPr>
    </dgm:pt>
    <dgm:pt modelId="{EF1181D4-63F8-4593-81B3-76E700E9E557}" type="pres">
      <dgm:prSet presAssocID="{6C997E65-1590-4E2F-B018-ED49685D7A2A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94BE231E-814F-430A-B1EB-C2093323681C}" type="pres">
      <dgm:prSet presAssocID="{6C997E65-1590-4E2F-B018-ED49685D7A2A}" presName="spaceRect" presStyleCnt="0"/>
      <dgm:spPr/>
    </dgm:pt>
    <dgm:pt modelId="{69DA6D41-5AD0-4288-A2A3-339236DC5BE1}" type="pres">
      <dgm:prSet presAssocID="{6C997E65-1590-4E2F-B018-ED49685D7A2A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25570B24-2A8E-4568-B04C-B1045BEFA193}" srcId="{CC169C31-F5A3-416B-BDF4-A83807DAC23C}" destId="{8ACF8836-400C-432B-8580-99558ECA39D8}" srcOrd="0" destOrd="0" parTransId="{0DEF883A-BA5B-4425-891A-6101BA8A2352}" sibTransId="{9BB70295-2A92-44AB-A33F-AE947D34875A}"/>
    <dgm:cxn modelId="{7D15AC7D-2D5A-4219-902A-1CEAE52BC8B9}" type="presOf" srcId="{CC169C31-F5A3-416B-BDF4-A83807DAC23C}" destId="{03B18B2C-DDE2-4033-AC48-72FC6338E9A4}" srcOrd="0" destOrd="0" presId="urn:microsoft.com/office/officeart/2018/5/layout/IconLeafLabelList"/>
    <dgm:cxn modelId="{0CDB3D8D-FD7E-4EC8-B219-1F0D07053513}" type="presOf" srcId="{6C997E65-1590-4E2F-B018-ED49685D7A2A}" destId="{69DA6D41-5AD0-4288-A2A3-339236DC5BE1}" srcOrd="0" destOrd="0" presId="urn:microsoft.com/office/officeart/2018/5/layout/IconLeafLabelList"/>
    <dgm:cxn modelId="{48D159A2-8626-454D-AC84-30C41CA421DE}" srcId="{CC169C31-F5A3-416B-BDF4-A83807DAC23C}" destId="{6C997E65-1590-4E2F-B018-ED49685D7A2A}" srcOrd="1" destOrd="0" parTransId="{8883DF93-DCB6-434E-9B13-46D95D8B215B}" sibTransId="{39C26214-A663-484E-9752-A05363FEFEAE}"/>
    <dgm:cxn modelId="{39968BD7-35C7-43FC-B050-6F2C3A92B243}" type="presOf" srcId="{8ACF8836-400C-432B-8580-99558ECA39D8}" destId="{4ED51657-A56C-4DC4-8D14-F444D7AC7572}" srcOrd="0" destOrd="0" presId="urn:microsoft.com/office/officeart/2018/5/layout/IconLeafLabelList"/>
    <dgm:cxn modelId="{F510F9E2-D723-4305-849E-7029EBC79516}" type="presParOf" srcId="{03B18B2C-DDE2-4033-AC48-72FC6338E9A4}" destId="{351FED6C-9020-488D-BA4C-980DBE121E5E}" srcOrd="0" destOrd="0" presId="urn:microsoft.com/office/officeart/2018/5/layout/IconLeafLabelList"/>
    <dgm:cxn modelId="{A7FD2543-7B01-43CD-9FD7-AD89A6A6E677}" type="presParOf" srcId="{351FED6C-9020-488D-BA4C-980DBE121E5E}" destId="{8CC232FD-A535-47A9-998A-0A6685A8A516}" srcOrd="0" destOrd="0" presId="urn:microsoft.com/office/officeart/2018/5/layout/IconLeafLabelList"/>
    <dgm:cxn modelId="{18359AED-5440-42CE-918B-DC24C25C432D}" type="presParOf" srcId="{351FED6C-9020-488D-BA4C-980DBE121E5E}" destId="{D200C25E-51E5-4CC2-973C-0632EB08875F}" srcOrd="1" destOrd="0" presId="urn:microsoft.com/office/officeart/2018/5/layout/IconLeafLabelList"/>
    <dgm:cxn modelId="{A04D4FEF-C874-4294-8120-55214390F844}" type="presParOf" srcId="{351FED6C-9020-488D-BA4C-980DBE121E5E}" destId="{60A2F693-C33D-4BAA-B50B-05671AF226B8}" srcOrd="2" destOrd="0" presId="urn:microsoft.com/office/officeart/2018/5/layout/IconLeafLabelList"/>
    <dgm:cxn modelId="{70E350E4-3964-47E3-9CF0-92D9DA0EBD7A}" type="presParOf" srcId="{351FED6C-9020-488D-BA4C-980DBE121E5E}" destId="{4ED51657-A56C-4DC4-8D14-F444D7AC7572}" srcOrd="3" destOrd="0" presId="urn:microsoft.com/office/officeart/2018/5/layout/IconLeafLabelList"/>
    <dgm:cxn modelId="{8136997D-64E2-4E31-BC59-E0AC56F08143}" type="presParOf" srcId="{03B18B2C-DDE2-4033-AC48-72FC6338E9A4}" destId="{8969C8F4-0DFA-4A05-B0FF-87050DCEB7D5}" srcOrd="1" destOrd="0" presId="urn:microsoft.com/office/officeart/2018/5/layout/IconLeafLabelList"/>
    <dgm:cxn modelId="{3FD080F5-9A15-466F-B843-7A5601609EC6}" type="presParOf" srcId="{03B18B2C-DDE2-4033-AC48-72FC6338E9A4}" destId="{52D71479-F8F4-478E-85FA-1C6524C78904}" srcOrd="2" destOrd="0" presId="urn:microsoft.com/office/officeart/2018/5/layout/IconLeafLabelList"/>
    <dgm:cxn modelId="{42B63AD6-41DC-47FF-B7A5-09D1A3131BDE}" type="presParOf" srcId="{52D71479-F8F4-478E-85FA-1C6524C78904}" destId="{44F6D93E-2759-44F2-90A7-A1EC09740EBF}" srcOrd="0" destOrd="0" presId="urn:microsoft.com/office/officeart/2018/5/layout/IconLeafLabelList"/>
    <dgm:cxn modelId="{4FB00AE0-6543-4606-8BFD-B2908426D465}" type="presParOf" srcId="{52D71479-F8F4-478E-85FA-1C6524C78904}" destId="{EF1181D4-63F8-4593-81B3-76E700E9E557}" srcOrd="1" destOrd="0" presId="urn:microsoft.com/office/officeart/2018/5/layout/IconLeafLabelList"/>
    <dgm:cxn modelId="{C2A2EB01-24F7-4D76-A79A-E27B93DA344D}" type="presParOf" srcId="{52D71479-F8F4-478E-85FA-1C6524C78904}" destId="{94BE231E-814F-430A-B1EB-C2093323681C}" srcOrd="2" destOrd="0" presId="urn:microsoft.com/office/officeart/2018/5/layout/IconLeafLabelList"/>
    <dgm:cxn modelId="{6772276C-45AC-40FB-AB36-D46749937765}" type="presParOf" srcId="{52D71479-F8F4-478E-85FA-1C6524C78904}" destId="{69DA6D41-5AD0-4288-A2A3-339236DC5BE1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9066CA-460F-46F1-9757-8D5F60A67168}">
      <dsp:nvSpPr>
        <dsp:cNvPr id="0" name=""/>
        <dsp:cNvSpPr/>
      </dsp:nvSpPr>
      <dsp:spPr>
        <a:xfrm>
          <a:off x="1420909" y="1665"/>
          <a:ext cx="5683639" cy="170757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278" tIns="433723" rIns="110278" bIns="433723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Learn new things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Seek a solution for a problem</a:t>
          </a:r>
        </a:p>
      </dsp:txBody>
      <dsp:txXfrm>
        <a:off x="1420909" y="1665"/>
        <a:ext cx="5683639" cy="1707570"/>
      </dsp:txXfrm>
    </dsp:sp>
    <dsp:sp modelId="{AF458F1E-6ED7-4499-A2E3-383DA2D08AB5}">
      <dsp:nvSpPr>
        <dsp:cNvPr id="0" name=""/>
        <dsp:cNvSpPr/>
      </dsp:nvSpPr>
      <dsp:spPr>
        <a:xfrm>
          <a:off x="0" y="1665"/>
          <a:ext cx="1420909" cy="170757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190" tIns="168670" rIns="75190" bIns="168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Learn</a:t>
          </a:r>
        </a:p>
      </dsp:txBody>
      <dsp:txXfrm>
        <a:off x="0" y="1665"/>
        <a:ext cx="1420909" cy="1707570"/>
      </dsp:txXfrm>
    </dsp:sp>
    <dsp:sp modelId="{6B049144-3492-4528-93E2-BB420413CA0E}">
      <dsp:nvSpPr>
        <dsp:cNvPr id="0" name=""/>
        <dsp:cNvSpPr/>
      </dsp:nvSpPr>
      <dsp:spPr>
        <a:xfrm>
          <a:off x="1420909" y="1811690"/>
          <a:ext cx="5683639" cy="170757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278" tIns="433723" rIns="110278" bIns="433723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Understand different views or opinions</a:t>
          </a:r>
        </a:p>
      </dsp:txBody>
      <dsp:txXfrm>
        <a:off x="1420909" y="1811690"/>
        <a:ext cx="5683639" cy="1707570"/>
      </dsp:txXfrm>
    </dsp:sp>
    <dsp:sp modelId="{4C62C0DE-4A8A-48E4-BE2B-ECF5C20D6BF4}">
      <dsp:nvSpPr>
        <dsp:cNvPr id="0" name=""/>
        <dsp:cNvSpPr/>
      </dsp:nvSpPr>
      <dsp:spPr>
        <a:xfrm>
          <a:off x="0" y="1811690"/>
          <a:ext cx="1420909" cy="170757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190" tIns="168670" rIns="75190" bIns="168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Understand</a:t>
          </a:r>
        </a:p>
      </dsp:txBody>
      <dsp:txXfrm>
        <a:off x="0" y="1811690"/>
        <a:ext cx="1420909" cy="1707570"/>
      </dsp:txXfrm>
    </dsp:sp>
    <dsp:sp modelId="{5AF2E3D6-F72C-4C89-A27D-57A08C8CB926}">
      <dsp:nvSpPr>
        <dsp:cNvPr id="0" name=""/>
        <dsp:cNvSpPr/>
      </dsp:nvSpPr>
      <dsp:spPr>
        <a:xfrm>
          <a:off x="1420909" y="3621715"/>
          <a:ext cx="5683639" cy="170757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278" tIns="433723" rIns="110278" bIns="433723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Make a difference and improve people’s lives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Contribute to the knowledge base</a:t>
          </a:r>
        </a:p>
      </dsp:txBody>
      <dsp:txXfrm>
        <a:off x="1420909" y="3621715"/>
        <a:ext cx="5683639" cy="1707570"/>
      </dsp:txXfrm>
    </dsp:sp>
    <dsp:sp modelId="{93FDDF81-0642-4D07-BFCA-7DB61D6730A0}">
      <dsp:nvSpPr>
        <dsp:cNvPr id="0" name=""/>
        <dsp:cNvSpPr/>
      </dsp:nvSpPr>
      <dsp:spPr>
        <a:xfrm>
          <a:off x="0" y="3621715"/>
          <a:ext cx="1420909" cy="170757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190" tIns="168670" rIns="75190" bIns="168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Improve</a:t>
          </a:r>
        </a:p>
      </dsp:txBody>
      <dsp:txXfrm>
        <a:off x="0" y="3621715"/>
        <a:ext cx="1420909" cy="170757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68B04A-F932-4118-B975-22EB81520285}">
      <dsp:nvSpPr>
        <dsp:cNvPr id="0" name=""/>
        <dsp:cNvSpPr/>
      </dsp:nvSpPr>
      <dsp:spPr>
        <a:xfrm>
          <a:off x="0" y="1724"/>
          <a:ext cx="7104549" cy="73482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4C7B29-38FC-4805-AAED-EE9FA9B6E3FB}">
      <dsp:nvSpPr>
        <dsp:cNvPr id="0" name=""/>
        <dsp:cNvSpPr/>
      </dsp:nvSpPr>
      <dsp:spPr>
        <a:xfrm>
          <a:off x="222285" y="167060"/>
          <a:ext cx="404155" cy="40415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AAC9DB-A71D-46C6-B195-FDFED7F72CD5}">
      <dsp:nvSpPr>
        <dsp:cNvPr id="0" name=""/>
        <dsp:cNvSpPr/>
      </dsp:nvSpPr>
      <dsp:spPr>
        <a:xfrm>
          <a:off x="848726" y="1724"/>
          <a:ext cx="6255822" cy="7348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769" tIns="77769" rIns="77769" bIns="7776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Transcription of Interview data</a:t>
          </a:r>
        </a:p>
      </dsp:txBody>
      <dsp:txXfrm>
        <a:off x="848726" y="1724"/>
        <a:ext cx="6255822" cy="734828"/>
      </dsp:txXfrm>
    </dsp:sp>
    <dsp:sp modelId="{91D8524F-6077-42C2-A216-7CEE8CA61760}">
      <dsp:nvSpPr>
        <dsp:cNvPr id="0" name=""/>
        <dsp:cNvSpPr/>
      </dsp:nvSpPr>
      <dsp:spPr>
        <a:xfrm>
          <a:off x="0" y="920259"/>
          <a:ext cx="7104549" cy="73482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1AF3A7-FFD4-4EB9-AE4B-97247D2D9E35}">
      <dsp:nvSpPr>
        <dsp:cNvPr id="0" name=""/>
        <dsp:cNvSpPr/>
      </dsp:nvSpPr>
      <dsp:spPr>
        <a:xfrm>
          <a:off x="222285" y="1085595"/>
          <a:ext cx="404155" cy="40415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619343-9102-4FCB-A70E-81B317E1D208}">
      <dsp:nvSpPr>
        <dsp:cNvPr id="0" name=""/>
        <dsp:cNvSpPr/>
      </dsp:nvSpPr>
      <dsp:spPr>
        <a:xfrm>
          <a:off x="848726" y="920259"/>
          <a:ext cx="6255822" cy="7348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769" tIns="77769" rIns="77769" bIns="7776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De-Identification of sensitive data</a:t>
          </a:r>
        </a:p>
      </dsp:txBody>
      <dsp:txXfrm>
        <a:off x="848726" y="920259"/>
        <a:ext cx="6255822" cy="734828"/>
      </dsp:txXfrm>
    </dsp:sp>
    <dsp:sp modelId="{53DFD305-CDD5-42EB-BEF9-BECA2C5AA54F}">
      <dsp:nvSpPr>
        <dsp:cNvPr id="0" name=""/>
        <dsp:cNvSpPr/>
      </dsp:nvSpPr>
      <dsp:spPr>
        <a:xfrm>
          <a:off x="0" y="1838794"/>
          <a:ext cx="7104549" cy="73482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65970D-47EA-4D61-8CE5-69122BCE82CA}">
      <dsp:nvSpPr>
        <dsp:cNvPr id="0" name=""/>
        <dsp:cNvSpPr/>
      </dsp:nvSpPr>
      <dsp:spPr>
        <a:xfrm>
          <a:off x="222285" y="2004130"/>
          <a:ext cx="404155" cy="40415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3A3CBB-B26F-4285-8403-C5757D28DE31}">
      <dsp:nvSpPr>
        <dsp:cNvPr id="0" name=""/>
        <dsp:cNvSpPr/>
      </dsp:nvSpPr>
      <dsp:spPr>
        <a:xfrm>
          <a:off x="848726" y="1838794"/>
          <a:ext cx="6255822" cy="7348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769" tIns="77769" rIns="77769" bIns="7776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Reviewing  and reading data </a:t>
          </a:r>
        </a:p>
      </dsp:txBody>
      <dsp:txXfrm>
        <a:off x="848726" y="1838794"/>
        <a:ext cx="6255822" cy="734828"/>
      </dsp:txXfrm>
    </dsp:sp>
    <dsp:sp modelId="{A56128E8-B6E3-47DD-AC5F-BADB1B910C54}">
      <dsp:nvSpPr>
        <dsp:cNvPr id="0" name=""/>
        <dsp:cNvSpPr/>
      </dsp:nvSpPr>
      <dsp:spPr>
        <a:xfrm>
          <a:off x="0" y="2757329"/>
          <a:ext cx="7104549" cy="73482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C95079-22E1-4EDA-AA51-3E9B1F946C4C}">
      <dsp:nvSpPr>
        <dsp:cNvPr id="0" name=""/>
        <dsp:cNvSpPr/>
      </dsp:nvSpPr>
      <dsp:spPr>
        <a:xfrm>
          <a:off x="222285" y="2922665"/>
          <a:ext cx="404155" cy="40415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A9BD5E-7E1D-4F44-8E22-C830E5365675}">
      <dsp:nvSpPr>
        <dsp:cNvPr id="0" name=""/>
        <dsp:cNvSpPr/>
      </dsp:nvSpPr>
      <dsp:spPr>
        <a:xfrm>
          <a:off x="848726" y="2757329"/>
          <a:ext cx="6255822" cy="7348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769" tIns="77769" rIns="77769" bIns="7776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Grouping data into categories -  Coding</a:t>
          </a:r>
        </a:p>
      </dsp:txBody>
      <dsp:txXfrm>
        <a:off x="848726" y="2757329"/>
        <a:ext cx="6255822" cy="734828"/>
      </dsp:txXfrm>
    </dsp:sp>
    <dsp:sp modelId="{6BC872C9-92B5-44B6-B36E-164282B83B6F}">
      <dsp:nvSpPr>
        <dsp:cNvPr id="0" name=""/>
        <dsp:cNvSpPr/>
      </dsp:nvSpPr>
      <dsp:spPr>
        <a:xfrm>
          <a:off x="0" y="3675864"/>
          <a:ext cx="7104549" cy="73482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3712E5-1AA6-4033-B2B2-1DA2BC731569}">
      <dsp:nvSpPr>
        <dsp:cNvPr id="0" name=""/>
        <dsp:cNvSpPr/>
      </dsp:nvSpPr>
      <dsp:spPr>
        <a:xfrm>
          <a:off x="222285" y="3841200"/>
          <a:ext cx="404155" cy="40415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327C23-679A-475C-9CF7-43E12AA07AC3}">
      <dsp:nvSpPr>
        <dsp:cNvPr id="0" name=""/>
        <dsp:cNvSpPr/>
      </dsp:nvSpPr>
      <dsp:spPr>
        <a:xfrm>
          <a:off x="848726" y="3675864"/>
          <a:ext cx="6255822" cy="7348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769" tIns="77769" rIns="77769" bIns="7776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Identification of Themes or main ideas from the data</a:t>
          </a:r>
        </a:p>
      </dsp:txBody>
      <dsp:txXfrm>
        <a:off x="848726" y="3675864"/>
        <a:ext cx="6255822" cy="734828"/>
      </dsp:txXfrm>
    </dsp:sp>
    <dsp:sp modelId="{137F35A5-7880-467F-898E-90D078C1297B}">
      <dsp:nvSpPr>
        <dsp:cNvPr id="0" name=""/>
        <dsp:cNvSpPr/>
      </dsp:nvSpPr>
      <dsp:spPr>
        <a:xfrm>
          <a:off x="0" y="4594399"/>
          <a:ext cx="7104549" cy="734828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BFF91B-2BFC-48A9-9CE7-5ACFB97D40DF}">
      <dsp:nvSpPr>
        <dsp:cNvPr id="0" name=""/>
        <dsp:cNvSpPr/>
      </dsp:nvSpPr>
      <dsp:spPr>
        <a:xfrm>
          <a:off x="222285" y="4759735"/>
          <a:ext cx="404155" cy="404155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C1CB19-18FF-4AA3-B6BB-4243A868CD73}">
      <dsp:nvSpPr>
        <dsp:cNvPr id="0" name=""/>
        <dsp:cNvSpPr/>
      </dsp:nvSpPr>
      <dsp:spPr>
        <a:xfrm>
          <a:off x="848726" y="4594399"/>
          <a:ext cx="6255822" cy="7348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7769" tIns="77769" rIns="77769" bIns="77769" numCol="1" spcCol="1270" anchor="ctr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Methods to Validate data collection and analysis</a:t>
          </a:r>
        </a:p>
      </dsp:txBody>
      <dsp:txXfrm>
        <a:off x="848726" y="4594399"/>
        <a:ext cx="6255822" cy="73482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5F01D1-C130-45D1-A5EC-7563321246F0}">
      <dsp:nvSpPr>
        <dsp:cNvPr id="0" name=""/>
        <dsp:cNvSpPr/>
      </dsp:nvSpPr>
      <dsp:spPr>
        <a:xfrm>
          <a:off x="0" y="138321"/>
          <a:ext cx="7728267" cy="110331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Answer the research question using:</a:t>
          </a:r>
        </a:p>
      </dsp:txBody>
      <dsp:txXfrm>
        <a:off x="53859" y="192180"/>
        <a:ext cx="7620549" cy="995592"/>
      </dsp:txXfrm>
    </dsp:sp>
    <dsp:sp modelId="{800CBB41-320F-4A16-80FC-82692B202CA8}">
      <dsp:nvSpPr>
        <dsp:cNvPr id="0" name=""/>
        <dsp:cNvSpPr/>
      </dsp:nvSpPr>
      <dsp:spPr>
        <a:xfrm>
          <a:off x="0" y="1374111"/>
          <a:ext cx="7728267" cy="1103310"/>
        </a:xfrm>
        <a:prstGeom prst="roundRect">
          <a:avLst/>
        </a:prstGeom>
        <a:solidFill>
          <a:schemeClr val="accent5">
            <a:hueOff val="3726106"/>
            <a:satOff val="-3211"/>
            <a:lumOff val="4249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/>
            <a:t>	</a:t>
          </a:r>
          <a:r>
            <a:rPr lang="en-US" sz="4600" i="1" kern="1200" dirty="0"/>
            <a:t>Themes (main ideas)</a:t>
          </a:r>
        </a:p>
      </dsp:txBody>
      <dsp:txXfrm>
        <a:off x="53859" y="1427970"/>
        <a:ext cx="7620549" cy="995592"/>
      </dsp:txXfrm>
    </dsp:sp>
    <dsp:sp modelId="{0BF53861-01B4-4FCD-8B2D-CEEF988B0E11}">
      <dsp:nvSpPr>
        <dsp:cNvPr id="0" name=""/>
        <dsp:cNvSpPr/>
      </dsp:nvSpPr>
      <dsp:spPr>
        <a:xfrm>
          <a:off x="0" y="2609901"/>
          <a:ext cx="7728267" cy="1103310"/>
        </a:xfrm>
        <a:prstGeom prst="roundRect">
          <a:avLst/>
        </a:prstGeom>
        <a:solidFill>
          <a:schemeClr val="accent5">
            <a:hueOff val="7452213"/>
            <a:satOff val="-6423"/>
            <a:lumOff val="8497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/>
            <a:t>	</a:t>
          </a:r>
          <a:r>
            <a:rPr lang="en-US" sz="4600" i="1" kern="1200" dirty="0"/>
            <a:t>Representative quotes</a:t>
          </a:r>
        </a:p>
      </dsp:txBody>
      <dsp:txXfrm>
        <a:off x="53859" y="2663760"/>
        <a:ext cx="7620549" cy="995592"/>
      </dsp:txXfrm>
    </dsp:sp>
    <dsp:sp modelId="{5A36B204-E6CC-407D-B1BE-0D780120C5D3}">
      <dsp:nvSpPr>
        <dsp:cNvPr id="0" name=""/>
        <dsp:cNvSpPr/>
      </dsp:nvSpPr>
      <dsp:spPr>
        <a:xfrm>
          <a:off x="0" y="3845692"/>
          <a:ext cx="7728267" cy="1103310"/>
        </a:xfrm>
        <a:prstGeom prst="roundRect">
          <a:avLst/>
        </a:prstGeom>
        <a:solidFill>
          <a:schemeClr val="accent5">
            <a:hueOff val="11178319"/>
            <a:satOff val="-9634"/>
            <a:lumOff val="12746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/>
            <a:t>	</a:t>
          </a:r>
          <a:r>
            <a:rPr lang="en-US" sz="4600" i="1" kern="1200" dirty="0"/>
            <a:t>Conclusions </a:t>
          </a:r>
        </a:p>
      </dsp:txBody>
      <dsp:txXfrm>
        <a:off x="53859" y="3899551"/>
        <a:ext cx="7620549" cy="99559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8319D5-9FF3-4434-A630-E144B0AFFE5B}">
      <dsp:nvSpPr>
        <dsp:cNvPr id="0" name=""/>
        <dsp:cNvSpPr/>
      </dsp:nvSpPr>
      <dsp:spPr>
        <a:xfrm>
          <a:off x="0" y="650"/>
          <a:ext cx="7104549" cy="152275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50E711-A9B8-473C-92DE-3869376AB51A}">
      <dsp:nvSpPr>
        <dsp:cNvPr id="0" name=""/>
        <dsp:cNvSpPr/>
      </dsp:nvSpPr>
      <dsp:spPr>
        <a:xfrm>
          <a:off x="460634" y="343271"/>
          <a:ext cx="837516" cy="83751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7FF9E1-FC9D-4BBE-A471-75AA12BCBD65}">
      <dsp:nvSpPr>
        <dsp:cNvPr id="0" name=""/>
        <dsp:cNvSpPr/>
      </dsp:nvSpPr>
      <dsp:spPr>
        <a:xfrm>
          <a:off x="1758784" y="650"/>
          <a:ext cx="5345764" cy="15227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158" tIns="161158" rIns="161158" bIns="16115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Development of </a:t>
          </a:r>
          <a:r>
            <a:rPr lang="cs-CZ" sz="2500" kern="1200" dirty="0"/>
            <a:t>t</a:t>
          </a:r>
          <a:r>
            <a:rPr lang="en-US" sz="2500" kern="1200" dirty="0" err="1"/>
            <a:t>heories</a:t>
          </a:r>
          <a:r>
            <a:rPr lang="cs-CZ" sz="2500" kern="1200" dirty="0"/>
            <a:t> based on views and opinions of the group.</a:t>
          </a:r>
          <a:endParaRPr lang="en-US" sz="2500" kern="1200" dirty="0"/>
        </a:p>
      </dsp:txBody>
      <dsp:txXfrm>
        <a:off x="1758784" y="650"/>
        <a:ext cx="5345764" cy="1522757"/>
      </dsp:txXfrm>
    </dsp:sp>
    <dsp:sp modelId="{6A4204EB-5C4D-462E-AF8D-BB0AC357C291}">
      <dsp:nvSpPr>
        <dsp:cNvPr id="0" name=""/>
        <dsp:cNvSpPr/>
      </dsp:nvSpPr>
      <dsp:spPr>
        <a:xfrm>
          <a:off x="0" y="1904097"/>
          <a:ext cx="7104549" cy="152275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4AB917-5AC6-43A7-A836-3D60995E8D41}">
      <dsp:nvSpPr>
        <dsp:cNvPr id="0" name=""/>
        <dsp:cNvSpPr/>
      </dsp:nvSpPr>
      <dsp:spPr>
        <a:xfrm>
          <a:off x="460634" y="2246717"/>
          <a:ext cx="837516" cy="83751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4300D4-4BE8-4030-ACB7-8B38064F6F37}">
      <dsp:nvSpPr>
        <dsp:cNvPr id="0" name=""/>
        <dsp:cNvSpPr/>
      </dsp:nvSpPr>
      <dsp:spPr>
        <a:xfrm>
          <a:off x="1758784" y="1904097"/>
          <a:ext cx="5345764" cy="15227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158" tIns="161158" rIns="161158" bIns="16115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/>
            <a:t>Write and publish r</a:t>
          </a:r>
          <a:r>
            <a:rPr lang="en-US" sz="2500" kern="1200" dirty="0" err="1"/>
            <a:t>eport</a:t>
          </a:r>
          <a:r>
            <a:rPr lang="cs-CZ" sz="2500" kern="1200" dirty="0"/>
            <a:t>s </a:t>
          </a:r>
          <a:r>
            <a:rPr lang="en-US" sz="2500" kern="1200" dirty="0"/>
            <a:t>using quotes </a:t>
          </a:r>
          <a:r>
            <a:rPr lang="cs-CZ" sz="2500" kern="1200" dirty="0"/>
            <a:t>and data </a:t>
          </a:r>
          <a:r>
            <a:rPr lang="en-US" sz="2500" kern="1200" dirty="0"/>
            <a:t>to support findings</a:t>
          </a:r>
        </a:p>
      </dsp:txBody>
      <dsp:txXfrm>
        <a:off x="1758784" y="1904097"/>
        <a:ext cx="5345764" cy="1522757"/>
      </dsp:txXfrm>
    </dsp:sp>
    <dsp:sp modelId="{764C3FF6-CF6C-4A5D-9C79-ECC0EBE6244A}">
      <dsp:nvSpPr>
        <dsp:cNvPr id="0" name=""/>
        <dsp:cNvSpPr/>
      </dsp:nvSpPr>
      <dsp:spPr>
        <a:xfrm>
          <a:off x="0" y="3807543"/>
          <a:ext cx="7104549" cy="152275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EF2C26-592A-4B35-BDC8-60FD29698B0A}">
      <dsp:nvSpPr>
        <dsp:cNvPr id="0" name=""/>
        <dsp:cNvSpPr/>
      </dsp:nvSpPr>
      <dsp:spPr>
        <a:xfrm>
          <a:off x="460634" y="4150164"/>
          <a:ext cx="837516" cy="83751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930FF2-03B3-4C54-93E6-56DDD0D66271}">
      <dsp:nvSpPr>
        <dsp:cNvPr id="0" name=""/>
        <dsp:cNvSpPr/>
      </dsp:nvSpPr>
      <dsp:spPr>
        <a:xfrm>
          <a:off x="1758784" y="3807543"/>
          <a:ext cx="5345764" cy="15227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1158" tIns="161158" rIns="161158" bIns="16115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Inform plans for follow up </a:t>
          </a:r>
          <a:r>
            <a:rPr lang="cs-CZ" sz="2500" kern="1200" dirty="0"/>
            <a:t>and</a:t>
          </a:r>
          <a:br>
            <a:rPr lang="cs-CZ" sz="2500" kern="1200" dirty="0"/>
          </a:br>
          <a:r>
            <a:rPr lang="en-US" sz="2500" kern="1200" dirty="0"/>
            <a:t>future research</a:t>
          </a:r>
        </a:p>
      </dsp:txBody>
      <dsp:txXfrm>
        <a:off x="1758784" y="3807543"/>
        <a:ext cx="5345764" cy="152275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67FC23-5FBE-427A-9781-B55F2151C615}">
      <dsp:nvSpPr>
        <dsp:cNvPr id="0" name=""/>
        <dsp:cNvSpPr/>
      </dsp:nvSpPr>
      <dsp:spPr>
        <a:xfrm>
          <a:off x="0" y="19206"/>
          <a:ext cx="7104549" cy="255410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kern="1200" dirty="0"/>
            <a:t>If </a:t>
          </a:r>
          <a:r>
            <a:rPr lang="en-US" sz="4000" kern="1200" dirty="0"/>
            <a:t>lifestyle </a:t>
          </a:r>
          <a:r>
            <a:rPr lang="cs-CZ" sz="4000" kern="1200" dirty="0"/>
            <a:t>c</a:t>
          </a:r>
          <a:r>
            <a:rPr lang="en-US" sz="4000" kern="1200" dirty="0" err="1"/>
            <a:t>hange</a:t>
          </a:r>
          <a:r>
            <a:rPr lang="en-US" sz="4000" kern="1200" dirty="0"/>
            <a:t> </a:t>
          </a:r>
          <a:r>
            <a:rPr lang="en-US" sz="4000" b="1" kern="1200" dirty="0">
              <a:solidFill>
                <a:srgbClr val="FF0000"/>
              </a:solidFill>
            </a:rPr>
            <a:t>was not effective </a:t>
          </a:r>
          <a:r>
            <a:rPr lang="en-US" sz="4000" kern="1200" dirty="0"/>
            <a:t>at preventing diabetes for people in Brno</a:t>
          </a:r>
        </a:p>
      </dsp:txBody>
      <dsp:txXfrm>
        <a:off x="124681" y="143887"/>
        <a:ext cx="6855187" cy="2304747"/>
      </dsp:txXfrm>
    </dsp:sp>
    <dsp:sp modelId="{8B7936FA-2819-4366-853E-01690851F5A3}">
      <dsp:nvSpPr>
        <dsp:cNvPr id="0" name=""/>
        <dsp:cNvSpPr/>
      </dsp:nvSpPr>
      <dsp:spPr>
        <a:xfrm>
          <a:off x="0" y="2757636"/>
          <a:ext cx="7104549" cy="2554109"/>
        </a:xfrm>
        <a:prstGeom prst="roundRect">
          <a:avLst/>
        </a:prstGeom>
        <a:solidFill>
          <a:schemeClr val="accent5">
            <a:hueOff val="11178319"/>
            <a:satOff val="-9634"/>
            <a:lumOff val="12746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6400" b="1" kern="1200" dirty="0"/>
            <a:t>HOW</a:t>
          </a:r>
          <a:r>
            <a:rPr lang="cs-CZ" sz="6400" kern="1200" dirty="0"/>
            <a:t> </a:t>
          </a:r>
          <a:r>
            <a:rPr lang="en-US" sz="6400" kern="1200" dirty="0"/>
            <a:t>can</a:t>
          </a:r>
          <a:r>
            <a:rPr lang="cs-CZ" sz="6400" kern="1200" dirty="0"/>
            <a:t> we determine </a:t>
          </a:r>
          <a:r>
            <a:rPr lang="cs-CZ" sz="6400" b="1" kern="1200" dirty="0"/>
            <a:t>WHY</a:t>
          </a:r>
          <a:r>
            <a:rPr lang="cs-CZ" sz="6400" kern="1200" dirty="0"/>
            <a:t>?</a:t>
          </a:r>
          <a:endParaRPr lang="en-US" sz="6400" kern="1200" dirty="0"/>
        </a:p>
      </dsp:txBody>
      <dsp:txXfrm>
        <a:off x="124681" y="2882317"/>
        <a:ext cx="6855187" cy="23047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980DAC-0C92-4CEF-8363-DA91405D0F3B}">
      <dsp:nvSpPr>
        <dsp:cNvPr id="0" name=""/>
        <dsp:cNvSpPr/>
      </dsp:nvSpPr>
      <dsp:spPr>
        <a:xfrm>
          <a:off x="0" y="100408"/>
          <a:ext cx="7104549" cy="43173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Study Question:</a:t>
          </a:r>
        </a:p>
      </dsp:txBody>
      <dsp:txXfrm>
        <a:off x="21075" y="121483"/>
        <a:ext cx="7062399" cy="389580"/>
      </dsp:txXfrm>
    </dsp:sp>
    <dsp:sp modelId="{ECFC8963-1AB1-446D-8BAD-88ECD7517C06}">
      <dsp:nvSpPr>
        <dsp:cNvPr id="0" name=""/>
        <dsp:cNvSpPr/>
      </dsp:nvSpPr>
      <dsp:spPr>
        <a:xfrm>
          <a:off x="0" y="532138"/>
          <a:ext cx="7104549" cy="4378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5569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Does a lifestyle intervention or treatment with metformin prevent or delay the onset of diabetes?</a:t>
          </a:r>
        </a:p>
      </dsp:txBody>
      <dsp:txXfrm>
        <a:off x="0" y="532138"/>
        <a:ext cx="7104549" cy="437805"/>
      </dsp:txXfrm>
    </dsp:sp>
    <dsp:sp modelId="{ABE36375-BCD7-4651-ACAA-2D646097C11B}">
      <dsp:nvSpPr>
        <dsp:cNvPr id="0" name=""/>
        <dsp:cNvSpPr/>
      </dsp:nvSpPr>
      <dsp:spPr>
        <a:xfrm>
          <a:off x="0" y="969943"/>
          <a:ext cx="7104549" cy="431730"/>
        </a:xfrm>
        <a:prstGeom prst="roundRect">
          <a:avLst/>
        </a:prstGeom>
        <a:solidFill>
          <a:schemeClr val="accent2">
            <a:hueOff val="488613"/>
            <a:satOff val="-7883"/>
            <a:lumOff val="-1373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Study Type:  </a:t>
          </a:r>
        </a:p>
      </dsp:txBody>
      <dsp:txXfrm>
        <a:off x="21075" y="991018"/>
        <a:ext cx="7062399" cy="389580"/>
      </dsp:txXfrm>
    </dsp:sp>
    <dsp:sp modelId="{0C9686BB-E281-44B5-8D9F-2883068EFB1D}">
      <dsp:nvSpPr>
        <dsp:cNvPr id="0" name=""/>
        <dsp:cNvSpPr/>
      </dsp:nvSpPr>
      <dsp:spPr>
        <a:xfrm>
          <a:off x="0" y="1401673"/>
          <a:ext cx="7104549" cy="298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5569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Randomized clinical trial at 27 centers in USA</a:t>
          </a:r>
        </a:p>
      </dsp:txBody>
      <dsp:txXfrm>
        <a:off x="0" y="1401673"/>
        <a:ext cx="7104549" cy="298080"/>
      </dsp:txXfrm>
    </dsp:sp>
    <dsp:sp modelId="{ECACDB3B-4C45-4B71-ADCD-BCA20D2C28E1}">
      <dsp:nvSpPr>
        <dsp:cNvPr id="0" name=""/>
        <dsp:cNvSpPr/>
      </dsp:nvSpPr>
      <dsp:spPr>
        <a:xfrm>
          <a:off x="0" y="1699753"/>
          <a:ext cx="7104549" cy="431730"/>
        </a:xfrm>
        <a:prstGeom prst="roundRect">
          <a:avLst/>
        </a:prstGeom>
        <a:solidFill>
          <a:schemeClr val="accent2">
            <a:hueOff val="977227"/>
            <a:satOff val="-15767"/>
            <a:lumOff val="-2745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Participants:  </a:t>
          </a:r>
        </a:p>
      </dsp:txBody>
      <dsp:txXfrm>
        <a:off x="21075" y="1720828"/>
        <a:ext cx="7062399" cy="389580"/>
      </dsp:txXfrm>
    </dsp:sp>
    <dsp:sp modelId="{039F49C1-B739-4CCB-A07C-A6F91BAF42B4}">
      <dsp:nvSpPr>
        <dsp:cNvPr id="0" name=""/>
        <dsp:cNvSpPr/>
      </dsp:nvSpPr>
      <dsp:spPr>
        <a:xfrm>
          <a:off x="0" y="2131483"/>
          <a:ext cx="7104549" cy="2980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5569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3,234 adults with pre-diabetes</a:t>
          </a:r>
        </a:p>
      </dsp:txBody>
      <dsp:txXfrm>
        <a:off x="0" y="2131483"/>
        <a:ext cx="7104549" cy="298080"/>
      </dsp:txXfrm>
    </dsp:sp>
    <dsp:sp modelId="{B5949CBB-0069-467B-A7D3-35225068E3F3}">
      <dsp:nvSpPr>
        <dsp:cNvPr id="0" name=""/>
        <dsp:cNvSpPr/>
      </dsp:nvSpPr>
      <dsp:spPr>
        <a:xfrm>
          <a:off x="0" y="2429563"/>
          <a:ext cx="7104549" cy="431730"/>
        </a:xfrm>
        <a:prstGeom prst="roundRect">
          <a:avLst/>
        </a:prstGeom>
        <a:solidFill>
          <a:schemeClr val="accent2">
            <a:hueOff val="1465840"/>
            <a:satOff val="-23650"/>
            <a:lumOff val="-4118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Methods:</a:t>
          </a:r>
        </a:p>
      </dsp:txBody>
      <dsp:txXfrm>
        <a:off x="21075" y="2450638"/>
        <a:ext cx="7062399" cy="389580"/>
      </dsp:txXfrm>
    </dsp:sp>
    <dsp:sp modelId="{E6579FA6-3C28-4768-9E7D-5AF2A1C4FF32}">
      <dsp:nvSpPr>
        <dsp:cNvPr id="0" name=""/>
        <dsp:cNvSpPr/>
      </dsp:nvSpPr>
      <dsp:spPr>
        <a:xfrm>
          <a:off x="0" y="2861293"/>
          <a:ext cx="7104549" cy="1453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5569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3 Groups: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rabicPeriod"/>
          </a:pPr>
          <a:r>
            <a:rPr lang="en-US" sz="1400" b="1" kern="1200" dirty="0"/>
            <a:t>Intensive lifestyle counseling </a:t>
          </a:r>
          <a:r>
            <a:rPr lang="en-US" sz="1400" kern="1200" dirty="0"/>
            <a:t>(goal 7% weight loss with 150 minutes exercise per week)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rabicPeriod"/>
          </a:pPr>
          <a:r>
            <a:rPr lang="en-US" sz="1400" b="1" kern="1200" dirty="0"/>
            <a:t>Medication</a:t>
          </a:r>
          <a:r>
            <a:rPr lang="en-US" sz="1400" kern="1200" dirty="0"/>
            <a:t> (Metformin)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rabicPeriod"/>
          </a:pPr>
          <a:r>
            <a:rPr lang="en-US" sz="1400" b="1" kern="1200"/>
            <a:t>Placebo</a:t>
          </a:r>
          <a:endParaRPr lang="en-US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 dirty="0"/>
            <a:t>Data Collected included:  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kern="1200"/>
            <a:t>BMI, Gender, Ethnicity, Blood sugar value, Diabetes diagnosis</a:t>
          </a:r>
        </a:p>
      </dsp:txBody>
      <dsp:txXfrm>
        <a:off x="0" y="2861293"/>
        <a:ext cx="7104549" cy="1453140"/>
      </dsp:txXfrm>
    </dsp:sp>
    <dsp:sp modelId="{DCC7F80D-A95D-48C5-9CFC-5F4F3EB3E420}">
      <dsp:nvSpPr>
        <dsp:cNvPr id="0" name=""/>
        <dsp:cNvSpPr/>
      </dsp:nvSpPr>
      <dsp:spPr>
        <a:xfrm>
          <a:off x="0" y="4314433"/>
          <a:ext cx="7104549" cy="431730"/>
        </a:xfrm>
        <a:prstGeom prst="roundRect">
          <a:avLst/>
        </a:prstGeom>
        <a:solidFill>
          <a:schemeClr val="accent2">
            <a:hueOff val="1954454"/>
            <a:satOff val="-31534"/>
            <a:lumOff val="-549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Results:</a:t>
          </a:r>
        </a:p>
      </dsp:txBody>
      <dsp:txXfrm>
        <a:off x="21075" y="4335508"/>
        <a:ext cx="7062399" cy="389580"/>
      </dsp:txXfrm>
    </dsp:sp>
    <dsp:sp modelId="{54E3E7CB-DA8B-4FDA-8682-66A725C54680}">
      <dsp:nvSpPr>
        <dsp:cNvPr id="0" name=""/>
        <dsp:cNvSpPr/>
      </dsp:nvSpPr>
      <dsp:spPr>
        <a:xfrm>
          <a:off x="0" y="4746163"/>
          <a:ext cx="7104549" cy="4843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5569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b="1" kern="1200" dirty="0">
              <a:solidFill>
                <a:srgbClr val="FF0000"/>
              </a:solidFill>
            </a:rPr>
            <a:t>Intensive Lifestyle counseling -  REDUCED incidence of diabetes by 58% vs Placebo</a:t>
          </a:r>
          <a:endParaRPr lang="en-US" sz="1400" kern="1200" dirty="0">
            <a:solidFill>
              <a:srgbClr val="FF0000"/>
            </a:solidFill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400" b="1" kern="1200" dirty="0"/>
            <a:t>Medication</a:t>
          </a:r>
          <a:r>
            <a:rPr lang="en-US" sz="1400" kern="1200" dirty="0"/>
            <a:t> Intervention -  </a:t>
          </a:r>
          <a:r>
            <a:rPr lang="en-US" sz="1400" b="1" kern="1200" dirty="0"/>
            <a:t>REDUCED</a:t>
          </a:r>
          <a:r>
            <a:rPr lang="en-US" sz="1400" kern="1200" dirty="0"/>
            <a:t> incidence of diabetes by </a:t>
          </a:r>
          <a:r>
            <a:rPr lang="en-US" sz="1400" b="1" kern="1200" dirty="0"/>
            <a:t>31% vs Placebo</a:t>
          </a:r>
        </a:p>
      </dsp:txBody>
      <dsp:txXfrm>
        <a:off x="0" y="4746163"/>
        <a:ext cx="7104549" cy="4843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A3FBC9-4275-44FD-BFB6-FD60DBE12C0F}">
      <dsp:nvSpPr>
        <dsp:cNvPr id="0" name=""/>
        <dsp:cNvSpPr/>
      </dsp:nvSpPr>
      <dsp:spPr>
        <a:xfrm>
          <a:off x="0" y="621"/>
          <a:ext cx="7728267" cy="145316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FC2F20-249F-49C7-A49A-BC42BFBE8447}">
      <dsp:nvSpPr>
        <dsp:cNvPr id="0" name=""/>
        <dsp:cNvSpPr/>
      </dsp:nvSpPr>
      <dsp:spPr>
        <a:xfrm>
          <a:off x="439582" y="327583"/>
          <a:ext cx="799241" cy="79924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835178-E8C4-421B-8094-A24A7ADF0DAA}">
      <dsp:nvSpPr>
        <dsp:cNvPr id="0" name=""/>
        <dsp:cNvSpPr/>
      </dsp:nvSpPr>
      <dsp:spPr>
        <a:xfrm>
          <a:off x="1678407" y="621"/>
          <a:ext cx="6049859" cy="14531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3793" tIns="153793" rIns="153793" bIns="153793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Used to answer the </a:t>
          </a:r>
          <a:r>
            <a:rPr lang="en-US" sz="1800" b="1" kern="1200"/>
            <a:t>whys and how's of human behavior</a:t>
          </a:r>
          <a:r>
            <a:rPr lang="en-US" sz="1800" kern="1200"/>
            <a:t>, </a:t>
          </a:r>
          <a:r>
            <a:rPr lang="en-US" sz="1800" b="1" kern="1200"/>
            <a:t>opinion</a:t>
          </a:r>
          <a:r>
            <a:rPr lang="en-US" sz="1800" kern="1200"/>
            <a:t>, and </a:t>
          </a:r>
          <a:r>
            <a:rPr lang="en-US" sz="1800" b="1" kern="1200"/>
            <a:t>experience</a:t>
          </a:r>
          <a:endParaRPr lang="en-US" sz="1800" kern="1200"/>
        </a:p>
      </dsp:txBody>
      <dsp:txXfrm>
        <a:off x="1678407" y="621"/>
        <a:ext cx="6049859" cy="1453166"/>
      </dsp:txXfrm>
    </dsp:sp>
    <dsp:sp modelId="{E3F76772-52D4-4239-BC86-77C806B63505}">
      <dsp:nvSpPr>
        <dsp:cNvPr id="0" name=""/>
        <dsp:cNvSpPr/>
      </dsp:nvSpPr>
      <dsp:spPr>
        <a:xfrm>
          <a:off x="0" y="1817078"/>
          <a:ext cx="7728267" cy="145316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F3EDA4-EDAA-476E-97B3-5BE5E36982A0}">
      <dsp:nvSpPr>
        <dsp:cNvPr id="0" name=""/>
        <dsp:cNvSpPr/>
      </dsp:nvSpPr>
      <dsp:spPr>
        <a:xfrm>
          <a:off x="439582" y="2144041"/>
          <a:ext cx="799241" cy="79924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ECE962-DE84-4449-9307-C074DE805AE4}">
      <dsp:nvSpPr>
        <dsp:cNvPr id="0" name=""/>
        <dsp:cNvSpPr/>
      </dsp:nvSpPr>
      <dsp:spPr>
        <a:xfrm>
          <a:off x="1678407" y="1817078"/>
          <a:ext cx="6049859" cy="14531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3793" tIns="153793" rIns="153793" bIns="153793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involves the </a:t>
          </a:r>
          <a:r>
            <a:rPr lang="en-US" sz="1800" b="1" kern="1200" dirty="0"/>
            <a:t>researcher</a:t>
          </a:r>
          <a:r>
            <a:rPr lang="en-US" sz="1800" kern="1200" dirty="0"/>
            <a:t> collecting and analyzing </a:t>
          </a:r>
          <a:r>
            <a:rPr lang="en-US" sz="1800" b="1" kern="1200" dirty="0"/>
            <a:t>non-numerical data</a:t>
          </a:r>
          <a:r>
            <a:rPr lang="en-US" sz="1800" kern="1200" dirty="0"/>
            <a:t> (e.g., text, video, or audio) </a:t>
          </a:r>
          <a:r>
            <a:rPr lang="en-US" sz="1800" b="1" kern="1200" dirty="0"/>
            <a:t>to understand concepts, opinions, or experiences</a:t>
          </a:r>
        </a:p>
      </dsp:txBody>
      <dsp:txXfrm>
        <a:off x="1678407" y="1817078"/>
        <a:ext cx="6049859" cy="1453166"/>
      </dsp:txXfrm>
    </dsp:sp>
    <dsp:sp modelId="{416FADAC-CE95-4E38-AFC7-7D5A1549B32E}">
      <dsp:nvSpPr>
        <dsp:cNvPr id="0" name=""/>
        <dsp:cNvSpPr/>
      </dsp:nvSpPr>
      <dsp:spPr>
        <a:xfrm>
          <a:off x="0" y="3633536"/>
          <a:ext cx="7728267" cy="145316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FAFB50-E780-4A5A-8F3C-36B85FE2E568}">
      <dsp:nvSpPr>
        <dsp:cNvPr id="0" name=""/>
        <dsp:cNvSpPr/>
      </dsp:nvSpPr>
      <dsp:spPr>
        <a:xfrm>
          <a:off x="439582" y="3960499"/>
          <a:ext cx="799241" cy="79924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35EEF5-1327-4A42-97E2-361DDB819B16}">
      <dsp:nvSpPr>
        <dsp:cNvPr id="0" name=""/>
        <dsp:cNvSpPr/>
      </dsp:nvSpPr>
      <dsp:spPr>
        <a:xfrm>
          <a:off x="1678407" y="3633536"/>
          <a:ext cx="6049859" cy="14531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3793" tIns="153793" rIns="153793" bIns="153793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Analyzes information that is </a:t>
          </a:r>
          <a:r>
            <a:rPr lang="en-US" sz="1800" b="1" kern="1200"/>
            <a:t>difficult to obtain</a:t>
          </a:r>
          <a:r>
            <a:rPr lang="en-US" sz="1800" kern="1200"/>
            <a:t> through more quantitatively-oriented methods of data collection.  Finding are not from standard statistical procedures or other means of quantification.</a:t>
          </a:r>
        </a:p>
      </dsp:txBody>
      <dsp:txXfrm>
        <a:off x="1678407" y="3633536"/>
        <a:ext cx="6049859" cy="145316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FCAD09-5F48-4EFD-A428-4641FAB5DD05}">
      <dsp:nvSpPr>
        <dsp:cNvPr id="0" name=""/>
        <dsp:cNvSpPr/>
      </dsp:nvSpPr>
      <dsp:spPr>
        <a:xfrm>
          <a:off x="0" y="678502"/>
          <a:ext cx="7728267" cy="115127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Introduction</a:t>
          </a:r>
        </a:p>
      </dsp:txBody>
      <dsp:txXfrm>
        <a:off x="56201" y="734703"/>
        <a:ext cx="7615865" cy="1038877"/>
      </dsp:txXfrm>
    </dsp:sp>
    <dsp:sp modelId="{54ECE2A3-5603-4118-A181-912C76134B7F}">
      <dsp:nvSpPr>
        <dsp:cNvPr id="0" name=""/>
        <dsp:cNvSpPr/>
      </dsp:nvSpPr>
      <dsp:spPr>
        <a:xfrm>
          <a:off x="0" y="1968022"/>
          <a:ext cx="7728267" cy="1151279"/>
        </a:xfrm>
        <a:prstGeom prst="roundRect">
          <a:avLst/>
        </a:prstGeom>
        <a:solidFill>
          <a:schemeClr val="accent2">
            <a:hueOff val="977227"/>
            <a:satOff val="-15767"/>
            <a:lumOff val="-2745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Group Activity</a:t>
          </a:r>
        </a:p>
      </dsp:txBody>
      <dsp:txXfrm>
        <a:off x="56201" y="2024223"/>
        <a:ext cx="7615865" cy="1038877"/>
      </dsp:txXfrm>
    </dsp:sp>
    <dsp:sp modelId="{376ABFAB-D8CA-4D95-80C8-1B9BEAA95E24}">
      <dsp:nvSpPr>
        <dsp:cNvPr id="0" name=""/>
        <dsp:cNvSpPr/>
      </dsp:nvSpPr>
      <dsp:spPr>
        <a:xfrm>
          <a:off x="0" y="3257542"/>
          <a:ext cx="7728267" cy="1151279"/>
        </a:xfrm>
        <a:prstGeom prst="roundRect">
          <a:avLst/>
        </a:prstGeom>
        <a:solidFill>
          <a:schemeClr val="accent2">
            <a:hueOff val="1954454"/>
            <a:satOff val="-31534"/>
            <a:lumOff val="-549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Review Qualitative Research</a:t>
          </a:r>
        </a:p>
      </dsp:txBody>
      <dsp:txXfrm>
        <a:off x="56201" y="3313743"/>
        <a:ext cx="7615865" cy="103887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4623F6-6932-445F-9E4F-B19F87E5FF91}">
      <dsp:nvSpPr>
        <dsp:cNvPr id="0" name=""/>
        <dsp:cNvSpPr/>
      </dsp:nvSpPr>
      <dsp:spPr>
        <a:xfrm>
          <a:off x="1625879" y="34063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8C1901-A2DC-4A7C-A9B5-B8B758BC268B}">
      <dsp:nvSpPr>
        <dsp:cNvPr id="0" name=""/>
        <dsp:cNvSpPr/>
      </dsp:nvSpPr>
      <dsp:spPr>
        <a:xfrm>
          <a:off x="437879" y="2448282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Form</a:t>
          </a:r>
          <a:r>
            <a:rPr lang="cs-CZ" sz="3600" kern="1200"/>
            <a:t> </a:t>
          </a:r>
          <a:r>
            <a:rPr lang="en-US" sz="3600" kern="1200"/>
            <a:t>4 Groups</a:t>
          </a:r>
        </a:p>
      </dsp:txBody>
      <dsp:txXfrm>
        <a:off x="437879" y="2448282"/>
        <a:ext cx="4320000" cy="720000"/>
      </dsp:txXfrm>
    </dsp:sp>
    <dsp:sp modelId="{A990D37D-E1E1-4326-BBFC-31658752182D}">
      <dsp:nvSpPr>
        <dsp:cNvPr id="0" name=""/>
        <dsp:cNvSpPr/>
      </dsp:nvSpPr>
      <dsp:spPr>
        <a:xfrm>
          <a:off x="6701880" y="34063"/>
          <a:ext cx="1944000" cy="1944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2F71E4-121D-44A7-83E9-1E0E96B35B57}">
      <dsp:nvSpPr>
        <dsp:cNvPr id="0" name=""/>
        <dsp:cNvSpPr/>
      </dsp:nvSpPr>
      <dsp:spPr>
        <a:xfrm>
          <a:off x="5513880" y="2448282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Review Journal Articles</a:t>
          </a:r>
        </a:p>
      </dsp:txBody>
      <dsp:txXfrm>
        <a:off x="5513880" y="2448282"/>
        <a:ext cx="4320000" cy="7200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51C170-10F9-42F2-A4B7-0ACB5F0917F2}">
      <dsp:nvSpPr>
        <dsp:cNvPr id="0" name=""/>
        <dsp:cNvSpPr/>
      </dsp:nvSpPr>
      <dsp:spPr>
        <a:xfrm>
          <a:off x="0" y="4623"/>
          <a:ext cx="7315200" cy="107608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4C4400-0D9C-4B0D-BAFB-1CE50492786A}">
      <dsp:nvSpPr>
        <dsp:cNvPr id="0" name=""/>
        <dsp:cNvSpPr/>
      </dsp:nvSpPr>
      <dsp:spPr>
        <a:xfrm>
          <a:off x="325515" y="246742"/>
          <a:ext cx="591845" cy="59184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91FA2F-ED08-413F-8532-7B48B8601E69}">
      <dsp:nvSpPr>
        <dsp:cNvPr id="0" name=""/>
        <dsp:cNvSpPr/>
      </dsp:nvSpPr>
      <dsp:spPr>
        <a:xfrm>
          <a:off x="1242875" y="4623"/>
          <a:ext cx="6071109" cy="10760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885" tIns="113885" rIns="113885" bIns="113885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/>
            <a:t>Guide the study and determines if qualitative or quantitative methods will be used to answer the question</a:t>
          </a:r>
          <a:endParaRPr lang="en-US" sz="1800" kern="1200" dirty="0"/>
        </a:p>
      </dsp:txBody>
      <dsp:txXfrm>
        <a:off x="1242875" y="4623"/>
        <a:ext cx="6071109" cy="1076082"/>
      </dsp:txXfrm>
    </dsp:sp>
    <dsp:sp modelId="{32574C98-61DC-49B2-A972-FE7946A86812}">
      <dsp:nvSpPr>
        <dsp:cNvPr id="0" name=""/>
        <dsp:cNvSpPr/>
      </dsp:nvSpPr>
      <dsp:spPr>
        <a:xfrm>
          <a:off x="0" y="1349726"/>
          <a:ext cx="7315200" cy="107608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507552-EE9F-4302-872D-4CB4A2B9E2B7}">
      <dsp:nvSpPr>
        <dsp:cNvPr id="0" name=""/>
        <dsp:cNvSpPr/>
      </dsp:nvSpPr>
      <dsp:spPr>
        <a:xfrm>
          <a:off x="325515" y="1591845"/>
          <a:ext cx="591845" cy="59184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BA18F1-960A-47CE-BCDC-A2B15675A8FE}">
      <dsp:nvSpPr>
        <dsp:cNvPr id="0" name=""/>
        <dsp:cNvSpPr/>
      </dsp:nvSpPr>
      <dsp:spPr>
        <a:xfrm>
          <a:off x="1242875" y="1349726"/>
          <a:ext cx="6071109" cy="10760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885" tIns="113885" rIns="113885" bIns="113885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1 or 2 main questions</a:t>
          </a:r>
        </a:p>
      </dsp:txBody>
      <dsp:txXfrm>
        <a:off x="1242875" y="1349726"/>
        <a:ext cx="6071109" cy="1076082"/>
      </dsp:txXfrm>
    </dsp:sp>
    <dsp:sp modelId="{35041981-FA35-4914-935F-534C4D2028C9}">
      <dsp:nvSpPr>
        <dsp:cNvPr id="0" name=""/>
        <dsp:cNvSpPr/>
      </dsp:nvSpPr>
      <dsp:spPr>
        <a:xfrm>
          <a:off x="0" y="2694830"/>
          <a:ext cx="7315200" cy="107608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741D66-3395-46A1-B302-2EB94AF17301}">
      <dsp:nvSpPr>
        <dsp:cNvPr id="0" name=""/>
        <dsp:cNvSpPr/>
      </dsp:nvSpPr>
      <dsp:spPr>
        <a:xfrm>
          <a:off x="325515" y="2936948"/>
          <a:ext cx="591845" cy="59184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C290BC-3BF7-4CA7-802E-328123D86114}">
      <dsp:nvSpPr>
        <dsp:cNvPr id="0" name=""/>
        <dsp:cNvSpPr/>
      </dsp:nvSpPr>
      <dsp:spPr>
        <a:xfrm>
          <a:off x="1242875" y="2694830"/>
          <a:ext cx="6071109" cy="10760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885" tIns="113885" rIns="113885" bIns="113885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Qualitative Study questions usually begin with WHAT or HOW</a:t>
          </a:r>
        </a:p>
      </dsp:txBody>
      <dsp:txXfrm>
        <a:off x="1242875" y="2694830"/>
        <a:ext cx="6071109" cy="1076082"/>
      </dsp:txXfrm>
    </dsp:sp>
    <dsp:sp modelId="{D5C841E7-DE11-4B76-821B-491DB1121595}">
      <dsp:nvSpPr>
        <dsp:cNvPr id="0" name=""/>
        <dsp:cNvSpPr/>
      </dsp:nvSpPr>
      <dsp:spPr>
        <a:xfrm>
          <a:off x="0" y="4039933"/>
          <a:ext cx="7315200" cy="107608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4C96FC-DD18-4348-A338-307C9FB0BDFF}">
      <dsp:nvSpPr>
        <dsp:cNvPr id="0" name=""/>
        <dsp:cNvSpPr/>
      </dsp:nvSpPr>
      <dsp:spPr>
        <a:xfrm>
          <a:off x="325515" y="4282052"/>
          <a:ext cx="591845" cy="59184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3EE057-7F1D-4A5C-A740-9CC419240F74}">
      <dsp:nvSpPr>
        <dsp:cNvPr id="0" name=""/>
        <dsp:cNvSpPr/>
      </dsp:nvSpPr>
      <dsp:spPr>
        <a:xfrm>
          <a:off x="1242875" y="4039933"/>
          <a:ext cx="3291840" cy="10760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885" tIns="113885" rIns="113885" bIns="113885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i="0" kern="1200" dirty="0"/>
            <a:t>Qualitative questions tell the reader what the researchers are attempting to:</a:t>
          </a:r>
          <a:endParaRPr lang="en-US" sz="1800" kern="1200" dirty="0"/>
        </a:p>
      </dsp:txBody>
      <dsp:txXfrm>
        <a:off x="1242875" y="4039933"/>
        <a:ext cx="3291840" cy="1076082"/>
      </dsp:txXfrm>
    </dsp:sp>
    <dsp:sp modelId="{53C61F9A-44C9-4A60-A51A-0B98D02E2989}">
      <dsp:nvSpPr>
        <dsp:cNvPr id="0" name=""/>
        <dsp:cNvSpPr/>
      </dsp:nvSpPr>
      <dsp:spPr>
        <a:xfrm>
          <a:off x="4534715" y="4039933"/>
          <a:ext cx="2779269" cy="10760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885" tIns="113885" rIns="113885" bIns="113885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kern="1200" dirty="0"/>
            <a:t>discover</a:t>
          </a:r>
          <a:endParaRPr lang="en-US" sz="1400" b="1" kern="1200" dirty="0"/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describe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kern="1200" dirty="0"/>
            <a:t>explore </a:t>
          </a:r>
          <a:endParaRPr lang="en-US" sz="1400" b="1" kern="1200" dirty="0"/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kern="1200" dirty="0"/>
            <a:t>identify </a:t>
          </a:r>
          <a:endParaRPr lang="en-US" sz="1100" b="1" kern="1200" dirty="0"/>
        </a:p>
      </dsp:txBody>
      <dsp:txXfrm>
        <a:off x="4534715" y="4039933"/>
        <a:ext cx="2779269" cy="107608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58B358-7FD9-4218-9E34-8AAA699ABA17}">
      <dsp:nvSpPr>
        <dsp:cNvPr id="0" name=""/>
        <dsp:cNvSpPr/>
      </dsp:nvSpPr>
      <dsp:spPr>
        <a:xfrm>
          <a:off x="0" y="2484"/>
          <a:ext cx="7728267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D88837-AF1E-4274-84DC-2F949A06D89B}">
      <dsp:nvSpPr>
        <dsp:cNvPr id="0" name=""/>
        <dsp:cNvSpPr/>
      </dsp:nvSpPr>
      <dsp:spPr>
        <a:xfrm>
          <a:off x="0" y="2484"/>
          <a:ext cx="7728267" cy="16941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kern="1200"/>
            <a:t>How</a:t>
          </a:r>
          <a:r>
            <a:rPr lang="en-US" sz="3400" kern="1200"/>
            <a:t> does social media </a:t>
          </a:r>
          <a:r>
            <a:rPr lang="en-US" sz="3400" b="1" kern="1200"/>
            <a:t>shape body image </a:t>
          </a:r>
          <a:r>
            <a:rPr lang="en-US" sz="3400" kern="1200"/>
            <a:t>in teenagers?</a:t>
          </a:r>
        </a:p>
      </dsp:txBody>
      <dsp:txXfrm>
        <a:off x="0" y="2484"/>
        <a:ext cx="7728267" cy="1694118"/>
      </dsp:txXfrm>
    </dsp:sp>
    <dsp:sp modelId="{BFAB6D13-8C1A-40FB-AA88-1C35669D17D7}">
      <dsp:nvSpPr>
        <dsp:cNvPr id="0" name=""/>
        <dsp:cNvSpPr/>
      </dsp:nvSpPr>
      <dsp:spPr>
        <a:xfrm>
          <a:off x="0" y="1696602"/>
          <a:ext cx="7728267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68002C-2A30-400C-A80C-7E3A80F2BE2B}">
      <dsp:nvSpPr>
        <dsp:cNvPr id="0" name=""/>
        <dsp:cNvSpPr/>
      </dsp:nvSpPr>
      <dsp:spPr>
        <a:xfrm>
          <a:off x="0" y="1696602"/>
          <a:ext cx="7728267" cy="16941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kern="1200"/>
            <a:t>How</a:t>
          </a:r>
          <a:r>
            <a:rPr lang="en-US" sz="3400" kern="1200"/>
            <a:t> do children and adults </a:t>
          </a:r>
          <a:r>
            <a:rPr lang="en-US" sz="3400" b="1" kern="1200"/>
            <a:t>interpret healthy eating </a:t>
          </a:r>
          <a:r>
            <a:rPr lang="en-US" sz="3400" kern="1200"/>
            <a:t>in the UK?</a:t>
          </a:r>
        </a:p>
      </dsp:txBody>
      <dsp:txXfrm>
        <a:off x="0" y="1696602"/>
        <a:ext cx="7728267" cy="1694118"/>
      </dsp:txXfrm>
    </dsp:sp>
    <dsp:sp modelId="{31454A8E-D034-462D-B9C6-EBCE7E73A31B}">
      <dsp:nvSpPr>
        <dsp:cNvPr id="0" name=""/>
        <dsp:cNvSpPr/>
      </dsp:nvSpPr>
      <dsp:spPr>
        <a:xfrm>
          <a:off x="0" y="3390721"/>
          <a:ext cx="7728267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D634A3-FDC6-41B7-9D4D-DBCBB0A24CBC}">
      <dsp:nvSpPr>
        <dsp:cNvPr id="0" name=""/>
        <dsp:cNvSpPr/>
      </dsp:nvSpPr>
      <dsp:spPr>
        <a:xfrm>
          <a:off x="0" y="3390721"/>
          <a:ext cx="7728267" cy="16941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129540" rIns="129540" bIns="129540" numCol="1" spcCol="1270" anchor="t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i="0" kern="1200" dirty="0"/>
            <a:t>What</a:t>
          </a:r>
          <a:r>
            <a:rPr lang="en-US" sz="3400" b="0" i="0" kern="1200" dirty="0"/>
            <a:t> are the </a:t>
          </a:r>
          <a:r>
            <a:rPr lang="en-US" sz="3400" b="1" i="0" kern="1200" dirty="0"/>
            <a:t>attitudes</a:t>
          </a:r>
          <a:r>
            <a:rPr lang="en-US" sz="3400" b="0" i="0" kern="1200" dirty="0"/>
            <a:t> of elderly people with stroke towards the </a:t>
          </a:r>
          <a:r>
            <a:rPr lang="en-US" sz="3400" b="1" i="0" kern="1200" dirty="0"/>
            <a:t>daily use of thickened liquids</a:t>
          </a:r>
          <a:r>
            <a:rPr lang="en-US" sz="3400" b="0" i="0" kern="1200" dirty="0"/>
            <a:t>?</a:t>
          </a:r>
          <a:endParaRPr lang="en-US" sz="3400" i="0" kern="1200" dirty="0"/>
        </a:p>
      </dsp:txBody>
      <dsp:txXfrm>
        <a:off x="0" y="3390721"/>
        <a:ext cx="7728267" cy="169411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EB873C-8691-485A-BBA2-07C5FB7F6BB4}">
      <dsp:nvSpPr>
        <dsp:cNvPr id="0" name=""/>
        <dsp:cNvSpPr/>
      </dsp:nvSpPr>
      <dsp:spPr>
        <a:xfrm>
          <a:off x="0" y="2111"/>
          <a:ext cx="7728267" cy="107012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389FCC-560E-4E1C-BC3B-EEAD6EABF76C}">
      <dsp:nvSpPr>
        <dsp:cNvPr id="0" name=""/>
        <dsp:cNvSpPr/>
      </dsp:nvSpPr>
      <dsp:spPr>
        <a:xfrm>
          <a:off x="323713" y="242889"/>
          <a:ext cx="588569" cy="58856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AD1E8C-0C3A-4BF4-BA7B-D38C3B41C416}">
      <dsp:nvSpPr>
        <dsp:cNvPr id="0" name=""/>
        <dsp:cNvSpPr/>
      </dsp:nvSpPr>
      <dsp:spPr>
        <a:xfrm>
          <a:off x="1235996" y="2111"/>
          <a:ext cx="6492270" cy="10701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255" tIns="113255" rIns="113255" bIns="113255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Observations:</a:t>
          </a:r>
          <a:r>
            <a:rPr lang="en-US" sz="2200" kern="1200"/>
            <a:t> recording what you have seen, heard, or encountered in detailed field notes.</a:t>
          </a:r>
        </a:p>
      </dsp:txBody>
      <dsp:txXfrm>
        <a:off x="1235996" y="2111"/>
        <a:ext cx="6492270" cy="1070126"/>
      </dsp:txXfrm>
    </dsp:sp>
    <dsp:sp modelId="{CDB8B9EB-FC68-405A-937E-A87FFFEEFAD4}">
      <dsp:nvSpPr>
        <dsp:cNvPr id="0" name=""/>
        <dsp:cNvSpPr/>
      </dsp:nvSpPr>
      <dsp:spPr>
        <a:xfrm>
          <a:off x="0" y="1339769"/>
          <a:ext cx="7728267" cy="107012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0EBED6-BAD5-4C5B-9ED5-D1C7517DCDC9}">
      <dsp:nvSpPr>
        <dsp:cNvPr id="0" name=""/>
        <dsp:cNvSpPr/>
      </dsp:nvSpPr>
      <dsp:spPr>
        <a:xfrm>
          <a:off x="323713" y="1580548"/>
          <a:ext cx="588569" cy="58856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6B8362-ED10-46DB-8234-4C48B4AD86FA}">
      <dsp:nvSpPr>
        <dsp:cNvPr id="0" name=""/>
        <dsp:cNvSpPr/>
      </dsp:nvSpPr>
      <dsp:spPr>
        <a:xfrm>
          <a:off x="1235996" y="1339769"/>
          <a:ext cx="6492270" cy="10701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255" tIns="113255" rIns="113255" bIns="113255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Interviews: </a:t>
          </a:r>
          <a:r>
            <a:rPr lang="en-US" sz="2200" kern="1200" dirty="0"/>
            <a:t>personally, asking people </a:t>
          </a:r>
          <a:r>
            <a:rPr lang="en-US" sz="2200" b="1" kern="1200" dirty="0"/>
            <a:t>open-ended questions</a:t>
          </a:r>
          <a:r>
            <a:rPr lang="en-US" sz="2200" kern="1200" dirty="0"/>
            <a:t> in one-on-one conversations.</a:t>
          </a:r>
        </a:p>
      </dsp:txBody>
      <dsp:txXfrm>
        <a:off x="1235996" y="1339769"/>
        <a:ext cx="6492270" cy="1070126"/>
      </dsp:txXfrm>
    </dsp:sp>
    <dsp:sp modelId="{2BF20198-5A9C-42E1-A70B-FD3131E04D15}">
      <dsp:nvSpPr>
        <dsp:cNvPr id="0" name=""/>
        <dsp:cNvSpPr/>
      </dsp:nvSpPr>
      <dsp:spPr>
        <a:xfrm>
          <a:off x="0" y="2677427"/>
          <a:ext cx="7728267" cy="107012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D891E5-577A-4EC5-8AAA-7BAFFFFB77EF}">
      <dsp:nvSpPr>
        <dsp:cNvPr id="0" name=""/>
        <dsp:cNvSpPr/>
      </dsp:nvSpPr>
      <dsp:spPr>
        <a:xfrm>
          <a:off x="323713" y="2918206"/>
          <a:ext cx="588569" cy="58856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40C947-C2D2-45FD-AA52-2EA464DD66C6}">
      <dsp:nvSpPr>
        <dsp:cNvPr id="0" name=""/>
        <dsp:cNvSpPr/>
      </dsp:nvSpPr>
      <dsp:spPr>
        <a:xfrm>
          <a:off x="1235996" y="2677427"/>
          <a:ext cx="6492270" cy="10701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255" tIns="113255" rIns="113255" bIns="113255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Focus groups:</a:t>
          </a:r>
          <a:r>
            <a:rPr lang="en-US" sz="2200" kern="1200"/>
            <a:t> asking </a:t>
          </a:r>
          <a:r>
            <a:rPr lang="en-US" sz="2200" b="1" kern="1200"/>
            <a:t>open-ended questions </a:t>
          </a:r>
          <a:r>
            <a:rPr lang="en-US" sz="2200" kern="1200"/>
            <a:t>and generating discussion among a group of people.</a:t>
          </a:r>
        </a:p>
      </dsp:txBody>
      <dsp:txXfrm>
        <a:off x="1235996" y="2677427"/>
        <a:ext cx="6492270" cy="1070126"/>
      </dsp:txXfrm>
    </dsp:sp>
    <dsp:sp modelId="{E30E7BEC-A454-4038-8823-A7DCB1BA7326}">
      <dsp:nvSpPr>
        <dsp:cNvPr id="0" name=""/>
        <dsp:cNvSpPr/>
      </dsp:nvSpPr>
      <dsp:spPr>
        <a:xfrm>
          <a:off x="0" y="4015086"/>
          <a:ext cx="7728267" cy="107012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72BCB0-126A-4DEE-BAFE-4A25D182D294}">
      <dsp:nvSpPr>
        <dsp:cNvPr id="0" name=""/>
        <dsp:cNvSpPr/>
      </dsp:nvSpPr>
      <dsp:spPr>
        <a:xfrm>
          <a:off x="323713" y="4255864"/>
          <a:ext cx="588569" cy="58856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A0D77F-BBDA-488B-92CF-DBB0A97315DF}">
      <dsp:nvSpPr>
        <dsp:cNvPr id="0" name=""/>
        <dsp:cNvSpPr/>
      </dsp:nvSpPr>
      <dsp:spPr>
        <a:xfrm>
          <a:off x="1235996" y="4015086"/>
          <a:ext cx="6492270" cy="10701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255" tIns="113255" rIns="113255" bIns="113255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Surveys</a:t>
          </a:r>
          <a:r>
            <a:rPr lang="en-US" sz="2200" kern="1200"/>
            <a:t>:  distributing questionnaires with </a:t>
          </a:r>
          <a:r>
            <a:rPr lang="en-US" sz="2200" b="1" kern="1200"/>
            <a:t>open-ended questions</a:t>
          </a:r>
          <a:r>
            <a:rPr lang="en-US" sz="2200" kern="1200"/>
            <a:t>.</a:t>
          </a:r>
        </a:p>
      </dsp:txBody>
      <dsp:txXfrm>
        <a:off x="1235996" y="4015086"/>
        <a:ext cx="6492270" cy="107012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C232FD-A535-47A9-998A-0A6685A8A516}">
      <dsp:nvSpPr>
        <dsp:cNvPr id="0" name=""/>
        <dsp:cNvSpPr/>
      </dsp:nvSpPr>
      <dsp:spPr>
        <a:xfrm>
          <a:off x="640493" y="1000475"/>
          <a:ext cx="1990125" cy="1990125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00C25E-51E5-4CC2-973C-0632EB08875F}">
      <dsp:nvSpPr>
        <dsp:cNvPr id="0" name=""/>
        <dsp:cNvSpPr/>
      </dsp:nvSpPr>
      <dsp:spPr>
        <a:xfrm>
          <a:off x="1064618" y="1424600"/>
          <a:ext cx="1141875" cy="11418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D51657-A56C-4DC4-8D14-F444D7AC7572}">
      <dsp:nvSpPr>
        <dsp:cNvPr id="0" name=""/>
        <dsp:cNvSpPr/>
      </dsp:nvSpPr>
      <dsp:spPr>
        <a:xfrm>
          <a:off x="4305" y="3610476"/>
          <a:ext cx="32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200" kern="1200"/>
            <a:t>Who to include</a:t>
          </a:r>
        </a:p>
      </dsp:txBody>
      <dsp:txXfrm>
        <a:off x="4305" y="3610476"/>
        <a:ext cx="3262500" cy="720000"/>
      </dsp:txXfrm>
    </dsp:sp>
    <dsp:sp modelId="{44F6D93E-2759-44F2-90A7-A1EC09740EBF}">
      <dsp:nvSpPr>
        <dsp:cNvPr id="0" name=""/>
        <dsp:cNvSpPr/>
      </dsp:nvSpPr>
      <dsp:spPr>
        <a:xfrm>
          <a:off x="4473930" y="1000475"/>
          <a:ext cx="1990125" cy="1990125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1181D4-63F8-4593-81B3-76E700E9E557}">
      <dsp:nvSpPr>
        <dsp:cNvPr id="0" name=""/>
        <dsp:cNvSpPr/>
      </dsp:nvSpPr>
      <dsp:spPr>
        <a:xfrm>
          <a:off x="4898055" y="1424600"/>
          <a:ext cx="1141875" cy="114187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079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DA6D41-5AD0-4288-A2A3-339236DC5BE1}">
      <dsp:nvSpPr>
        <dsp:cNvPr id="0" name=""/>
        <dsp:cNvSpPr/>
      </dsp:nvSpPr>
      <dsp:spPr>
        <a:xfrm>
          <a:off x="3837743" y="3610476"/>
          <a:ext cx="32625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200" kern="1200"/>
            <a:t>How to recruit</a:t>
          </a:r>
        </a:p>
      </dsp:txBody>
      <dsp:txXfrm>
        <a:off x="3837743" y="3610476"/>
        <a:ext cx="32625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HollowActionList">
  <dgm:title val="Vertical Hollow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solidFgAcc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4-25T15:38:05.18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394 1,'253'10,"-195"-6,133 19,-4 16,-12-2,-58-20,1-5,156-5,-60-20,-111 1,0 5,205 12,-76 8,0-14,-85 0,238-21,-193 7,178 15,-191 4,-104-3,170-2,-104-16,-6 0,87 15,-114 4,795-2,-871-2,-1 0,0-2,44-11,-31 6,1 2,0 3,0 1,70 4,341 11,-408-10,0 2,86 18,-89-14,64 3,45-7,-66-3,38 6,-2 1,-77-5,46 9,24 3,28-8,57 5,-157-6,-1 2,55 18,2 0,-32-11,84 31,-85-18,2 1,-48-19,1-1,1-1,-1 0,37 5,-6-9,84-4,-63-2,63 9,-46 0,-92-7,10 0,1 1,-1 0,0 0,16 5,-23-5,-1 0,0 0,0 0,0 0,0 0,0 0,0 1,-1-1,1 1,0-1,2 4,-3-3,0-1,0 1,-1-1,1 1,-1-1,1 1,-1-1,1 1,-1 0,0-1,0 1,0 0,0-1,0 1,0 0,0-1,-1 1,0 2,0 0,-1 0,0 0,1 0,-2-1,1 1,0 0,-1-1,0 0,1 0,-1 1,-7 4,-4 3,-24 14,28-20,-10 7,-2 0,1-2,-2-1,1-1,-26 6,16-6,0-3,-1 0,-38-1,-216-5,100-1,184 2,-68 0,-83 11,68-5,61-5,0 0,0 2,-27 7,10 2,23-6,0-1,0 0,-24 2,-80 9,-34 2,89-16,-131-11,149 3,0 2,0 3,-93 8,-25 3,118-8,33 0,0 0,0 1,-26 9,24-7,0 0,-27 3,-9-6,-64-6,25 1,-257 2,177 2,150-2,0-2,0 0,1-1,-1-1,1-2,-28-11,18 7,-52-10,57 15,-136-27,112 28,-97 4,76 2,33-1,-8 0,-56 7,85-5,-233 23,163-16,63-5,0-2,-50-1,64-3,1-1,-1 0,1 0,0-2,-13-5,-11-5,-132-42,129 45,-1 1,-1 2,1 2,-61-4,90 10,0 0,0 0,0-1,1 0,-19-7,27 9,1 0,-1-1,1 1,-1 0,1 0,-1 0,1-1,-1 1,1 0,0 0,-1-1,1 1,-1-1,1 1,0 0,-1-1,1 1,0-1,-1 1,1-1,0 1,0-1,-1 1,1-1,0 1,0-1,0 1,0-1,0 1,0-1,0 1,0-1,0 1,0-1,0 1,0-1,0 1,0-1,0 1,1-1,-1 1,0-1,0 1,1-1,-1 1,0-1,1 0,2-2,-1 1,1-1,0 1,0-1,6-3,25-15,1 0,1 3,1 1,50-17,160-35,-188 49,-30 10,42-10,137-22,-170 34,66-25,-74 22,0 1,1 1,55-7,163 13,-133 5,-83-2,131 6,-93 0,-40-4,0 1,42 9,3 8,237 53,-241-64,34 7,-68-8,0-2,0-2,44-1,63-5,-177 9,-187 48,8 16,196-66,-132 49,110-38,-65 39,84-43,14-8,-1 0,0-1,0 0,-1 0,1-1,-1 1,1-1,-1 0,-8 1,0-2,0-1,0-1,0 0,1-1,-1 0,-25-8,24 6,-245-69,-86-21,73 42,81 20,131 22,-58-8,-6 12,-24-2,-115-22,50-3,-17-3,148 29,-68-9,84 0,45 10,-40-6,-90 2,87 6,-450-2,326 7,49-2,-167 3,102 13,22-1,-96-16,5-10,-1 12,103 1,-276-1,413 2,0 1,0 1,-48 14,72-15,0 1,1 0,-1 0,1 1,0 1,1-1,-1 2,1-1,0 1,-14 15,21-19,-1-1,1 1,0 0,1-1,-4 6,5-8,0 1,0-1,-1 1,1-1,0 1,0 0,0-1,0 1,0-1,0 1,0 0,0-1,0 1,0 0,0-1,0 1,0-1,0 1,1 0,-1-1,0 1,0-1,1 1,-1-1,0 1,1-1,-1 1,1-1,-1 1,1-1,-1 1,1-1,-1 0,1 1,0-1,13 7,0-1,0-1,1 0,16 2,-10-2,138 23,-86-17,38 9,39 6,-95-18,96 27,-98-18,99 25,-84-28,115 22,-35-1,-103-23,-30-8,-15-4,0 0,0 0,0 0,0 0,1 0,-1 0,0 0,0 0,0 0,0 0,0 0,0 0,0 0,0 0,0 0,0 0,0 0,0 0,0 0,0 0,0 0,1 0,-1 0,0 0,0 0,0 0,0 0,0 0,0 0,0 0,0 0,0 0,0 0,0 0,0 0,0 1,0-1,0 0,0 0,0 0,0 0,0 0,0 0,0 0,0 0,0 0,0 0,0 0,0 0,0 0,0 0,0 0,0 0,0 1,0-1,0 0,0 0,0 0,0 0,0 0,0 0,-5 1,-9 0,-38 0,1 2,-1 3,1 1,1 3,-92 31,94-24,0 3,-65 37,101-51,0-1,0 0,0 0,0-1,0-1,-1 0,0-1,-17 2,14-3,-16 2,-35 8,58-9,1 0,0 1,0 0,0 0,1 1,-1 0,1 0,0 0,-9 9,15-13,0 0,1 1,-1-1,1 1,-1 0,1-1,-1 1,1-1,-1 1,1 0,0-1,-1 1,1 0,0 0,0-1,-1 1,1 1,0-2,0 1,0-1,0 0,1 1,-1-1,0 1,0-1,0 0,0 1,1-1,-1 0,0 1,1-1,-1 0,0 0,0 1,1-1,-1 0,0 0,1 1,-1-1,1 0,-1 0,4 2,0-1,-1 0,1 0,0-1,7 1,74 1,32 2,369 23,-268-34,-29-2,-95 7,84-14,-67 5,32-7,49-3,168 31,-7 26,-257-25,1-5,169-11,-25-2,-94 5,-92-1,92-19,52-25,-160 38,0 2,0 1,60 0,-16 1,111-23,-176 25,9-2,41-15,-43 12,-9 4,1 0,29-2,-29 5,0-1,18-5,-32 4,-7 1,-13-3,13 3,-32-6,1 1,-69-4,-78 9,120 2,-56 1,-144-1,3-12,-149-10,401 22,-230-9,194 5,-70-12,11-4,-42-10,135 27,-162-54,138 42,9 6,-42-25,19 5,-73-34,98 54,1 1,-1 1,-1 1,1 0,-1 2,-30-2,-87 6,-39-3,-185-8,343 11,-56 4,0 3,-77 17,89-10,39-8,1 0,-1-2,-30 1,9-5,25-1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4-25T15:38:16.07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73,'38'3,"-11"0,310 30,233 12,-292-31,-259-12,-1 0,0 1,22 6,-20-3,1-2,27 3,163-6,-10-1,-114 8,10 0,-24-7,-37-1,-1 1,70 11,-55-1,-17-2,0-2,59 4,-24-11,-33-1,58 7,-44 2,4 0,92 4,-121-12,57-3,-72 2,1 0,0-1,-1-1,0 1,1-2,10-4,-17 6,16-8,-15 4,-4 6,0 0,0-1,0 1,0 0,0 0,0-1,0 1,0 0,0 0,0 0,0-1,-1 1,1 0,0 0,0 0,0-1,0 1,-1 0,1 0,0 0,0 0,0 0,-1 0,1-1,0 1,0 0,0 0,-1 0,1 0,0 0,-7-2,1 1,-1 0,1 0,-1 0,-12 1,-7-1,7-2,1-1,-36-11,36 9,-1 0,0 2,-19-3,-229 3,155 5,94-3,18 1,0 1,-1 0,1 0,0 0,0 0,0 0,-1 0,1 0,0 0,0 0,0-1,-1 1,1 0,0 0,0 0,0 0,0-1,0 1,-1 0,1 0,0 0,0-1,0 1,0 0,0-1,0 1,0-1,1 1,-1 0,0-1,0 1,0 0,1-1,-1 1,0 0,1-1,-1 1,0 0,1 0,-1-1,0 1,1 0,-1 0,1-1,5-1,0-1,0 1,0 0,0 1,10-2,37-2,-27 4,143-13,-147 11,0 0,0-2,37-12,23-5,-65 19,108-27,-108 25,1 1,29-3,5-1,-42 5,-10 2,0 1,-1 0,1-1,-1 1,1 0,0 0,-1-1,1 1,-1 0,1 0,-1 0,1-1,-1 1,1 0,-1 0,1 0,-1 0,1 0,-1 0,0 0,-45-4,-73 4,-23-2,113-1,-30-9,-25-2,-72 10,0 13,-38 0,156-9,59 0,1 0,0 2,0 1,-1 0,1 2,22 8,-22-7,-1-1,32 3,45-1,-91-7,-2 0,0 0,0 1,0 0,8 2,-13-3,0 0,0 0,0 0,0 0,0 0,0 0,0 0,-1 0,1 0,0 0,0 0,0 0,0 0,0 0,0 0,0 0,0 0,0 0,0 0,0 0,0 1,0-1,0 0,0 0,0 0,0 0,0 0,0 0,0 0,0 0,0 0,0 0,0 0,0 0,0 0,0 0,0 0,0 0,0 0,0 0,0 1,0-1,0 0,0 0,0 0,0 0,0 0,0 0,0 0,0 0,0 0,1 0,-1 0,0 0,0 0,0 0,0 0,0 0,0 0,0 0,0 0,0 0,-8 2,-14 0,-229-18,177 9,-386-28,328 25,-264-7,369 19,-38 7,37-5,-29 2,-238-4,148-4,33 2,84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4-25T15:38:36.03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0 154,'0'-2,"0"1,0-1,0 0,1 1,-1-1,0 1,1-1,-1 1,1-1,-1 1,1-1,0 1,0 0,0-1,0 1,0 0,0 0,0 0,0-1,0 1,0 0,1 1,-1-1,0 0,1 0,-1 0,1 1,-1-1,1 1,-1-1,1 1,-1 0,1-1,2 1,5-1,1 1,0 0,-1 1,15 2,-15-2,11 3,1 1,27 10,-28-9,0 0,29 5,-10-6,74 20,-74-14,0-2,1-2,58 3,124-8,-140-2,779-1,-825 3,67 12,-100-13,60 13,-38-8,0 0,29 1,19-5,-44-3,54 7,-39 2,76 9,-96-15,0-1,-1-1,28-3,188-22,-170 21,-44 3,0 0,29-6,-4-3,103-6,-14 8,23-1,93-16,22-1,-57 28,-200-4,-1 1,0-2,32-9,-18 4,-18 3,-1 1,1-2,16-9,22-8,-11 8,-21 6,1 1,-1 2,1 0,0 1,25-2,94 8,-2-1,-80-7,-19 1,-30 4,0 0,-1 0,17-7,-14 4,-1 2,15-4,24 1,0 3,75 4,-45 0,-9-2,69 3,-80 7,-24-3,-3-1,-1 1,39 13,-37-9,1-2,-1-1,67 4,108-9,-121-3,241 12,33-3,-235-9,1202 1,-1310-2,-1 1,1-2,24-7,-20 4,28-2,38 3,110 7,-95 5,53 2,140-10,-272 0,0-2,42-9,13-1,27-2,69-4,-51 11,179-5,-295 14,-1 0,1 0,-1 1,0 0,0 0,10 5,-8-3,1-1,21 5,51-4,-57-4,43 6,282 59,-293-54,-1 3,68 26,-91-28,61 13,38-1,-15-12,168-3,-72 7,-147-8,120-1,-104-15,12 0,309 17,101-1,-318-10,504 3,-652 1,0 2,66 15,34 5,-24-23,1 0,-97 1,27 9,7 0,4-5,72-1,3-1,285 6,-328-10,-63-2,0 0,0-2,-1-1,1-1,28-12,21 1,-24 6,-5-1,0 3,56-5,-82 11,-1 0,0-1,-1 0,1-2,26-12,-35 15,0 0,1 0,-1 1,1 1,11-2,53 4,-50 0,46-4,-51 1,57-11,-67 11,-1-1,0 0,0-1,0 0,0 0,9-7,-17 10,1 0,-1 0,0 1,0-1,0 0,0 0,0 0,0 0,0 0,-1-1,1 1,0 0,0 0,-1 0,1-3,-1 3,0 0,0 0,0 0,0 0,0 0,0 1,-1-1,1 0,0 0,-1 0,1 0,-1 0,1 0,-1 0,1 1,-1-1,0 0,1 0,-1 1,0-1,0 1,1-1,-1 0,-2 0,-6-5,-1 0,-1 1,1 1,-1-1,0 2,0-1,-18-2,-87-7,105 12,-285-10,-4 13,74 0,199-1,-1 1,1 2,-1 0,-35 11,-138 23,68-17,68-8,-104 6,68-14,-118 20,90-7,106-16,0-1,0-1,-38-6,-220-38,210 31,25 5,-1 1,-54-1,85 8,0 0,-19 4,31-3,-1-1,1 2,0-1,-1 0,1 1,0 0,0 0,0 0,0 1,0-1,0 1,-4 4,-7 7,0-2,0 0,-29 16,5-2,-27 25,44-32,-48 30,63-44,0-1,1 1,0 0,0 0,0 1,1 0,-1 0,-4 8,0 2,0 1,-9 22,17-35,0-1,0 1,0-1,0 0,-1 0,0 0,1 0,-1 0,0-1,0 1,-1-1,1 0,0 0,-1 0,-4 2,-6 1,0 0,-26 5,21-6,-14 4,0-1,0-2,-37 1,41-4,-51 10,7 0,-113 6,-77-12,164-7,-256 1,327-2,0-1,0-1,0-1,-38-14,30 9,-64-10,-218-1,-2 21,151 1,-686-1,614 17,6 0,206-17,-111 6,-165 5,266-12,14 3,0 0,-44 11,39-7,-38 3,-179-7,132-3,41 1,-326 10,307-5,-35 4,17 5,-143-1,-451-14,679 3,1 0,-1 2,-38 11,-31 5,9-13,-123-5,108-4,52 0,-61-12,0 1,95 11,-103-9,90 7,1-2,-33-10,13 2,-73-12,-54 5,121 17,-87-11,-53-17,69 5,23 3,21 11,-93-21,138 24,9 2,-1 2,-44-5,-127-14,7 0,33 21,-1-1,-129-19,132 6,9 0,109 15,-178-11,70 15,340-2,321 8,-478-5,448 39,-116 23,68 10,-154-38,0-25,-260-11,-1-2,1-1,0-1,-1 0,0-2,0-1,0 0,23-13,-39 17,85-40,-63 30,-16 7,20-7,-5 6,1 1,30-3,22-3,-49 6,-13 2,23-6,-35 8,0 0,-1 0,0-1,1 0,-1 0,0 0,-1-1,6-4,-5 4,0 0,0 0,1 1,-1-1,1 1,-1 1,1-1,0 1,0 0,0 0,0 1,8-2,7 1,0 1,27 2,-20-1,6 3,1 1,50 12,-15-3,-63-11,134 26,-100-17,0-1,63 6,-75-13,39 10,-44-8,3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4-25T15:38:41.38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0 231,'2'0,"-1"-1,1 1,-1-1,1 1,-1-1,1 0,-1 0,0 0,3-2,3-2,12-5,1 0,0 1,0 2,1 0,0 1,0 1,33-4,16 3,70 3,27-1,288-7,-325 12,-105-2,1-2,39-9,20-2,2 9,95 7,-62 6,43 2,-158-10,63 1,80-9,-44-1,120 7,-35 1,-149-1,0-3,67-16,-68 13,1 2,55-2,81 7,-120 2,64 8,-26-2,219-5,-171-18,-41 8,34-1,-116 7,1 0,-1-1,19-6,-18 4,2 1,22-2,-25 6,0 0,38 6,35 14,-5-1,146 15,-161-24,85 0,74-10,-98-2,241 2,-346 2,1 0,40 10,-35-5,40 2,18-8,-59-2,0 2,64 9,-69-5,142 25,-128-24,49 15,-55-13,50 3,-47-7,-38-4,46 5,92 23,-110-19,-6-2,-1 0,2-2,-1 0,32 2,-19-7,-19-1,-1 1,0 1,19 4,213 36,-224-39,-5-1,0 2,33 7,-20-2,0-2,44 4,24 3,-60-6,72 3,42-10,-60-2,-25 2,-51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4-25T15:38:43.25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01T10:34:32.591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1,'1'0,"1"1,-1 0,1-1,-1 1,1 0,-1 0,0 0,1 0,-1 0,0 0,0 0,0 1,0-1,0 0,0 0,0 1,0-1,0 1,-1-1,1 1,-1-1,1 1,0 2,11 42,-12-42,1-1,0-1,0 0,0 1,0-1,0 0,0 0,0 0,1 0,-1 0,1 0,-1 0,1-1,0 1,0 0,0-1,0 1,0-1,0 0,0 0,0 0,0 0,1 0,-1 0,0-1,1 1,-1-1,5 1,9 0,-1 0,1-1,23-3,-2 1,-35 2,416 11,-365-9,104-10,-83 2,-8 1,85-3,-69 10,105-4,-140-3,90-4,-16 8,107 3,-81 17,-93-10,97 3,-60-15,124-18,-80 8,248 7,-207 8,44-14,250 10,-236 4,108 11,117 11,-338-8,-110-16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01T10:35:11.07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13,'0'-1,"1"0,-1 0,1 1,-1-1,1 0,0 0,0 1,-1-1,1 0,0 1,0-1,0 1,0-1,0 1,0-1,0 1,-1 0,1-1,0 1,0 0,0 0,1 0,-1 0,0 0,0 0,0 0,1 0,31 1,18 5,79 20,58 35,-67-24,-98-30,0-1,0-1,0-1,1-2,-1 0,1-1,40-4,-37 1,1 1,0 2,0 0,48 11,-4 4,112 10,161 38,-246-41,-54-17,1-1,-1-2,80-6,-23 0,-44 4,0-3,0-2,-1-3,98-25,-127 27,0 1,0 1,1 2,-1 1,41 5,-63-5,146 13,-66-1,-58-6,0-2,37 0,508-5,-563 2,-1 0,0 1,1 0,16 5,-7-1,-4-2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01T10:40:35.35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10,'23'2,"-1"1,0 1,0 1,-1 1,41 17,15 4,-11-9,1-3,111 11,-109-22,85 9,62 19,-13-11,-174-17,1-1,-1-1,1-2,-1-1,1-1,45-9,-67 10,-1-1,0 0,0 0,0 0,0 0,-1-1,1-1,-1 1,1-1,-1 0,0 0,-1-1,1 1,5-7,18-23,32-50,-48 65,-4 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6-01T10:57:08.71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79,'845'0,"-806"-2,52-9,-51 5,47-1,58 10,-71 0,147-13,-116-12,-78 14,1 2,0 1,52-3,1317 10,-1357 1,0 1,71 16,-69-11,0-1,62 2,153 3,84 0,13 0,-234-3,136-8,-149-3,-82-1,-1-1,1-1,-1-2,0 0,0-1,33-16,49-14,-69 28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5/26/2023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5/26/2023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5/26/2023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5/26/2023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5/26/2023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5/26/2023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19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12" Type="http://schemas.openxmlformats.org/officeDocument/2006/relationships/customXml" Target="../ink/ink4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5" Type="http://schemas.openxmlformats.org/officeDocument/2006/relationships/image" Target="../media/image20.png"/><Relationship Id="rId10" Type="http://schemas.openxmlformats.org/officeDocument/2006/relationships/customXml" Target="../ink/ink3.xml"/><Relationship Id="rId4" Type="http://schemas.openxmlformats.org/officeDocument/2006/relationships/image" Target="../media/image14.png"/><Relationship Id="rId9" Type="http://schemas.openxmlformats.org/officeDocument/2006/relationships/image" Target="../media/image17.png"/><Relationship Id="rId14" Type="http://schemas.openxmlformats.org/officeDocument/2006/relationships/customXml" Target="../ink/ink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30.png"/><Relationship Id="rId7" Type="http://schemas.openxmlformats.org/officeDocument/2006/relationships/customXml" Target="../ink/ink7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0.png"/><Relationship Id="rId5" Type="http://schemas.openxmlformats.org/officeDocument/2006/relationships/customXml" Target="../ink/ink6.xml"/><Relationship Id="rId10" Type="http://schemas.openxmlformats.org/officeDocument/2006/relationships/image" Target="../media/image170.png"/><Relationship Id="rId4" Type="http://schemas.openxmlformats.org/officeDocument/2006/relationships/image" Target="../media/image31.png"/><Relationship Id="rId9" Type="http://schemas.openxmlformats.org/officeDocument/2006/relationships/customXml" Target="../ink/ink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analysis-brainstorming-business-business-group-466733/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png"/><Relationship Id="rId4" Type="http://schemas.openxmlformats.org/officeDocument/2006/relationships/customXml" Target="../ink/ink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4iws9XCyTEk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7F231E5-F402-49E1-82B4-C762909ED2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F0BA12B-74D1-4DB1-9A3F-C9BA27B815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762000"/>
            <a:ext cx="4208489" cy="5334001"/>
          </a:xfrm>
          <a:custGeom>
            <a:avLst/>
            <a:gdLst>
              <a:gd name="connsiteX0" fmla="*/ 1015642 w 4208489"/>
              <a:gd name="connsiteY0" fmla="*/ 0 h 5334001"/>
              <a:gd name="connsiteX1" fmla="*/ 4208489 w 4208489"/>
              <a:gd name="connsiteY1" fmla="*/ 0 h 5334001"/>
              <a:gd name="connsiteX2" fmla="*/ 4208489 w 4208489"/>
              <a:gd name="connsiteY2" fmla="*/ 5334001 h 5334001"/>
              <a:gd name="connsiteX3" fmla="*/ 0 w 4208489"/>
              <a:gd name="connsiteY3" fmla="*/ 5334001 h 533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8489" h="5334001">
                <a:moveTo>
                  <a:pt x="1015642" y="0"/>
                </a:moveTo>
                <a:lnTo>
                  <a:pt x="4208489" y="0"/>
                </a:lnTo>
                <a:lnTo>
                  <a:pt x="4208489" y="5334001"/>
                </a:lnTo>
                <a:lnTo>
                  <a:pt x="0" y="5334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15FCC40-AA93-4D3B-90D0-69BC824EAD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1190517" y="1056875"/>
            <a:ext cx="1001483" cy="4744251"/>
          </a:xfrm>
          <a:custGeom>
            <a:avLst/>
            <a:gdLst>
              <a:gd name="connsiteX0" fmla="*/ 0 w 1001483"/>
              <a:gd name="connsiteY0" fmla="*/ 0 h 4744251"/>
              <a:gd name="connsiteX1" fmla="*/ 1001483 w 1001483"/>
              <a:gd name="connsiteY1" fmla="*/ 0 h 4744251"/>
              <a:gd name="connsiteX2" fmla="*/ 0 w 1001483"/>
              <a:gd name="connsiteY2" fmla="*/ 4744251 h 4744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1483" h="4744251">
                <a:moveTo>
                  <a:pt x="0" y="0"/>
                </a:moveTo>
                <a:lnTo>
                  <a:pt x="1001483" y="0"/>
                </a:lnTo>
                <a:lnTo>
                  <a:pt x="0" y="474425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70ECF4-6DCD-4BC4-A229-3CB3F0C304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4398" y="1298448"/>
            <a:ext cx="7315200" cy="3255264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2"/>
                </a:solidFill>
              </a:rPr>
              <a:t>Qualitative Research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DB5C04-DA91-4997-8D28-A467F3BE98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84397" y="4670246"/>
            <a:ext cx="6714232" cy="1531262"/>
          </a:xfrm>
        </p:spPr>
        <p:txBody>
          <a:bodyPr>
            <a:norm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Zlata Kapounov</a:t>
            </a:r>
            <a:r>
              <a:rPr lang="cs-CZ" sz="1600" b="1" dirty="0">
                <a:solidFill>
                  <a:schemeClr val="accent1"/>
                </a:solidFill>
              </a:rPr>
              <a:t>á, PhD </a:t>
            </a:r>
            <a:endParaRPr lang="en-US" sz="1600" b="1" dirty="0">
              <a:solidFill>
                <a:schemeClr val="accent1"/>
              </a:solidFill>
            </a:endParaRPr>
          </a:p>
          <a:p>
            <a:r>
              <a:rPr lang="en-US" sz="1600" b="1" dirty="0">
                <a:solidFill>
                  <a:schemeClr val="accent1"/>
                </a:solidFill>
              </a:rPr>
              <a:t>Victoria Hawk, PhD, MPH, RD</a:t>
            </a:r>
          </a:p>
          <a:p>
            <a:r>
              <a:rPr lang="en-US" sz="1600" b="1" dirty="0">
                <a:solidFill>
                  <a:schemeClr val="accent1"/>
                </a:solidFill>
              </a:rPr>
              <a:t>April 28, 2022</a:t>
            </a:r>
            <a:endParaRPr lang="en-US" sz="1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98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AD9FC-0C4F-4C1B-BFF7-CB9101EE9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Where to find the </a:t>
            </a:r>
            <a:r>
              <a:rPr lang="en-US" b="1" dirty="0"/>
              <a:t>name of the journal </a:t>
            </a:r>
            <a:r>
              <a:rPr lang="en-US" dirty="0"/>
              <a:t>and the </a:t>
            </a:r>
            <a:r>
              <a:rPr lang="en-US" b="1" dirty="0"/>
              <a:t>article title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D246E3E-403E-46D8-A547-4B976316D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617" t="21103" r="30746" b="35033"/>
          <a:stretch/>
        </p:blipFill>
        <p:spPr>
          <a:xfrm>
            <a:off x="3926541" y="262964"/>
            <a:ext cx="4069978" cy="180489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F276AA-0341-46DA-AA4F-B49DB2ED06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69" t="72157" r="32058" b="8192"/>
          <a:stretch/>
        </p:blipFill>
        <p:spPr>
          <a:xfrm>
            <a:off x="4087905" y="2288989"/>
            <a:ext cx="6568141" cy="13476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AE346F-40A4-4DC9-AC52-585B0D77B1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80" t="27712" r="28676" b="60872"/>
          <a:stretch/>
        </p:blipFill>
        <p:spPr>
          <a:xfrm>
            <a:off x="3538069" y="5247341"/>
            <a:ext cx="7357035" cy="7829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5AC6DD-4A52-4AE4-B31B-492E2C1ACC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696" t="26057" r="30637" b="53389"/>
          <a:stretch/>
        </p:blipFill>
        <p:spPr>
          <a:xfrm>
            <a:off x="3603812" y="4183529"/>
            <a:ext cx="6908800" cy="112955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DB57987-F90A-42BB-9E9C-948EFF0356BF}"/>
                  </a:ext>
                </a:extLst>
              </p14:cNvPr>
              <p14:cNvContentPartPr/>
              <p14:nvPr/>
            </p14:nvContentPartPr>
            <p14:xfrm>
              <a:off x="3873951" y="1069179"/>
              <a:ext cx="3548520" cy="3294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DB57987-F90A-42BB-9E9C-948EFF0356B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20311" y="961539"/>
                <a:ext cx="3656160" cy="54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6DFA817-0645-4A53-866B-7DEDBAFA07C6}"/>
                  </a:ext>
                </a:extLst>
              </p14:cNvPr>
              <p14:cNvContentPartPr/>
              <p14:nvPr/>
            </p14:nvContentPartPr>
            <p14:xfrm>
              <a:off x="8988471" y="3242859"/>
              <a:ext cx="1175400" cy="1101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6DFA817-0645-4A53-866B-7DEDBAFA07C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934831" y="3135219"/>
                <a:ext cx="1283040" cy="32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832664E9-4480-4917-9B23-E313799AFF32}"/>
                  </a:ext>
                </a:extLst>
              </p14:cNvPr>
              <p14:cNvContentPartPr/>
              <p14:nvPr/>
            </p14:nvContentPartPr>
            <p14:xfrm>
              <a:off x="4003911" y="4881219"/>
              <a:ext cx="6155280" cy="2829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832664E9-4480-4917-9B23-E313799AFF3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949911" y="4773579"/>
                <a:ext cx="6262920" cy="49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E51E0FA-75CE-4098-9792-3128AE8705DA}"/>
                  </a:ext>
                </a:extLst>
              </p14:cNvPr>
              <p14:cNvContentPartPr/>
              <p14:nvPr/>
            </p14:nvContentPartPr>
            <p14:xfrm>
              <a:off x="4045671" y="5397099"/>
              <a:ext cx="3017160" cy="1494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E51E0FA-75CE-4098-9792-3128AE8705D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991671" y="5289459"/>
                <a:ext cx="3124800" cy="36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5679F823-711D-43D3-8EB0-D28C9CA4DF13}"/>
                  </a:ext>
                </a:extLst>
              </p14:cNvPr>
              <p14:cNvContentPartPr/>
              <p14:nvPr/>
            </p14:nvContentPartPr>
            <p14:xfrm>
              <a:off x="3656871" y="6256779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5679F823-711D-43D3-8EB0-D28C9CA4DF1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603231" y="6148779"/>
                <a:ext cx="10800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4281C79C-9881-40F7-8900-C3082B832FA1}"/>
              </a:ext>
            </a:extLst>
          </p:cNvPr>
          <p:cNvSpPr txBox="1"/>
          <p:nvPr/>
        </p:nvSpPr>
        <p:spPr>
          <a:xfrm>
            <a:off x="8809318" y="1810870"/>
            <a:ext cx="2504141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Journal name at bottom of the page</a:t>
            </a: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33D72185-B3CC-4C58-ACC3-1D36458B24EE}"/>
              </a:ext>
            </a:extLst>
          </p:cNvPr>
          <p:cNvSpPr/>
          <p:nvPr/>
        </p:nvSpPr>
        <p:spPr>
          <a:xfrm rot="2155153">
            <a:off x="9377083" y="2480236"/>
            <a:ext cx="645458" cy="7351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Left 22">
            <a:extLst>
              <a:ext uri="{FF2B5EF4-FFF2-40B4-BE49-F238E27FC236}">
                <a16:creationId xmlns:a16="http://schemas.microsoft.com/office/drawing/2014/main" id="{F08ADCBD-C75B-4AE4-83DF-C489252C6C13}"/>
              </a:ext>
            </a:extLst>
          </p:cNvPr>
          <p:cNvSpPr/>
          <p:nvPr/>
        </p:nvSpPr>
        <p:spPr>
          <a:xfrm>
            <a:off x="7563481" y="841733"/>
            <a:ext cx="2434363" cy="69639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Title on first page</a:t>
            </a:r>
          </a:p>
        </p:txBody>
      </p:sp>
      <p:sp>
        <p:nvSpPr>
          <p:cNvPr id="24" name="Arrow: Left 23">
            <a:extLst>
              <a:ext uri="{FF2B5EF4-FFF2-40B4-BE49-F238E27FC236}">
                <a16:creationId xmlns:a16="http://schemas.microsoft.com/office/drawing/2014/main" id="{1C4421CC-8559-454F-A14A-003BDEA9D023}"/>
              </a:ext>
            </a:extLst>
          </p:cNvPr>
          <p:cNvSpPr/>
          <p:nvPr/>
        </p:nvSpPr>
        <p:spPr>
          <a:xfrm>
            <a:off x="7115364" y="4923227"/>
            <a:ext cx="2815868" cy="108395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Journal name at </a:t>
            </a:r>
            <a:br>
              <a:rPr lang="en-US" dirty="0"/>
            </a:br>
            <a:r>
              <a:rPr lang="en-US" dirty="0"/>
              <a:t>top of page 2</a:t>
            </a:r>
          </a:p>
        </p:txBody>
      </p:sp>
    </p:spTree>
    <p:extLst>
      <p:ext uri="{BB962C8B-B14F-4D97-AF65-F5344CB8AC3E}">
        <p14:creationId xmlns:p14="http://schemas.microsoft.com/office/powerpoint/2010/main" val="36238128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23C40-532F-43F1-AC0C-8D7893133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Questions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79A00A1D-7746-4B95-AFBA-EE15E33FB6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179069"/>
              </p:ext>
            </p:extLst>
          </p:nvPr>
        </p:nvGraphicFramePr>
        <p:xfrm>
          <a:off x="3869268" y="864108"/>
          <a:ext cx="7315200" cy="512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49526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BA722-F1B3-41E1-96A6-16AA13918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b="1" dirty="0"/>
              <a:t>Qualitative Research Questions</a:t>
            </a:r>
          </a:p>
        </p:txBody>
      </p:sp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76D1283C-33F2-4B2D-B740-A3654FD24A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7006094"/>
              </p:ext>
            </p:extLst>
          </p:nvPr>
        </p:nvGraphicFramePr>
        <p:xfrm>
          <a:off x="3759896" y="885459"/>
          <a:ext cx="7728267" cy="5087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57389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70ADECA-4CBF-4762-8888-05FC027DA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Where to find the research question</a:t>
            </a:r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95CA2AF0-09DC-4696-A03C-80B6EC9C9BC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8080519" y="1070210"/>
            <a:ext cx="2880851" cy="2022893"/>
          </a:xfrm>
          <a:prstGeom prst="rect">
            <a:avLst/>
          </a:prstGeo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07F3724E-FFA2-4EF1-A992-7AA1F42DFD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10761" t="16696" r="52149" b="14160"/>
          <a:stretch/>
        </p:blipFill>
        <p:spPr>
          <a:xfrm>
            <a:off x="3619622" y="2002971"/>
            <a:ext cx="3972908" cy="2603863"/>
          </a:xfr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E67FF05-96D2-4D13-8E29-21033A9F38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7713" y="3212549"/>
            <a:ext cx="2836819" cy="2084032"/>
          </a:xfrm>
          <a:prstGeom prst="rect">
            <a:avLst/>
          </a:prstGeom>
        </p:spPr>
      </p:pic>
      <p:sp>
        <p:nvSpPr>
          <p:cNvPr id="19" name="Arrow: Down 18">
            <a:extLst>
              <a:ext uri="{FF2B5EF4-FFF2-40B4-BE49-F238E27FC236}">
                <a16:creationId xmlns:a16="http://schemas.microsoft.com/office/drawing/2014/main" id="{5F96E004-3EBE-44A0-A3C8-47CD5BE9D235}"/>
              </a:ext>
            </a:extLst>
          </p:cNvPr>
          <p:cNvSpPr/>
          <p:nvPr/>
        </p:nvSpPr>
        <p:spPr>
          <a:xfrm>
            <a:off x="6148251" y="1010194"/>
            <a:ext cx="740229" cy="11582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D6495108-37EB-4153-8591-B96E1DFE63DE}"/>
                  </a:ext>
                </a:extLst>
              </p14:cNvPr>
              <p14:cNvContentPartPr/>
              <p14:nvPr/>
            </p14:nvContentPartPr>
            <p14:xfrm>
              <a:off x="8996348" y="2299583"/>
              <a:ext cx="1852920" cy="482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D6495108-37EB-4153-8591-B96E1DFE63D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960708" y="2227943"/>
                <a:ext cx="1924560" cy="19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385F58D4-1CBC-4747-9BF9-7DC787D6CB15}"/>
                  </a:ext>
                </a:extLst>
              </p14:cNvPr>
              <p14:cNvContentPartPr/>
              <p14:nvPr/>
            </p14:nvContentPartPr>
            <p14:xfrm>
              <a:off x="8582010" y="5038613"/>
              <a:ext cx="1316880" cy="1126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385F58D4-1CBC-4747-9BF9-7DC787D6CB1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528370" y="4930973"/>
                <a:ext cx="1424520" cy="328320"/>
              </a:xfrm>
              <a:prstGeom prst="rect">
                <a:avLst/>
              </a:prstGeom>
            </p:spPr>
          </p:pic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F255EE98-EC35-4987-A185-EA82F562613E}"/>
              </a:ext>
            </a:extLst>
          </p:cNvPr>
          <p:cNvSpPr txBox="1"/>
          <p:nvPr/>
        </p:nvSpPr>
        <p:spPr>
          <a:xfrm>
            <a:off x="7437120" y="3135086"/>
            <a:ext cx="1532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End of Introduction Section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B06680D-7969-4239-8273-332D89955FFA}"/>
              </a:ext>
            </a:extLst>
          </p:cNvPr>
          <p:cNvCxnSpPr/>
          <p:nvPr/>
        </p:nvCxnSpPr>
        <p:spPr>
          <a:xfrm>
            <a:off x="8020594" y="3657600"/>
            <a:ext cx="418012" cy="12714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3DB67430-7F0F-47D7-9F66-6BEDF2CA3A49}"/>
                  </a:ext>
                </a:extLst>
              </p14:cNvPr>
              <p14:cNvContentPartPr/>
              <p14:nvPr/>
            </p14:nvContentPartPr>
            <p14:xfrm>
              <a:off x="3742037" y="3880113"/>
              <a:ext cx="601200" cy="7884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3DB67430-7F0F-47D7-9F66-6BEDF2CA3A4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688037" y="3772473"/>
                <a:ext cx="708840" cy="29448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4AE39CFE-C8BC-4989-AD0A-C7CEB63BE175}"/>
              </a:ext>
            </a:extLst>
          </p:cNvPr>
          <p:cNvSpPr txBox="1"/>
          <p:nvPr/>
        </p:nvSpPr>
        <p:spPr>
          <a:xfrm>
            <a:off x="10843054" y="1309816"/>
            <a:ext cx="1155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Abstract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D7CEC2A-59E9-4456-B59F-C819F2038407}"/>
              </a:ext>
            </a:extLst>
          </p:cNvPr>
          <p:cNvCxnSpPr/>
          <p:nvPr/>
        </p:nvCxnSpPr>
        <p:spPr>
          <a:xfrm flipH="1">
            <a:off x="10880124" y="1686697"/>
            <a:ext cx="302741" cy="673444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796BD4F-0400-42FC-913D-28F01216916C}"/>
              </a:ext>
            </a:extLst>
          </p:cNvPr>
          <p:cNvSpPr txBox="1"/>
          <p:nvPr/>
        </p:nvSpPr>
        <p:spPr>
          <a:xfrm>
            <a:off x="5956729" y="389701"/>
            <a:ext cx="1155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Research Snapshot</a:t>
            </a:r>
          </a:p>
        </p:txBody>
      </p:sp>
    </p:spTree>
    <p:extLst>
      <p:ext uri="{BB962C8B-B14F-4D97-AF65-F5344CB8AC3E}">
        <p14:creationId xmlns:p14="http://schemas.microsoft.com/office/powerpoint/2010/main" val="167488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FDD9264-A478-4B82-A891-2BEA8BF9F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ypebar ready to print a question mark">
            <a:extLst>
              <a:ext uri="{FF2B5EF4-FFF2-40B4-BE49-F238E27FC236}">
                <a16:creationId xmlns:a16="http://schemas.microsoft.com/office/drawing/2014/main" id="{E27C817D-1811-429E-8E85-066DDBC4D7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09" r="-1" b="-1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4D755E9-CEF5-43A7-A514-4664F25F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A07879-8C93-4E01-AB4C-DFC4D3689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298448"/>
            <a:ext cx="3685070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spc="-100" dirty="0"/>
              <a:t>Qualitative</a:t>
            </a:r>
            <a:br>
              <a:rPr lang="en-US" sz="4400" spc="-100" dirty="0"/>
            </a:br>
            <a:r>
              <a:rPr lang="en-US" sz="4400" spc="-100" dirty="0"/>
              <a:t>Research Questions</a:t>
            </a:r>
            <a:br>
              <a:rPr lang="en-US" sz="4400" spc="-100" dirty="0"/>
            </a:br>
            <a:endParaRPr lang="en-US" sz="4400" spc="-1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BF879CD-ED15-450F-B829-699C694D2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572516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05FA1-BADB-478C-B1B6-1F19EDA40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/>
              <a:t>How to collect qualitative data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BC4E38A-E927-42A5-80F4-A228F44BEE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9052515"/>
              </p:ext>
            </p:extLst>
          </p:nvPr>
        </p:nvGraphicFramePr>
        <p:xfrm>
          <a:off x="3759896" y="885459"/>
          <a:ext cx="7728267" cy="5087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216633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0BE7C8-B4C4-4EB7-8C97-8B0C57861A63}"/>
              </a:ext>
            </a:extLst>
          </p:cNvPr>
          <p:cNvSpPr/>
          <p:nvPr/>
        </p:nvSpPr>
        <p:spPr>
          <a:xfrm>
            <a:off x="2057400" y="1068859"/>
            <a:ext cx="2526957" cy="9020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2ABBB681-F4D2-40F2-ACC3-DE0B4B488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45A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9388ED0-1FEF-4E11-B488-BD661D1AC1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5847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Open Ended Questions: Definition, Characteristics, Examples, and Advantages  | QuestionPro">
            <a:extLst>
              <a:ext uri="{FF2B5EF4-FFF2-40B4-BE49-F238E27FC236}">
                <a16:creationId xmlns:a16="http://schemas.microsoft.com/office/drawing/2014/main" id="{CE5F03B3-B2B3-4FA9-9762-F0B570E616B3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02706" y="771434"/>
            <a:ext cx="8786588" cy="5271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5E7AEC6-9C93-42DD-8D50-92D4F0DFEE87}"/>
              </a:ext>
            </a:extLst>
          </p:cNvPr>
          <p:cNvSpPr/>
          <p:nvPr/>
        </p:nvSpPr>
        <p:spPr>
          <a:xfrm>
            <a:off x="1909120" y="1078522"/>
            <a:ext cx="3484604" cy="1009770"/>
          </a:xfrm>
          <a:prstGeom prst="rect">
            <a:avLst/>
          </a:prstGeom>
          <a:solidFill>
            <a:srgbClr val="44A8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What are</a:t>
            </a:r>
          </a:p>
        </p:txBody>
      </p:sp>
    </p:spTree>
    <p:extLst>
      <p:ext uri="{BB962C8B-B14F-4D97-AF65-F5344CB8AC3E}">
        <p14:creationId xmlns:p14="http://schemas.microsoft.com/office/powerpoint/2010/main" val="33502309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F5E73-E2B8-43CB-BF62-DF99BF8DC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Interview Guide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FA7CE7-58D3-4124-BF51-870285CE66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Demographic Data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82A0F4-A432-479E-9F1D-FC9CB12D95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Open Ended Questions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498119A-093C-4E2A-857B-23B2597C884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2"/>
          <a:srcRect l="36956" t="26998" r="37227" b="11988"/>
          <a:stretch/>
        </p:blipFill>
        <p:spPr>
          <a:xfrm>
            <a:off x="3868615" y="1916722"/>
            <a:ext cx="3247315" cy="4316946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A02A37-A41F-400A-ABF0-DB80E33BE7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644" t="27607" r="38510" b="18034"/>
          <a:stretch/>
        </p:blipFill>
        <p:spPr>
          <a:xfrm>
            <a:off x="7801708" y="1840522"/>
            <a:ext cx="3557954" cy="456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8009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DB8424AB-D56B-4256-866A-5B54DE93C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C999C28-AD33-4EB7-A5F1-C06D10A5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9203ABB4-7E2A-4248-9FE7-4A419AFF2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126970D-C1E5-4FB1-84E8-86CB9CED1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67639"/>
            <a:ext cx="11707367" cy="1852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E4D0B3-7484-43C8-B6D5-3104B6DA1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433" y="4584800"/>
            <a:ext cx="10210862" cy="106569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900" spc="-100" dirty="0"/>
              <a:t>Use Open-Ended Questions</a:t>
            </a:r>
          </a:p>
        </p:txBody>
      </p:sp>
      <p:pic>
        <p:nvPicPr>
          <p:cNvPr id="2050" name="Picture 2" descr="MI - Interviewing Skills: Open-Ended Questions-3: Family Medicine Clerkship  2016-17 - Companion Site">
            <a:extLst>
              <a:ext uri="{FF2B5EF4-FFF2-40B4-BE49-F238E27FC236}">
                <a16:creationId xmlns:a16="http://schemas.microsoft.com/office/drawing/2014/main" id="{03D0257A-3C3A-470C-88AF-C019FF453FE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2970" y="840948"/>
            <a:ext cx="10637520" cy="3031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3507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DF7C9B3-01BE-4D46-ACA2-312DFE36A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2000"/>
            <a:ext cx="3443591" cy="53400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ECB270-1FAE-4431-B5F9-3AD038F43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Participants	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79D8874-F0BA-4760-831D-9DA8B73851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464041"/>
              </p:ext>
            </p:extLst>
          </p:nvPr>
        </p:nvGraphicFramePr>
        <p:xfrm>
          <a:off x="4059935" y="758952"/>
          <a:ext cx="7104549" cy="5330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8248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DF7C9B3-01BE-4D46-ACA2-312DFE36A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2000"/>
            <a:ext cx="3443591" cy="53400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2D2169-7526-491E-97D4-20E82B7F2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Why</a:t>
            </a:r>
            <a:r>
              <a:rPr lang="cs-CZ" dirty="0">
                <a:solidFill>
                  <a:schemeClr val="bg1"/>
                </a:solidFill>
              </a:rPr>
              <a:t>  Do</a:t>
            </a:r>
            <a:r>
              <a:rPr lang="en-US" dirty="0">
                <a:solidFill>
                  <a:schemeClr val="bg1"/>
                </a:solidFill>
              </a:rPr>
              <a:t> Research</a:t>
            </a:r>
            <a:r>
              <a:rPr lang="cs-CZ" dirty="0">
                <a:solidFill>
                  <a:schemeClr val="bg1"/>
                </a:solidFill>
              </a:rPr>
              <a:t>?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E35D931-802C-43C1-AA4D-188FF7D720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7250743"/>
              </p:ext>
            </p:extLst>
          </p:nvPr>
        </p:nvGraphicFramePr>
        <p:xfrm>
          <a:off x="4059935" y="758952"/>
          <a:ext cx="7104549" cy="5330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746802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DB23C2B-2054-4D8B-9E98-9190F8E0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797B5BC-9873-45F9-97D6-298FB5AF0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762000"/>
            <a:ext cx="4208489" cy="5334001"/>
          </a:xfrm>
          <a:custGeom>
            <a:avLst/>
            <a:gdLst>
              <a:gd name="connsiteX0" fmla="*/ 1015642 w 4208489"/>
              <a:gd name="connsiteY0" fmla="*/ 0 h 5334001"/>
              <a:gd name="connsiteX1" fmla="*/ 4208489 w 4208489"/>
              <a:gd name="connsiteY1" fmla="*/ 0 h 5334001"/>
              <a:gd name="connsiteX2" fmla="*/ 4208489 w 4208489"/>
              <a:gd name="connsiteY2" fmla="*/ 5334001 h 5334001"/>
              <a:gd name="connsiteX3" fmla="*/ 0 w 4208489"/>
              <a:gd name="connsiteY3" fmla="*/ 5334001 h 533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8489" h="5334001">
                <a:moveTo>
                  <a:pt x="1015642" y="0"/>
                </a:moveTo>
                <a:lnTo>
                  <a:pt x="4208489" y="0"/>
                </a:lnTo>
                <a:lnTo>
                  <a:pt x="4208489" y="5334001"/>
                </a:lnTo>
                <a:lnTo>
                  <a:pt x="0" y="533400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D387F8-D19C-435F-8C95-AE340F97E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260" y="1683144"/>
            <a:ext cx="2774922" cy="349171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How to Recruit Participants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94F464-D749-449D-B9F8-D97F21054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8665" y="1732129"/>
            <a:ext cx="7102783" cy="4031857"/>
          </a:xfrm>
        </p:spPr>
        <p:txBody>
          <a:bodyPr>
            <a:normAutofit fontScale="92500"/>
          </a:bodyPr>
          <a:lstStyle/>
          <a:p>
            <a:r>
              <a:rPr lang="en-US" sz="2800" b="1" dirty="0"/>
              <a:t>Recruitment</a:t>
            </a:r>
            <a:r>
              <a:rPr lang="en-US" sz="2800" dirty="0"/>
              <a:t>  is the process of finding, screening, and scheduling qualified candidates for the study</a:t>
            </a:r>
          </a:p>
          <a:p>
            <a:r>
              <a:rPr lang="en-US" sz="2800" b="1" dirty="0"/>
              <a:t>Methods to contact candidates </a:t>
            </a:r>
            <a:r>
              <a:rPr lang="en-US" sz="2800" dirty="0"/>
              <a:t>include:</a:t>
            </a:r>
          </a:p>
          <a:p>
            <a:pPr lvl="1"/>
            <a:r>
              <a:rPr lang="en-US" sz="2400" dirty="0"/>
              <a:t>sending letters, emails or telephone calls</a:t>
            </a:r>
          </a:p>
          <a:p>
            <a:pPr lvl="1"/>
            <a:r>
              <a:rPr lang="en-US" sz="2400" dirty="0"/>
              <a:t>hanging posters</a:t>
            </a:r>
          </a:p>
          <a:p>
            <a:pPr lvl="1"/>
            <a:r>
              <a:rPr lang="en-US" sz="2400" dirty="0"/>
              <a:t>In-person -  visiting places where candidates may be found </a:t>
            </a:r>
          </a:p>
          <a:p>
            <a:pPr lvl="1"/>
            <a:r>
              <a:rPr lang="en-US" sz="2400" dirty="0"/>
              <a:t>Referrals from study participants</a:t>
            </a:r>
          </a:p>
          <a:p>
            <a:r>
              <a:rPr lang="en-US" sz="2800" b="1" dirty="0"/>
              <a:t>Goal</a:t>
            </a:r>
            <a:r>
              <a:rPr lang="en-US" sz="2800" dirty="0"/>
              <a:t> is to identify qualified participants without introducing bias through the selection process  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65C2FCD-09A4-4B4B-AA73-F330DFE91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1190517" y="1056875"/>
            <a:ext cx="1001483" cy="4744251"/>
          </a:xfrm>
          <a:custGeom>
            <a:avLst/>
            <a:gdLst>
              <a:gd name="connsiteX0" fmla="*/ 0 w 1001483"/>
              <a:gd name="connsiteY0" fmla="*/ 0 h 4744251"/>
              <a:gd name="connsiteX1" fmla="*/ 1001483 w 1001483"/>
              <a:gd name="connsiteY1" fmla="*/ 0 h 4744251"/>
              <a:gd name="connsiteX2" fmla="*/ 0 w 1001483"/>
              <a:gd name="connsiteY2" fmla="*/ 4744251 h 4744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01483" h="4744251">
                <a:moveTo>
                  <a:pt x="0" y="0"/>
                </a:moveTo>
                <a:lnTo>
                  <a:pt x="1001483" y="0"/>
                </a:lnTo>
                <a:lnTo>
                  <a:pt x="0" y="474425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970742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E8A7A51-D656-47F0-BF06-7DEC0FA09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4BA1A1-61DA-41AF-8B41-5C2C1156BF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7802" b="7802"/>
          <a:stretch/>
        </p:blipFill>
        <p:spPr>
          <a:xfrm>
            <a:off x="0" y="-61401"/>
            <a:ext cx="12188932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0F7D017-358C-4536-980E-7C6B97AE6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rgbClr val="576C81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53D193-8E8E-4CF0-95C0-06C021C4B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565" y="2268855"/>
            <a:ext cx="3805441" cy="199046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spc="-100" dirty="0"/>
              <a:t>Method of Data Collection and Participants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3D524A5-0026-48B3-A857-8AE02CEC0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66099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DF7C9B3-01BE-4D46-ACA2-312DFE36A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2000"/>
            <a:ext cx="3443591" cy="53400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8F5B7B-E688-4197-8581-717D8527D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Stages of Data Analysis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9105CEB-6DE7-45EC-823C-325EC20E81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5313864"/>
              </p:ext>
            </p:extLst>
          </p:nvPr>
        </p:nvGraphicFramePr>
        <p:xfrm>
          <a:off x="4059935" y="758952"/>
          <a:ext cx="7104549" cy="5330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15971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F3B0B-CB68-4006-907F-1C55014A8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/>
              <a:t>Research Findings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E4CD634-2BF0-4E3F-8147-827BEBF6EA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4900543"/>
              </p:ext>
            </p:extLst>
          </p:nvPr>
        </p:nvGraphicFramePr>
        <p:xfrm>
          <a:off x="3759896" y="885459"/>
          <a:ext cx="7728267" cy="5087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001756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4C9EE1D-12BB-43F7-9A2A-893578DCA6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962A31-C54E-4762-B155-59777FED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4B392D36-B685-45E0-B197-6EE5D7480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DCA8533-CC5E-4754-9A04-047EDE49E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67639"/>
            <a:ext cx="11707367" cy="1852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33A41FB-B81E-49DC-B3BF-5037C483D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590661"/>
            <a:ext cx="10210862" cy="10656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spc="-100" dirty="0"/>
              <a:t>How are Qualitative Results Presented in Articles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3F1EE2B-FD14-4906-9711-FB932729B6B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94768" y="665143"/>
            <a:ext cx="4789994" cy="3312965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DCC7F63-83F2-4673-B589-0F931EEF12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05366" y="484632"/>
            <a:ext cx="4655891" cy="355675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A0621BF-5D51-4480-BF04-289C7E1F5777}"/>
              </a:ext>
            </a:extLst>
          </p:cNvPr>
          <p:cNvSpPr txBox="1"/>
          <p:nvPr/>
        </p:nvSpPr>
        <p:spPr>
          <a:xfrm>
            <a:off x="8651631" y="117231"/>
            <a:ext cx="2215661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Table of Themes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4B69AD-8256-4CFB-AAEF-C2C6E0B03741}"/>
              </a:ext>
            </a:extLst>
          </p:cNvPr>
          <p:cNvSpPr txBox="1"/>
          <p:nvPr/>
        </p:nvSpPr>
        <p:spPr>
          <a:xfrm>
            <a:off x="4883688" y="4112745"/>
            <a:ext cx="2778369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Theme and Representative Quotes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53B8D04-7DC8-497E-B4E8-682B1A5E1D09}"/>
              </a:ext>
            </a:extLst>
          </p:cNvPr>
          <p:cNvCxnSpPr>
            <a:cxnSpLocks/>
          </p:cNvCxnSpPr>
          <p:nvPr/>
        </p:nvCxnSpPr>
        <p:spPr>
          <a:xfrm flipV="1">
            <a:off x="5901179" y="2450969"/>
            <a:ext cx="612743" cy="1611984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317D68E-03FF-4135-B35E-D4C284435415}"/>
              </a:ext>
            </a:extLst>
          </p:cNvPr>
          <p:cNvCxnSpPr>
            <a:cxnSpLocks/>
          </p:cNvCxnSpPr>
          <p:nvPr/>
        </p:nvCxnSpPr>
        <p:spPr>
          <a:xfrm>
            <a:off x="9737889" y="367645"/>
            <a:ext cx="1" cy="471341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D7C39F92-F421-4751-A6C7-E01354EAFB28}"/>
                  </a:ext>
                </a:extLst>
              </p14:cNvPr>
              <p14:cNvContentPartPr/>
              <p14:nvPr/>
            </p14:nvContentPartPr>
            <p14:xfrm>
              <a:off x="8766557" y="894633"/>
              <a:ext cx="1932480" cy="3888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D7C39F92-F421-4751-A6C7-E01354EAFB2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712917" y="786633"/>
                <a:ext cx="2040120" cy="254520"/>
              </a:xfrm>
              <a:prstGeom prst="rect">
                <a:avLst/>
              </a:prstGeom>
            </p:spPr>
          </p:pic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FF147396-FED8-44AE-8BA3-98AC657B656F}"/>
              </a:ext>
            </a:extLst>
          </p:cNvPr>
          <p:cNvSpPr txBox="1"/>
          <p:nvPr/>
        </p:nvSpPr>
        <p:spPr>
          <a:xfrm>
            <a:off x="1338604" y="56560"/>
            <a:ext cx="287517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Table of Categories and Descriptions</a:t>
            </a:r>
          </a:p>
        </p:txBody>
      </p:sp>
    </p:spTree>
    <p:extLst>
      <p:ext uri="{BB962C8B-B14F-4D97-AF65-F5344CB8AC3E}">
        <p14:creationId xmlns:p14="http://schemas.microsoft.com/office/powerpoint/2010/main" val="38979295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E8A7A51-D656-47F0-BF06-7DEC0FA09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hild holding basket of treats">
            <a:extLst>
              <a:ext uri="{FF2B5EF4-FFF2-40B4-BE49-F238E27FC236}">
                <a16:creationId xmlns:a16="http://schemas.microsoft.com/office/drawing/2014/main" id="{564BA1A1-61DA-41AF-8B41-5C2C1156BF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02" b="7802"/>
          <a:stretch/>
        </p:blipFill>
        <p:spPr>
          <a:xfrm>
            <a:off x="0" y="-61401"/>
            <a:ext cx="12188932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0F7D017-358C-4536-980E-7C6B97AE6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rgbClr val="576C81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53D193-8E8E-4CF0-95C0-06C021C4B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965" y="1832573"/>
            <a:ext cx="3805441" cy="199046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spc="-100" dirty="0"/>
              <a:t>Study Results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3D524A5-0026-48B3-A857-8AE02CEC0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964689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DF7C9B3-01BE-4D46-ACA2-312DFE36A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2000"/>
            <a:ext cx="3443591" cy="53400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69DA0A-B4F7-4F2E-B3BC-5A958B64A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How can Qualitative Findings be used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47FA175-70B0-44EF-89C3-0237737E659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2848869"/>
              </p:ext>
            </p:extLst>
          </p:nvPr>
        </p:nvGraphicFramePr>
        <p:xfrm>
          <a:off x="4059935" y="758952"/>
          <a:ext cx="7104549" cy="5330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007929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66C7A97A-A7DE-4DFB-8542-1E4BF24C7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E111DB0-3D73-4D20-9D57-CEF5A0D86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83747C-B625-43E1-AD65-767082732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298448"/>
            <a:ext cx="3685070" cy="325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900" spc="-100"/>
              <a:t>DPP in Brno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27ADCA0-A066-4B16-8E1F-3C2483947B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58E3DBC-52B5-4985-9715-059B17A7FB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3434045"/>
              </p:ext>
            </p:extLst>
          </p:nvPr>
        </p:nvGraphicFramePr>
        <p:xfrm>
          <a:off x="4059935" y="758952"/>
          <a:ext cx="7104549" cy="5330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554039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F65E5-8A9C-417D-8C44-B5443FD54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Qualitative</a:t>
            </a:r>
            <a:br>
              <a:rPr lang="en-US" dirty="0"/>
            </a:br>
            <a:r>
              <a:rPr lang="en-US" dirty="0"/>
              <a:t> &amp; Quantitative Research Work Together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998592C-9869-491B-A251-2366227ECB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4799" y="723438"/>
            <a:ext cx="7174523" cy="56798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4433C5-15B0-47F4-94A3-E7B8540F5F13}"/>
              </a:ext>
            </a:extLst>
          </p:cNvPr>
          <p:cNvSpPr txBox="1"/>
          <p:nvPr/>
        </p:nvSpPr>
        <p:spPr>
          <a:xfrm>
            <a:off x="5250729" y="857838"/>
            <a:ext cx="4449451" cy="6410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53DF63-5AD1-494F-8F42-449FC613B08B}"/>
              </a:ext>
            </a:extLst>
          </p:cNvPr>
          <p:cNvSpPr txBox="1"/>
          <p:nvPr/>
        </p:nvSpPr>
        <p:spPr>
          <a:xfrm>
            <a:off x="6636470" y="6080289"/>
            <a:ext cx="213988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4621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5D5C296-F4B1-4AE5-8EEB-9FEB7ED177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787786-8127-4691-AB17-38CCCD02AF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-1" b="16023"/>
          <a:stretch/>
        </p:blipFill>
        <p:spPr>
          <a:xfrm>
            <a:off x="20" y="-1"/>
            <a:ext cx="12188932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C1ACE66-194D-48C4-A14A-6933B3528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>
              <a:lumMod val="50000"/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2522EFE-64F0-41A0-A0B8-F4C50DBE99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1298448"/>
            <a:ext cx="3685070" cy="3255264"/>
          </a:xfrm>
        </p:spPr>
        <p:txBody>
          <a:bodyPr>
            <a:normAutofit/>
          </a:bodyPr>
          <a:lstStyle/>
          <a:p>
            <a:r>
              <a:rPr lang="cs-CZ" sz="5000" dirty="0"/>
              <a:t>What Questions do you have?</a:t>
            </a:r>
            <a:endParaRPr lang="en-US" sz="50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25B886A-7ED1-4B77-819B-76ACBEFB0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76460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DF7C9B3-01BE-4D46-ACA2-312DFE36A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2000"/>
            <a:ext cx="3443591" cy="534003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FD3943-511F-4456-A54C-5E701B242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Diabetes Prevention Program (DPP)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2002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A183F39-852C-4091-ABFA-30852729DC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5820128"/>
              </p:ext>
            </p:extLst>
          </p:nvPr>
        </p:nvGraphicFramePr>
        <p:xfrm>
          <a:off x="4036489" y="758952"/>
          <a:ext cx="7104549" cy="5330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03400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0516254-1D9F-4F3A-9870-3A3280BE2B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096B23-3711-43B6-B433-01DC559A9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9116" y="864108"/>
            <a:ext cx="3073914" cy="5120639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DPP Brno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14672B-27A5-4CDA-ABAF-5E4CF4B41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128693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D89589C-2C90-4407-A995-05EC3DD7AB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51129" y="2085681"/>
            <a:ext cx="0" cy="2686639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7C720-7FF6-4D98-B7AE-9359E2C80A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9229" y="864108"/>
            <a:ext cx="5910677" cy="5120640"/>
          </a:xfrm>
        </p:spPr>
        <p:txBody>
          <a:bodyPr>
            <a:normAutofit/>
          </a:bodyPr>
          <a:lstStyle/>
          <a:p>
            <a:r>
              <a:rPr lang="en-US" b="1" dirty="0"/>
              <a:t>Generalizable Results</a:t>
            </a:r>
          </a:p>
          <a:p>
            <a:pPr lvl="1"/>
            <a:r>
              <a:rPr lang="en-US" dirty="0"/>
              <a:t>Through Lifestyle Change Type 2 Diabetes can be prevented</a:t>
            </a:r>
          </a:p>
          <a:p>
            <a:r>
              <a:rPr lang="en-US" dirty="0"/>
              <a:t>Czech Republic  has </a:t>
            </a:r>
            <a:r>
              <a:rPr lang="en-US" b="1" dirty="0"/>
              <a:t>increasing prevalence of pre-diabetes </a:t>
            </a:r>
            <a:r>
              <a:rPr lang="en-US" dirty="0"/>
              <a:t>in adults</a:t>
            </a:r>
          </a:p>
          <a:p>
            <a:r>
              <a:rPr lang="en-US" dirty="0"/>
              <a:t>WHAT IF we </a:t>
            </a:r>
            <a:r>
              <a:rPr lang="en-US" b="1" dirty="0"/>
              <a:t>conducted  the DPP in B</a:t>
            </a:r>
            <a:r>
              <a:rPr lang="cs-CZ" b="1" dirty="0"/>
              <a:t>rno</a:t>
            </a:r>
            <a:endParaRPr lang="en-US" b="1" dirty="0"/>
          </a:p>
          <a:p>
            <a:r>
              <a:rPr lang="en-US" dirty="0"/>
              <a:t>We Followed research protocols and collected quantitative data</a:t>
            </a:r>
          </a:p>
          <a:p>
            <a:r>
              <a:rPr lang="en-US" b="1" dirty="0">
                <a:solidFill>
                  <a:srgbClr val="FF0000"/>
                </a:solidFill>
              </a:rPr>
              <a:t>BUT the results were DIFFERENT</a:t>
            </a:r>
          </a:p>
          <a:p>
            <a:pPr lvl="1"/>
            <a:r>
              <a:rPr lang="en-US" dirty="0"/>
              <a:t>Compared to other groups, </a:t>
            </a:r>
            <a:r>
              <a:rPr lang="en-US" b="1" dirty="0">
                <a:solidFill>
                  <a:srgbClr val="FF0000"/>
                </a:solidFill>
              </a:rPr>
              <a:t>Lifestyle Counseling  was not more effective </a:t>
            </a:r>
            <a:r>
              <a:rPr lang="en-US" dirty="0"/>
              <a:t>at preventing diabetes for people in Brno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But WHY……  How can you find out?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A206779-5C74-4555-94BC-5845C92EC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683988" y="767825"/>
            <a:ext cx="508012" cy="5328173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302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4F6B6-142E-41EA-B80D-7818FD8F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r>
              <a:rPr lang="en-US" dirty="0"/>
              <a:t>What is Qualitative Research</a:t>
            </a:r>
            <a:r>
              <a:rPr lang="cs-CZ" dirty="0"/>
              <a:t>?</a:t>
            </a:r>
            <a:endParaRPr lang="en-US" dirty="0"/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249E5E94-0450-42F4-B0E3-B87428C1C0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1168739"/>
              </p:ext>
            </p:extLst>
          </p:nvPr>
        </p:nvGraphicFramePr>
        <p:xfrm>
          <a:off x="3759896" y="885459"/>
          <a:ext cx="7728267" cy="5087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11905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162DF2A-64D1-4AA9-BA42-8A4063EAD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7C1373-63AF-4A75-909E-990E0535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E58EE06-9B03-4D70-A63C-13660A9C8F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0A257B-6D54-40C8-8E37-BA113BEB88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92EDE9-7E29-473D-8499-DB2B58541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0381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8BC3F0-51DE-44CF-97C2-07266E92B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2114" y="1083731"/>
            <a:ext cx="8184221" cy="475879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spc="-100" dirty="0"/>
              <a:t>Qualitative and Quantitative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AC3E9E-A804-4602-9697-8CF16A9AEA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614" y="1151995"/>
            <a:ext cx="2241971" cy="46905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r">
              <a:buNone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hlinkClick r:id="rId2"/>
              </a:rPr>
              <a:t>Video Link</a:t>
            </a:r>
          </a:p>
        </p:txBody>
      </p:sp>
    </p:spTree>
    <p:extLst>
      <p:ext uri="{BB962C8B-B14F-4D97-AF65-F5344CB8AC3E}">
        <p14:creationId xmlns:p14="http://schemas.microsoft.com/office/powerpoint/2010/main" val="28548854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0EC43D2-BCDC-4597-B0E7-DC6BE05A1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/>
              <a:t>Today’s Plan</a:t>
            </a:r>
            <a:r>
              <a:rPr lang="en-US" dirty="0"/>
              <a:t>	</a:t>
            </a:r>
          </a:p>
        </p:txBody>
      </p:sp>
      <p:graphicFrame>
        <p:nvGraphicFramePr>
          <p:cNvPr id="10" name="Content Placeholder 7">
            <a:extLst>
              <a:ext uri="{FF2B5EF4-FFF2-40B4-BE49-F238E27FC236}">
                <a16:creationId xmlns:a16="http://schemas.microsoft.com/office/drawing/2014/main" id="{D5F7F7A4-321A-4829-9F00-EB3D95E619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3676815"/>
              </p:ext>
            </p:extLst>
          </p:nvPr>
        </p:nvGraphicFramePr>
        <p:xfrm>
          <a:off x="3759896" y="885459"/>
          <a:ext cx="7728267" cy="5087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01751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652E5D6-E378-4614-BCBD-8663DD15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287AC3-AACF-4ADB-9F73-125E714D9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993" y="4367639"/>
            <a:ext cx="11430014" cy="18521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64C56F-5298-41F5-BA29-62602E915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477" y="4599160"/>
            <a:ext cx="11079804" cy="1358020"/>
          </a:xfrm>
        </p:spPr>
        <p:txBody>
          <a:bodyPr anchor="ctr">
            <a:normAutofit/>
          </a:bodyPr>
          <a:lstStyle/>
          <a:p>
            <a:pPr algn="ctr"/>
            <a:r>
              <a:rPr lang="en-US" sz="4400">
                <a:solidFill>
                  <a:schemeClr val="bg1"/>
                </a:solidFill>
              </a:rPr>
              <a:t>Group Activity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2E5EB3E-36DA-45E3-B6B3-3AF33B1F97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2346823"/>
              </p:ext>
            </p:extLst>
          </p:nvPr>
        </p:nvGraphicFramePr>
        <p:xfrm>
          <a:off x="960120" y="640080"/>
          <a:ext cx="10271760" cy="3202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61213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7115F77-2FAE-4CA7-9A7F-10D5F2C8F8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D4C046-A04C-46CC-AFA3-6B0621F62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E8A7A51-D656-47F0-BF06-7DEC0FA09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tack of magazines on table">
            <a:extLst>
              <a:ext uri="{FF2B5EF4-FFF2-40B4-BE49-F238E27FC236}">
                <a16:creationId xmlns:a16="http://schemas.microsoft.com/office/drawing/2014/main" id="{1FDFB707-1285-440C-8D4B-694672E973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11888" r="-1" b="3820"/>
          <a:stretch/>
        </p:blipFill>
        <p:spPr>
          <a:xfrm>
            <a:off x="3068" y="0"/>
            <a:ext cx="12188932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0F7D017-358C-4536-980E-7C6B97AE6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rgbClr val="986052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1E0B38-E825-4FD4-9A7A-8EC2F700C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298448"/>
            <a:ext cx="3685070" cy="325526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900" spc="-100" dirty="0"/>
              <a:t>Qualitative Articles: Journals and Titles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3D524A5-0026-48B3-A857-8AE02CEC0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5618234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TM03457475[[fn=Frame]]</Template>
  <TotalTime>1360</TotalTime>
  <Words>781</Words>
  <Application>Microsoft Office PowerPoint</Application>
  <PresentationFormat>Širokoúhlá obrazovka</PresentationFormat>
  <Paragraphs>123</Paragraphs>
  <Slides>29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3" baseType="lpstr">
      <vt:lpstr>Corbel</vt:lpstr>
      <vt:lpstr>Times New Roman</vt:lpstr>
      <vt:lpstr>Wingdings 2</vt:lpstr>
      <vt:lpstr>Frame</vt:lpstr>
      <vt:lpstr>Qualitative Research</vt:lpstr>
      <vt:lpstr>Why  Do Research?</vt:lpstr>
      <vt:lpstr>Diabetes Prevention Program (DPP) 2002</vt:lpstr>
      <vt:lpstr>DPP Brno</vt:lpstr>
      <vt:lpstr>What is Qualitative Research?</vt:lpstr>
      <vt:lpstr>Qualitative and Quantitative Research</vt:lpstr>
      <vt:lpstr>Today’s Plan </vt:lpstr>
      <vt:lpstr>Group Activity</vt:lpstr>
      <vt:lpstr>Qualitative Articles: Journals and Titles</vt:lpstr>
      <vt:lpstr>Where to find the name of the journal and the article title</vt:lpstr>
      <vt:lpstr>Research Questions</vt:lpstr>
      <vt:lpstr>Qualitative Research Questions</vt:lpstr>
      <vt:lpstr>Where to find the research question</vt:lpstr>
      <vt:lpstr>Qualitative Research Questions </vt:lpstr>
      <vt:lpstr>How to collect qualitative data</vt:lpstr>
      <vt:lpstr>Prezentace aplikace PowerPoint</vt:lpstr>
      <vt:lpstr>Interview Guide</vt:lpstr>
      <vt:lpstr>Use Open-Ended Questions</vt:lpstr>
      <vt:lpstr>Participants </vt:lpstr>
      <vt:lpstr>How to Recruit Participants</vt:lpstr>
      <vt:lpstr>Method of Data Collection and Participants</vt:lpstr>
      <vt:lpstr>Stages of Data Analysis</vt:lpstr>
      <vt:lpstr>Research Findings</vt:lpstr>
      <vt:lpstr>How are Qualitative Results Presented in Articles</vt:lpstr>
      <vt:lpstr>Study Results</vt:lpstr>
      <vt:lpstr>How can Qualitative Findings be used</vt:lpstr>
      <vt:lpstr>DPP in Brno</vt:lpstr>
      <vt:lpstr>Qualitative  &amp; Quantitative Research Work Together</vt:lpstr>
      <vt:lpstr>What Questions do you have?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Qualitative Research</dc:title>
  <dc:creator>Victoria Hawk</dc:creator>
  <cp:lastModifiedBy>Halina Matějová</cp:lastModifiedBy>
  <cp:revision>135</cp:revision>
  <dcterms:created xsi:type="dcterms:W3CDTF">2021-05-27T18:13:15Z</dcterms:created>
  <dcterms:modified xsi:type="dcterms:W3CDTF">2023-05-26T07:32:51Z</dcterms:modified>
</cp:coreProperties>
</file>