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příklad</a:t>
            </a:r>
            <a:endParaRPr lang="cs-CZ" dirty="0"/>
          </a:p>
        </p:txBody>
      </p:sp>
      <p:sp>
        <p:nvSpPr>
          <p:cNvPr id="5123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prstClr val="white"/>
                </a:solidFill>
              </a:rPr>
              <a:t>	Stanovte rozpětí měsíčního příjmu a průměr obyvatel malé obce A a B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prstClr val="white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786063" y="3071813"/>
          <a:ext cx="4085106" cy="2178944"/>
        </p:xfrm>
        <a:graphic>
          <a:graphicData uri="http://schemas.openxmlformats.org/drawingml/2006/table">
            <a:tbl>
              <a:tblPr/>
              <a:tblGrid>
                <a:gridCol w="2042553"/>
                <a:gridCol w="2042553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Obec A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Obec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B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4 000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6 000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10 000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11 000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14 000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16 000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příklad</a:t>
            </a:r>
            <a:endParaRPr lang="cs-CZ" dirty="0"/>
          </a:p>
        </p:txBody>
      </p:sp>
      <p:sp>
        <p:nvSpPr>
          <p:cNvPr id="6147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Stanovte rozptyl a směrodatnou odchylku hmotností myší: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1,2; 1,4; 1,6; 1,8; 2,0; 2,4; 3,8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příklad</a:t>
            </a:r>
            <a:endParaRPr lang="cs-CZ" dirty="0"/>
          </a:p>
        </p:txBody>
      </p:sp>
      <p:sp>
        <p:nvSpPr>
          <p:cNvPr id="7171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V nemocnici bylo hospitalizováno celkem 340 osob s průměrnou délkou hospitalizace 13,6 dnů a směrodatnou odchylkou 6,08 dne. Spočtěte variační koeficient.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příklad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Stanovte </a:t>
            </a:r>
            <a:r>
              <a:rPr lang="cs-CZ" sz="3200" dirty="0" err="1">
                <a:solidFill>
                  <a:schemeClr val="bg1"/>
                </a:solidFill>
                <a:latin typeface="Calibri" pitchFamily="34" charset="0"/>
              </a:rPr>
              <a:t>kvartilové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 rozpětí hmotností: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58, 64, 79, 82, 47, 52, 60, 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81, 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75, 69, 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88 </a:t>
            </a: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5. příklad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Výška dívek: n = 12</a:t>
            </a: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55576" y="2348880"/>
          <a:ext cx="77768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146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151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pořadí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10,5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</Words>
  <Application>Microsoft Office PowerPoint</Application>
  <PresentationFormat>Předvádění na obrazovce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1_Motiv sady Office</vt:lpstr>
      <vt:lpstr>1. příklad</vt:lpstr>
      <vt:lpstr>2. příklad</vt:lpstr>
      <vt:lpstr>3. příklad</vt:lpstr>
      <vt:lpstr>4. příklad</vt:lpstr>
      <vt:lpstr>5. příklad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příklad</dc:title>
  <dc:creator>Lucie Buresova</dc:creator>
  <cp:lastModifiedBy>Lucie Buresova</cp:lastModifiedBy>
  <cp:revision>1</cp:revision>
  <dcterms:created xsi:type="dcterms:W3CDTF">2021-03-16T16:49:00Z</dcterms:created>
  <dcterms:modified xsi:type="dcterms:W3CDTF">2021-03-16T16:51:11Z</dcterms:modified>
</cp:coreProperties>
</file>