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74" r:id="rId4"/>
    <p:sldId id="277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14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5" d="100"/>
          <a:sy n="85" d="100"/>
        </p:scale>
        <p:origin x="150" y="90"/>
      </p:cViewPr>
      <p:guideLst>
        <p:guide orient="horz" pos="1120"/>
        <p:guide orient="horz" pos="1275"/>
        <p:guide orient="horz" pos="709"/>
        <p:guide orient="horz" pos="3861"/>
        <p:guide orient="horz" pos="3944"/>
        <p:guide pos="428"/>
        <p:guide pos="7224"/>
        <p:guide pos="914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08485"/>
            <a:ext cx="11361600" cy="1763460"/>
          </a:xfrm>
        </p:spPr>
        <p:txBody>
          <a:bodyPr/>
          <a:lstStyle/>
          <a:p>
            <a:r>
              <a:rPr lang="cs-CZ" dirty="0"/>
              <a:t>Určování fází srdeční systoly.</a:t>
            </a:r>
            <a:br>
              <a:rPr lang="cs-CZ" dirty="0"/>
            </a:br>
            <a:r>
              <a:rPr lang="cs-CZ" dirty="0"/>
              <a:t>Úder srdečního hrotu.</a:t>
            </a:r>
            <a:br>
              <a:rPr lang="cs-CZ" dirty="0"/>
            </a:br>
            <a:r>
              <a:rPr lang="cs-CZ" dirty="0"/>
              <a:t>Srdeční ozvy.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7. – 9. týden)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cyklus (srdeční revoluce)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57662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Izovolumická</a:t>
            </a:r>
            <a:r>
              <a:rPr lang="cs-CZ" dirty="0"/>
              <a:t> kontrakce</a:t>
            </a:r>
          </a:p>
          <a:p>
            <a:pPr lvl="1"/>
            <a:r>
              <a:rPr lang="cs-CZ" dirty="0"/>
              <a:t>kontrakce komorového myokardu, vede ke vzrůstu </a:t>
            </a:r>
            <a:r>
              <a:rPr lang="cs-CZ" dirty="0" err="1"/>
              <a:t>nitrokomorového</a:t>
            </a:r>
            <a:r>
              <a:rPr lang="cs-CZ" dirty="0"/>
              <a:t> tlaku, AV chlopně se uzavřou,  50ms po začátku QRS, odpovídá časově </a:t>
            </a:r>
            <a:r>
              <a:rPr lang="cs-CZ" dirty="0" err="1"/>
              <a:t>I.ozvě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Ejekční fáze:  </a:t>
            </a:r>
          </a:p>
          <a:p>
            <a:pPr lvl="1"/>
            <a:r>
              <a:rPr lang="cs-CZ" dirty="0" err="1"/>
              <a:t>nitrokomorový</a:t>
            </a:r>
            <a:r>
              <a:rPr lang="cs-CZ" dirty="0"/>
              <a:t> tlak přesáhne diastolický tlak ve velkých tepnách, otevřou se </a:t>
            </a:r>
            <a:r>
              <a:rPr lang="cs-CZ" dirty="0" err="1"/>
              <a:t>semilunární</a:t>
            </a:r>
            <a:r>
              <a:rPr lang="cs-CZ" dirty="0"/>
              <a:t> chlopně, krev je vypuzována do tepen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Izovolumická</a:t>
            </a:r>
            <a:r>
              <a:rPr lang="cs-CZ" dirty="0"/>
              <a:t> relaxace: </a:t>
            </a:r>
          </a:p>
          <a:p>
            <a:pPr lvl="1"/>
            <a:r>
              <a:rPr lang="cs-CZ" dirty="0"/>
              <a:t>uzavření </a:t>
            </a:r>
            <a:r>
              <a:rPr lang="cs-CZ" dirty="0" err="1"/>
              <a:t>semilunárních</a:t>
            </a:r>
            <a:r>
              <a:rPr lang="cs-CZ" dirty="0"/>
              <a:t> chlopní, rychlý pokles </a:t>
            </a:r>
            <a:r>
              <a:rPr lang="cs-CZ" dirty="0" err="1"/>
              <a:t>nitrokomorového</a:t>
            </a:r>
            <a:r>
              <a:rPr lang="cs-CZ" dirty="0"/>
              <a:t> tlaku až na hodnotu nižší než je v síních, otevření AV chlopní</a:t>
            </a:r>
          </a:p>
          <a:p>
            <a:pPr>
              <a:lnSpc>
                <a:spcPct val="100000"/>
              </a:lnSpc>
            </a:pPr>
            <a:r>
              <a:rPr lang="cs-CZ" dirty="0"/>
              <a:t>Plnící fáze: </a:t>
            </a:r>
          </a:p>
          <a:p>
            <a:pPr lvl="1"/>
            <a:r>
              <a:rPr lang="cs-CZ" dirty="0"/>
              <a:t>fáze rychlého plnění, fáze pomalého plnění (diastáza), systola síní</a:t>
            </a:r>
          </a:p>
        </p:txBody>
      </p:sp>
      <p:pic>
        <p:nvPicPr>
          <p:cNvPr id="6" name="Picture 2" descr="C:\Users\Kateřina\Desktop\výuka\praktika\diagram.jpg">
            <a:extLst>
              <a:ext uri="{FF2B5EF4-FFF2-40B4-BE49-F238E27FC236}">
                <a16:creationId xmlns:a16="http://schemas.microsoft.com/office/drawing/2014/main" id="{1D208978-B5FB-4E2E-ABAB-EDC28027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379457"/>
            <a:ext cx="5507554" cy="3717032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3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Fáze srdečního cyklu: PV diagram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AFF29BA-6822-4839-B6D2-3234D6FB756C}"/>
              </a:ext>
            </a:extLst>
          </p:cNvPr>
          <p:cNvGrpSpPr/>
          <p:nvPr/>
        </p:nvGrpSpPr>
        <p:grpSpPr>
          <a:xfrm>
            <a:off x="1279133" y="1753515"/>
            <a:ext cx="7066309" cy="3969732"/>
            <a:chOff x="251520" y="2123564"/>
            <a:chExt cx="7066309" cy="3969732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3141BE97-3E12-4CD2-A922-C6AADCC6404A}"/>
                </a:ext>
              </a:extLst>
            </p:cNvPr>
            <p:cNvGrpSpPr/>
            <p:nvPr/>
          </p:nvGrpSpPr>
          <p:grpSpPr>
            <a:xfrm>
              <a:off x="2771800" y="5229200"/>
              <a:ext cx="1442157" cy="326191"/>
              <a:chOff x="3131700" y="4686985"/>
              <a:chExt cx="1442157" cy="326191"/>
            </a:xfrm>
          </p:grpSpPr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4BDD3732-3650-44E2-97B4-81FDA95A807D}"/>
                  </a:ext>
                </a:extLst>
              </p:cNvPr>
              <p:cNvCxnSpPr/>
              <p:nvPr/>
            </p:nvCxnSpPr>
            <p:spPr>
              <a:xfrm>
                <a:off x="4573857" y="4686985"/>
                <a:ext cx="0" cy="32619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F585DCAA-6CCC-4BED-9A07-C6E17E59C3DB}"/>
                  </a:ext>
                </a:extLst>
              </p:cNvPr>
              <p:cNvCxnSpPr/>
              <p:nvPr/>
            </p:nvCxnSpPr>
            <p:spPr>
              <a:xfrm>
                <a:off x="3131700" y="4815095"/>
                <a:ext cx="140" cy="18549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CD127A85-71CA-423B-B464-565B40CCA778}"/>
                </a:ext>
              </a:extLst>
            </p:cNvPr>
            <p:cNvGrpSpPr/>
            <p:nvPr/>
          </p:nvGrpSpPr>
          <p:grpSpPr>
            <a:xfrm>
              <a:off x="251520" y="2123564"/>
              <a:ext cx="7066309" cy="3969732"/>
              <a:chOff x="596702" y="2123564"/>
              <a:chExt cx="7066309" cy="3969732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71D2CA99-E2FF-4754-B8BA-BF7A9A58AEF9}"/>
                  </a:ext>
                </a:extLst>
              </p:cNvPr>
              <p:cNvGrpSpPr/>
              <p:nvPr/>
            </p:nvGrpSpPr>
            <p:grpSpPr>
              <a:xfrm>
                <a:off x="611560" y="2690569"/>
                <a:ext cx="4359721" cy="3402727"/>
                <a:chOff x="611560" y="2133089"/>
                <a:chExt cx="4359721" cy="3402727"/>
              </a:xfrm>
            </p:grpSpPr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A1F5C244-BDE1-44E1-ADDC-E3615E758885}"/>
                    </a:ext>
                  </a:extLst>
                </p:cNvPr>
                <p:cNvSpPr txBox="1"/>
                <p:nvPr/>
              </p:nvSpPr>
              <p:spPr>
                <a:xfrm>
                  <a:off x="1403648" y="4705399"/>
                  <a:ext cx="28803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AA25CFFC-6482-40A6-8904-38232B858F5D}"/>
                    </a:ext>
                  </a:extLst>
                </p:cNvPr>
                <p:cNvSpPr txBox="1"/>
                <p:nvPr/>
              </p:nvSpPr>
              <p:spPr>
                <a:xfrm>
                  <a:off x="1187624" y="4509120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43" name="TextovéPole 42">
                  <a:extLst>
                    <a:ext uri="{FF2B5EF4-FFF2-40B4-BE49-F238E27FC236}">
                      <a16:creationId xmlns:a16="http://schemas.microsoft.com/office/drawing/2014/main" id="{6E29BCA4-629D-4979-9F41-F05FD47DD0E6}"/>
                    </a:ext>
                  </a:extLst>
                </p:cNvPr>
                <p:cNvSpPr txBox="1"/>
                <p:nvPr/>
              </p:nvSpPr>
              <p:spPr>
                <a:xfrm>
                  <a:off x="1202482" y="2986732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44" name="TextovéPole 43">
                  <a:extLst>
                    <a:ext uri="{FF2B5EF4-FFF2-40B4-BE49-F238E27FC236}">
                      <a16:creationId xmlns:a16="http://schemas.microsoft.com/office/drawing/2014/main" id="{C56B32AD-12EA-4DAC-9D46-F8067EC59386}"/>
                    </a:ext>
                  </a:extLst>
                </p:cNvPr>
                <p:cNvSpPr txBox="1"/>
                <p:nvPr/>
              </p:nvSpPr>
              <p:spPr>
                <a:xfrm>
                  <a:off x="1125141" y="2671961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</a:p>
              </p:txBody>
            </p:sp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96EC467D-31D4-4EF8-80F2-C982640C4046}"/>
                    </a:ext>
                  </a:extLst>
                </p:cNvPr>
                <p:cNvSpPr txBox="1"/>
                <p:nvPr/>
              </p:nvSpPr>
              <p:spPr>
                <a:xfrm>
                  <a:off x="1153716" y="2180481"/>
                  <a:ext cx="92657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6" name="TextovéPole 45">
                  <a:extLst>
                    <a:ext uri="{FF2B5EF4-FFF2-40B4-BE49-F238E27FC236}">
                      <a16:creationId xmlns:a16="http://schemas.microsoft.com/office/drawing/2014/main" id="{56025472-7B64-45BB-90B8-A6940F06865E}"/>
                    </a:ext>
                  </a:extLst>
                </p:cNvPr>
                <p:cNvSpPr txBox="1"/>
                <p:nvPr/>
              </p:nvSpPr>
              <p:spPr>
                <a:xfrm>
                  <a:off x="2968774" y="4922118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47" name="TextovéPole 46">
                  <a:extLst>
                    <a:ext uri="{FF2B5EF4-FFF2-40B4-BE49-F238E27FC236}">
                      <a16:creationId xmlns:a16="http://schemas.microsoft.com/office/drawing/2014/main" id="{80ED8F63-0EDF-4F8B-8804-5A44E1BC5F21}"/>
                    </a:ext>
                  </a:extLst>
                </p:cNvPr>
                <p:cNvSpPr txBox="1"/>
                <p:nvPr/>
              </p:nvSpPr>
              <p:spPr>
                <a:xfrm>
                  <a:off x="4361036" y="4927451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BF26706A-16AC-48DF-9260-9EC06B15F8A1}"/>
                    </a:ext>
                  </a:extLst>
                </p:cNvPr>
                <p:cNvSpPr txBox="1"/>
                <p:nvPr/>
              </p:nvSpPr>
              <p:spPr>
                <a:xfrm>
                  <a:off x="611560" y="213308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STK</a:t>
                  </a:r>
                </a:p>
              </p:txBody>
            </p:sp>
            <p:sp>
              <p:nvSpPr>
                <p:cNvPr id="49" name="TextovéPole 48">
                  <a:extLst>
                    <a:ext uri="{FF2B5EF4-FFF2-40B4-BE49-F238E27FC236}">
                      <a16:creationId xmlns:a16="http://schemas.microsoft.com/office/drawing/2014/main" id="{3CF4C238-7A1E-482B-AD39-4B990EA6EA56}"/>
                    </a:ext>
                  </a:extLst>
                </p:cNvPr>
                <p:cNvSpPr txBox="1"/>
                <p:nvPr/>
              </p:nvSpPr>
              <p:spPr>
                <a:xfrm>
                  <a:off x="611560" y="295908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DTK</a:t>
                  </a:r>
                </a:p>
              </p:txBody>
            </p:sp>
            <p:sp>
              <p:nvSpPr>
                <p:cNvPr id="50" name="TextovéPole 49">
                  <a:extLst>
                    <a:ext uri="{FF2B5EF4-FFF2-40B4-BE49-F238E27FC236}">
                      <a16:creationId xmlns:a16="http://schemas.microsoft.com/office/drawing/2014/main" id="{C45D2FBF-11BD-4399-9674-438A66A62799}"/>
                    </a:ext>
                  </a:extLst>
                </p:cNvPr>
                <p:cNvSpPr txBox="1"/>
                <p:nvPr/>
              </p:nvSpPr>
              <p:spPr>
                <a:xfrm>
                  <a:off x="2801109" y="5166484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ESV</a:t>
                  </a:r>
                </a:p>
              </p:txBody>
            </p:sp>
            <p:sp>
              <p:nvSpPr>
                <p:cNvPr id="51" name="TextovéPole 50">
                  <a:extLst>
                    <a:ext uri="{FF2B5EF4-FFF2-40B4-BE49-F238E27FC236}">
                      <a16:creationId xmlns:a16="http://schemas.microsoft.com/office/drawing/2014/main" id="{077E98FB-BFEC-4E7D-A524-A68436AF9C82}"/>
                    </a:ext>
                  </a:extLst>
                </p:cNvPr>
                <p:cNvSpPr txBox="1"/>
                <p:nvPr/>
              </p:nvSpPr>
              <p:spPr>
                <a:xfrm>
                  <a:off x="4283967" y="5157192"/>
                  <a:ext cx="687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EDV</a:t>
                  </a:r>
                </a:p>
              </p:txBody>
            </p:sp>
          </p:grp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3C366F79-3AF1-495C-B843-CD7D4400D563}"/>
                  </a:ext>
                </a:extLst>
              </p:cNvPr>
              <p:cNvGrpSpPr/>
              <p:nvPr/>
            </p:nvGrpSpPr>
            <p:grpSpPr>
              <a:xfrm>
                <a:off x="596702" y="2123564"/>
                <a:ext cx="7066309" cy="3690992"/>
                <a:chOff x="596702" y="2114272"/>
                <a:chExt cx="7066309" cy="3690992"/>
              </a:xfrm>
            </p:grpSpPr>
            <p:grpSp>
              <p:nvGrpSpPr>
                <p:cNvPr id="13" name="Skupina 12">
                  <a:extLst>
                    <a:ext uri="{FF2B5EF4-FFF2-40B4-BE49-F238E27FC236}">
                      <a16:creationId xmlns:a16="http://schemas.microsoft.com/office/drawing/2014/main" id="{2A9A64BC-B134-493D-9C89-FB97A1EBCF89}"/>
                    </a:ext>
                  </a:extLst>
                </p:cNvPr>
                <p:cNvGrpSpPr/>
                <p:nvPr/>
              </p:nvGrpSpPr>
              <p:grpSpPr>
                <a:xfrm>
                  <a:off x="1494706" y="2996952"/>
                  <a:ext cx="3079151" cy="2329884"/>
                  <a:chOff x="1494706" y="2336969"/>
                  <a:chExt cx="3079151" cy="2329884"/>
                </a:xfrm>
              </p:grpSpPr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3D091058-7C98-4CDE-AB97-2AEF1116D4C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13757" y="4666853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nice 37">
                    <a:extLst>
                      <a:ext uri="{FF2B5EF4-FFF2-40B4-BE49-F238E27FC236}">
                        <a16:creationId xmlns:a16="http://schemas.microsoft.com/office/drawing/2014/main" id="{A355BD04-4261-4713-897C-33BA420C1E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04231" y="3135635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EC6DB173-9C73-453D-9696-1A94651357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494706" y="2819028"/>
                    <a:ext cx="16435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Přímá spojnice 39">
                    <a:extLst>
                      <a:ext uri="{FF2B5EF4-FFF2-40B4-BE49-F238E27FC236}">
                        <a16:creationId xmlns:a16="http://schemas.microsoft.com/office/drawing/2014/main" id="{67A01B2D-9B7E-4665-835B-19D93F3783E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518345" y="2336969"/>
                    <a:ext cx="2126181" cy="119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Skupina 13">
                  <a:extLst>
                    <a:ext uri="{FF2B5EF4-FFF2-40B4-BE49-F238E27FC236}">
                      <a16:creationId xmlns:a16="http://schemas.microsoft.com/office/drawing/2014/main" id="{1FBC9B57-C884-40A2-8FFE-10E327400DBB}"/>
                    </a:ext>
                  </a:extLst>
                </p:cNvPr>
                <p:cNvGrpSpPr/>
                <p:nvPr/>
              </p:nvGrpSpPr>
              <p:grpSpPr>
                <a:xfrm>
                  <a:off x="596702" y="2114272"/>
                  <a:ext cx="7066309" cy="3690992"/>
                  <a:chOff x="611560" y="1475492"/>
                  <a:chExt cx="7066309" cy="3690992"/>
                </a:xfrm>
              </p:grpSpPr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DB361BA4-E3B2-4161-8D8F-80506B4559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560" y="1475492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[</a:t>
                    </a:r>
                    <a:r>
                      <a: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mHg</a:t>
                    </a: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]</a:t>
                    </a:r>
                    <a:endPara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6" name="Skupina 15">
                    <a:extLst>
                      <a:ext uri="{FF2B5EF4-FFF2-40B4-BE49-F238E27FC236}">
                        <a16:creationId xmlns:a16="http://schemas.microsoft.com/office/drawing/2014/main" id="{E91B5A16-6D97-423A-9714-66B8AA07FA3A}"/>
                      </a:ext>
                    </a:extLst>
                  </p:cNvPr>
                  <p:cNvGrpSpPr/>
                  <p:nvPr/>
                </p:nvGrpSpPr>
                <p:grpSpPr>
                  <a:xfrm>
                    <a:off x="1691680" y="1548992"/>
                    <a:ext cx="5986189" cy="3617492"/>
                    <a:chOff x="1691680" y="1548992"/>
                    <a:chExt cx="5986189" cy="3617492"/>
                  </a:xfrm>
                </p:grpSpPr>
                <p:grpSp>
                  <p:nvGrpSpPr>
                    <p:cNvPr id="17" name="Skupina 16">
                      <a:extLst>
                        <a:ext uri="{FF2B5EF4-FFF2-40B4-BE49-F238E27FC236}">
                          <a16:creationId xmlns:a16="http://schemas.microsoft.com/office/drawing/2014/main" id="{0CFB0255-90E6-4325-BF34-2F90C28FD7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91680" y="1548992"/>
                      <a:ext cx="5986189" cy="3617492"/>
                      <a:chOff x="1691680" y="1548992"/>
                      <a:chExt cx="5986189" cy="3617492"/>
                    </a:xfrm>
                  </p:grpSpPr>
                  <p:grpSp>
                    <p:nvGrpSpPr>
                      <p:cNvPr id="22" name="Skupina 21">
                        <a:extLst>
                          <a:ext uri="{FF2B5EF4-FFF2-40B4-BE49-F238E27FC236}">
                            <a16:creationId xmlns:a16="http://schemas.microsoft.com/office/drawing/2014/main" id="{60F984CB-E61A-4952-8237-B2B938F3E7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22315" y="2357774"/>
                        <a:ext cx="1473102" cy="2474853"/>
                        <a:chOff x="3122315" y="2264586"/>
                        <a:chExt cx="1473102" cy="2474853"/>
                      </a:xfrm>
                    </p:grpSpPr>
                    <p:cxnSp>
                      <p:nvCxnSpPr>
                        <p:cNvPr id="33" name="Přímá spojnice 32">
                          <a:extLst>
                            <a:ext uri="{FF2B5EF4-FFF2-40B4-BE49-F238E27FC236}">
                              <a16:creationId xmlns:a16="http://schemas.microsoft.com/office/drawing/2014/main" id="{D382A30F-F732-4CF9-A2EC-345247F219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125145" y="2725551"/>
                          <a:ext cx="15925" cy="186824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>
                          <a:extLst>
                            <a:ext uri="{FF2B5EF4-FFF2-40B4-BE49-F238E27FC236}">
                              <a16:creationId xmlns:a16="http://schemas.microsoft.com/office/drawing/2014/main" id="{89CAA845-3C73-45C5-9D4E-25B018703AC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573857" y="3019579"/>
                          <a:ext cx="19050" cy="157518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" name="Volný tvar 33">
                          <a:extLst>
                            <a:ext uri="{FF2B5EF4-FFF2-40B4-BE49-F238E27FC236}">
                              <a16:creationId xmlns:a16="http://schemas.microsoft.com/office/drawing/2014/main" id="{A16E2D76-31F5-49F8-9AB5-74A4166B37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22315" y="2264586"/>
                          <a:ext cx="1473102" cy="761285"/>
                        </a:xfrm>
                        <a:custGeom>
                          <a:avLst/>
                          <a:gdLst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270374 h 278789"/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150388 h 278789"/>
                            <a:gd name="connsiteX0" fmla="*/ 0 w 1444527"/>
                            <a:gd name="connsiteY0" fmla="*/ 278266 h 278266"/>
                            <a:gd name="connsiteX1" fmla="*/ 171099 w 1444527"/>
                            <a:gd name="connsiteY1" fmla="*/ 70703 h 278266"/>
                            <a:gd name="connsiteX2" fmla="*/ 384272 w 1444527"/>
                            <a:gd name="connsiteY2" fmla="*/ 580 h 278266"/>
                            <a:gd name="connsiteX3" fmla="*/ 943033 w 1444527"/>
                            <a:gd name="connsiteY3" fmla="*/ 43590 h 278266"/>
                            <a:gd name="connsiteX4" fmla="*/ 1444527 w 1444527"/>
                            <a:gd name="connsiteY4" fmla="*/ 149865 h 278266"/>
                            <a:gd name="connsiteX0" fmla="*/ 0 w 1444527"/>
                            <a:gd name="connsiteY0" fmla="*/ 279921 h 279921"/>
                            <a:gd name="connsiteX1" fmla="*/ 104424 w 1444527"/>
                            <a:gd name="connsiteY1" fmla="*/ 108354 h 279921"/>
                            <a:gd name="connsiteX2" fmla="*/ 384272 w 1444527"/>
                            <a:gd name="connsiteY2" fmla="*/ 2235 h 279921"/>
                            <a:gd name="connsiteX3" fmla="*/ 943033 w 1444527"/>
                            <a:gd name="connsiteY3" fmla="*/ 45245 h 279921"/>
                            <a:gd name="connsiteX4" fmla="*/ 1444527 w 1444527"/>
                            <a:gd name="connsiteY4" fmla="*/ 151520 h 279921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386578 h 386578"/>
                            <a:gd name="connsiteX1" fmla="*/ 75849 w 1444527"/>
                            <a:gd name="connsiteY1" fmla="*/ 227010 h 386578"/>
                            <a:gd name="connsiteX2" fmla="*/ 374747 w 1444527"/>
                            <a:gd name="connsiteY2" fmla="*/ 905 h 386578"/>
                            <a:gd name="connsiteX3" fmla="*/ 943033 w 1444527"/>
                            <a:gd name="connsiteY3" fmla="*/ 151902 h 386578"/>
                            <a:gd name="connsiteX4" fmla="*/ 1444527 w 1444527"/>
                            <a:gd name="connsiteY4" fmla="*/ 258177 h 386578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5591 h 395591"/>
                            <a:gd name="connsiteX1" fmla="*/ 75849 w 1444527"/>
                            <a:gd name="connsiteY1" fmla="*/ 236023 h 395591"/>
                            <a:gd name="connsiteX2" fmla="*/ 289022 w 1444527"/>
                            <a:gd name="connsiteY2" fmla="*/ 5919 h 395591"/>
                            <a:gd name="connsiteX3" fmla="*/ 952558 w 1444527"/>
                            <a:gd name="connsiteY3" fmla="*/ 84924 h 395591"/>
                            <a:gd name="connsiteX4" fmla="*/ 1444527 w 1444527"/>
                            <a:gd name="connsiteY4" fmla="*/ 267190 h 395591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56799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54052"/>
                            <a:gd name="connsiteY0" fmla="*/ 224635 h 264214"/>
                            <a:gd name="connsiteX1" fmla="*/ 66324 w 1454052"/>
                            <a:gd name="connsiteY1" fmla="*/ 177054 h 264214"/>
                            <a:gd name="connsiteX2" fmla="*/ 298547 w 1454052"/>
                            <a:gd name="connsiteY2" fmla="*/ 2943 h 264214"/>
                            <a:gd name="connsiteX3" fmla="*/ 962083 w 1454052"/>
                            <a:gd name="connsiteY3" fmla="*/ 81948 h 264214"/>
                            <a:gd name="connsiteX4" fmla="*/ 1454052 w 1454052"/>
                            <a:gd name="connsiteY4" fmla="*/ 264214 h 264214"/>
                            <a:gd name="connsiteX0" fmla="*/ 0 w 1454052"/>
                            <a:gd name="connsiteY0" fmla="*/ 221954 h 261533"/>
                            <a:gd name="connsiteX1" fmla="*/ 104424 w 1454052"/>
                            <a:gd name="connsiteY1" fmla="*/ 102381 h 261533"/>
                            <a:gd name="connsiteX2" fmla="*/ 298547 w 1454052"/>
                            <a:gd name="connsiteY2" fmla="*/ 262 h 261533"/>
                            <a:gd name="connsiteX3" fmla="*/ 962083 w 1454052"/>
                            <a:gd name="connsiteY3" fmla="*/ 79267 h 261533"/>
                            <a:gd name="connsiteX4" fmla="*/ 1454052 w 1454052"/>
                            <a:gd name="connsiteY4" fmla="*/ 261533 h 261533"/>
                            <a:gd name="connsiteX0" fmla="*/ 0 w 1473102"/>
                            <a:gd name="connsiteY0" fmla="*/ 222138 h 373704"/>
                            <a:gd name="connsiteX1" fmla="*/ 104424 w 1473102"/>
                            <a:gd name="connsiteY1" fmla="*/ 102565 h 373704"/>
                            <a:gd name="connsiteX2" fmla="*/ 298547 w 1473102"/>
                            <a:gd name="connsiteY2" fmla="*/ 446 h 373704"/>
                            <a:gd name="connsiteX3" fmla="*/ 962083 w 1473102"/>
                            <a:gd name="connsiteY3" fmla="*/ 79451 h 373704"/>
                            <a:gd name="connsiteX4" fmla="*/ 1473102 w 1473102"/>
                            <a:gd name="connsiteY4" fmla="*/ 373704 h 373704"/>
                            <a:gd name="connsiteX0" fmla="*/ 0 w 1473102"/>
                            <a:gd name="connsiteY0" fmla="*/ 221747 h 373313"/>
                            <a:gd name="connsiteX1" fmla="*/ 85374 w 1473102"/>
                            <a:gd name="connsiteY1" fmla="*/ 86176 h 373313"/>
                            <a:gd name="connsiteX2" fmla="*/ 298547 w 1473102"/>
                            <a:gd name="connsiteY2" fmla="*/ 55 h 373313"/>
                            <a:gd name="connsiteX3" fmla="*/ 962083 w 1473102"/>
                            <a:gd name="connsiteY3" fmla="*/ 79060 h 373313"/>
                            <a:gd name="connsiteX4" fmla="*/ 1473102 w 1473102"/>
                            <a:gd name="connsiteY4" fmla="*/ 373313 h 373313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2330 h 373896"/>
                            <a:gd name="connsiteX1" fmla="*/ 47274 w 1473102"/>
                            <a:gd name="connsiteY1" fmla="*/ 70761 h 373896"/>
                            <a:gd name="connsiteX2" fmla="*/ 298547 w 1473102"/>
                            <a:gd name="connsiteY2" fmla="*/ 638 h 373896"/>
                            <a:gd name="connsiteX3" fmla="*/ 1019233 w 1473102"/>
                            <a:gd name="connsiteY3" fmla="*/ 107640 h 373896"/>
                            <a:gd name="connsiteX4" fmla="*/ 1473102 w 1473102"/>
                            <a:gd name="connsiteY4" fmla="*/ 373896 h 373896"/>
                            <a:gd name="connsiteX0" fmla="*/ 2374 w 1475476"/>
                            <a:gd name="connsiteY0" fmla="*/ 234213 h 385779"/>
                            <a:gd name="connsiteX1" fmla="*/ 49648 w 1475476"/>
                            <a:gd name="connsiteY1" fmla="*/ 82644 h 385779"/>
                            <a:gd name="connsiteX2" fmla="*/ 510471 w 1475476"/>
                            <a:gd name="connsiteY2" fmla="*/ 522 h 385779"/>
                            <a:gd name="connsiteX3" fmla="*/ 1021607 w 1475476"/>
                            <a:gd name="connsiteY3" fmla="*/ 119523 h 385779"/>
                            <a:gd name="connsiteX4" fmla="*/ 1475476 w 1475476"/>
                            <a:gd name="connsiteY4" fmla="*/ 385779 h 385779"/>
                            <a:gd name="connsiteX0" fmla="*/ 0 w 1473102"/>
                            <a:gd name="connsiteY0" fmla="*/ 234087 h 385653"/>
                            <a:gd name="connsiteX1" fmla="*/ 1520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87 h 385653"/>
                            <a:gd name="connsiteX1" fmla="*/ 1901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16 h 385582"/>
                            <a:gd name="connsiteX1" fmla="*/ 97135 w 1473102"/>
                            <a:gd name="connsiteY1" fmla="*/ 157397 h 385582"/>
                            <a:gd name="connsiteX2" fmla="*/ 190149 w 1473102"/>
                            <a:gd name="connsiteY2" fmla="*/ 86447 h 385582"/>
                            <a:gd name="connsiteX3" fmla="*/ 508097 w 1473102"/>
                            <a:gd name="connsiteY3" fmla="*/ 325 h 385582"/>
                            <a:gd name="connsiteX4" fmla="*/ 1019233 w 1473102"/>
                            <a:gd name="connsiteY4" fmla="*/ 119326 h 385582"/>
                            <a:gd name="connsiteX5" fmla="*/ 1473102 w 1473102"/>
                            <a:gd name="connsiteY5" fmla="*/ 385582 h 385582"/>
                            <a:gd name="connsiteX0" fmla="*/ 0 w 1473102"/>
                            <a:gd name="connsiteY0" fmla="*/ 234024 h 385590"/>
                            <a:gd name="connsiteX1" fmla="*/ 59035 w 1473102"/>
                            <a:gd name="connsiteY1" fmla="*/ 169404 h 385590"/>
                            <a:gd name="connsiteX2" fmla="*/ 190149 w 1473102"/>
                            <a:gd name="connsiteY2" fmla="*/ 86455 h 385590"/>
                            <a:gd name="connsiteX3" fmla="*/ 508097 w 1473102"/>
                            <a:gd name="connsiteY3" fmla="*/ 333 h 385590"/>
                            <a:gd name="connsiteX4" fmla="*/ 1019233 w 1473102"/>
                            <a:gd name="connsiteY4" fmla="*/ 119334 h 385590"/>
                            <a:gd name="connsiteX5" fmla="*/ 1473102 w 1473102"/>
                            <a:gd name="connsiteY5" fmla="*/ 385590 h 385590"/>
                            <a:gd name="connsiteX0" fmla="*/ 0 w 1473102"/>
                            <a:gd name="connsiteY0" fmla="*/ 234575 h 386141"/>
                            <a:gd name="connsiteX1" fmla="*/ 59035 w 1473102"/>
                            <a:gd name="connsiteY1" fmla="*/ 169955 h 386141"/>
                            <a:gd name="connsiteX2" fmla="*/ 209199 w 1473102"/>
                            <a:gd name="connsiteY2" fmla="*/ 71008 h 386141"/>
                            <a:gd name="connsiteX3" fmla="*/ 508097 w 1473102"/>
                            <a:gd name="connsiteY3" fmla="*/ 884 h 386141"/>
                            <a:gd name="connsiteX4" fmla="*/ 1019233 w 1473102"/>
                            <a:gd name="connsiteY4" fmla="*/ 119885 h 386141"/>
                            <a:gd name="connsiteX5" fmla="*/ 1473102 w 1473102"/>
                            <a:gd name="connsiteY5" fmla="*/ 386141 h 386141"/>
                            <a:gd name="connsiteX0" fmla="*/ 0 w 1473102"/>
                            <a:gd name="connsiteY0" fmla="*/ 235224 h 386790"/>
                            <a:gd name="connsiteX1" fmla="*/ 59035 w 1473102"/>
                            <a:gd name="connsiteY1" fmla="*/ 170604 h 386790"/>
                            <a:gd name="connsiteX2" fmla="*/ 227539 w 1473102"/>
                            <a:gd name="connsiteY2" fmla="*/ 60656 h 386790"/>
                            <a:gd name="connsiteX3" fmla="*/ 508097 w 1473102"/>
                            <a:gd name="connsiteY3" fmla="*/ 1533 h 386790"/>
                            <a:gd name="connsiteX4" fmla="*/ 1019233 w 1473102"/>
                            <a:gd name="connsiteY4" fmla="*/ 120534 h 386790"/>
                            <a:gd name="connsiteX5" fmla="*/ 1473102 w 1473102"/>
                            <a:gd name="connsiteY5" fmla="*/ 386790 h 3867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473102" h="386790">
                              <a:moveTo>
                                <a:pt x="0" y="235224"/>
                              </a:moveTo>
                              <a:cubicBezTo>
                                <a:pt x="9839" y="223787"/>
                                <a:pt x="27344" y="195199"/>
                                <a:pt x="59035" y="170604"/>
                              </a:cubicBezTo>
                              <a:cubicBezTo>
                                <a:pt x="90726" y="146009"/>
                                <a:pt x="152695" y="88834"/>
                                <a:pt x="227539" y="60656"/>
                              </a:cubicBezTo>
                              <a:cubicBezTo>
                                <a:pt x="302383" y="32478"/>
                                <a:pt x="376148" y="-8447"/>
                                <a:pt x="508097" y="1533"/>
                              </a:cubicBezTo>
                              <a:cubicBezTo>
                                <a:pt x="640046" y="11513"/>
                                <a:pt x="858399" y="56325"/>
                                <a:pt x="1019233" y="120534"/>
                              </a:cubicBezTo>
                              <a:cubicBezTo>
                                <a:pt x="1180067" y="184744"/>
                                <a:pt x="1386909" y="312096"/>
                                <a:pt x="1473102" y="38679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36" name="Volný tvar 34">
                          <a:extLst>
                            <a:ext uri="{FF2B5EF4-FFF2-40B4-BE49-F238E27FC236}">
                              <a16:creationId xmlns:a16="http://schemas.microsoft.com/office/drawing/2014/main" id="{C7260810-3761-49CB-9DF4-7E52C7B3F1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7345" y="4593797"/>
                          <a:ext cx="1429022" cy="145642"/>
                        </a:xfrm>
                        <a:custGeom>
                          <a:avLst/>
                          <a:gdLst>
                            <a:gd name="connsiteX0" fmla="*/ 0 w 1441722"/>
                            <a:gd name="connsiteY0" fmla="*/ 143051 h 143051"/>
                            <a:gd name="connsiteX1" fmla="*/ 1441722 w 1441722"/>
                            <a:gd name="connsiteY1" fmla="*/ 0 h 143051"/>
                            <a:gd name="connsiteX0" fmla="*/ 0 w 1441722"/>
                            <a:gd name="connsiteY0" fmla="*/ 143051 h 143051"/>
                            <a:gd name="connsiteX1" fmla="*/ 645128 w 1441722"/>
                            <a:gd name="connsiteY1" fmla="*/ 78538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650737 w 1441722"/>
                            <a:gd name="connsiteY1" fmla="*/ 109392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745987 w 1441722"/>
                            <a:gd name="connsiteY1" fmla="*/ 88645 h 143051"/>
                            <a:gd name="connsiteX2" fmla="*/ 1441722 w 1441722"/>
                            <a:gd name="connsiteY2" fmla="*/ 0 h 143051"/>
                            <a:gd name="connsiteX0" fmla="*/ 0 w 1429022"/>
                            <a:gd name="connsiteY0" fmla="*/ 25482 h 88645"/>
                            <a:gd name="connsiteX1" fmla="*/ 733287 w 1429022"/>
                            <a:gd name="connsiteY1" fmla="*/ 88645 h 88645"/>
                            <a:gd name="connsiteX2" fmla="*/ 1429022 w 1429022"/>
                            <a:gd name="connsiteY2" fmla="*/ 0 h 88645"/>
                            <a:gd name="connsiteX0" fmla="*/ 0 w 1429022"/>
                            <a:gd name="connsiteY0" fmla="*/ 25482 h 101941"/>
                            <a:gd name="connsiteX1" fmla="*/ 733287 w 1429022"/>
                            <a:gd name="connsiteY1" fmla="*/ 88645 h 101941"/>
                            <a:gd name="connsiteX2" fmla="*/ 1429022 w 1429022"/>
                            <a:gd name="connsiteY2" fmla="*/ 0 h 101941"/>
                            <a:gd name="connsiteX0" fmla="*/ 0 w 1429022"/>
                            <a:gd name="connsiteY0" fmla="*/ 25482 h 97355"/>
                            <a:gd name="connsiteX1" fmla="*/ 457545 w 1429022"/>
                            <a:gd name="connsiteY1" fmla="*/ 86906 h 97355"/>
                            <a:gd name="connsiteX2" fmla="*/ 733287 w 1429022"/>
                            <a:gd name="connsiteY2" fmla="*/ 88645 h 97355"/>
                            <a:gd name="connsiteX3" fmla="*/ 1429022 w 1429022"/>
                            <a:gd name="connsiteY3" fmla="*/ 0 h 97355"/>
                            <a:gd name="connsiteX0" fmla="*/ 0 w 1429022"/>
                            <a:gd name="connsiteY0" fmla="*/ 25482 h 150446"/>
                            <a:gd name="connsiteX1" fmla="*/ 419445 w 1429022"/>
                            <a:gd name="connsiteY1" fmla="*/ 149149 h 150446"/>
                            <a:gd name="connsiteX2" fmla="*/ 733287 w 1429022"/>
                            <a:gd name="connsiteY2" fmla="*/ 88645 h 150446"/>
                            <a:gd name="connsiteX3" fmla="*/ 1429022 w 1429022"/>
                            <a:gd name="connsiteY3" fmla="*/ 0 h 150446"/>
                            <a:gd name="connsiteX0" fmla="*/ 0 w 1429022"/>
                            <a:gd name="connsiteY0" fmla="*/ 25482 h 150799"/>
                            <a:gd name="connsiteX1" fmla="*/ 419445 w 1429022"/>
                            <a:gd name="connsiteY1" fmla="*/ 149149 h 150799"/>
                            <a:gd name="connsiteX2" fmla="*/ 752337 w 1429022"/>
                            <a:gd name="connsiteY2" fmla="*/ 102477 h 150799"/>
                            <a:gd name="connsiteX3" fmla="*/ 1429022 w 1429022"/>
                            <a:gd name="connsiteY3" fmla="*/ 0 h 150799"/>
                            <a:gd name="connsiteX0" fmla="*/ 0 w 1429022"/>
                            <a:gd name="connsiteY0" fmla="*/ 25482 h 154295"/>
                            <a:gd name="connsiteX1" fmla="*/ 419445 w 1429022"/>
                            <a:gd name="connsiteY1" fmla="*/ 149149 h 154295"/>
                            <a:gd name="connsiteX2" fmla="*/ 752337 w 1429022"/>
                            <a:gd name="connsiteY2" fmla="*/ 102477 h 154295"/>
                            <a:gd name="connsiteX3" fmla="*/ 1429022 w 1429022"/>
                            <a:gd name="connsiteY3" fmla="*/ 0 h 154295"/>
                            <a:gd name="connsiteX0" fmla="*/ 0 w 1429022"/>
                            <a:gd name="connsiteY0" fmla="*/ 25482 h 161186"/>
                            <a:gd name="connsiteX1" fmla="*/ 419445 w 1429022"/>
                            <a:gd name="connsiteY1" fmla="*/ 149149 h 161186"/>
                            <a:gd name="connsiteX2" fmla="*/ 765037 w 1429022"/>
                            <a:gd name="connsiteY2" fmla="*/ 123225 h 161186"/>
                            <a:gd name="connsiteX3" fmla="*/ 1429022 w 1429022"/>
                            <a:gd name="connsiteY3" fmla="*/ 0 h 161186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6806"/>
                            <a:gd name="connsiteX1" fmla="*/ 419445 w 1429022"/>
                            <a:gd name="connsiteY1" fmla="*/ 149149 h 156806"/>
                            <a:gd name="connsiteX2" fmla="*/ 669787 w 1429022"/>
                            <a:gd name="connsiteY2" fmla="*/ 150889 h 156806"/>
                            <a:gd name="connsiteX3" fmla="*/ 1429022 w 1429022"/>
                            <a:gd name="connsiteY3" fmla="*/ 0 h 156806"/>
                            <a:gd name="connsiteX0" fmla="*/ 0 w 1429022"/>
                            <a:gd name="connsiteY0" fmla="*/ 25482 h 152231"/>
                            <a:gd name="connsiteX1" fmla="*/ 324195 w 1429022"/>
                            <a:gd name="connsiteY1" fmla="*/ 121486 h 152231"/>
                            <a:gd name="connsiteX2" fmla="*/ 669787 w 1429022"/>
                            <a:gd name="connsiteY2" fmla="*/ 150889 h 152231"/>
                            <a:gd name="connsiteX3" fmla="*/ 1429022 w 1429022"/>
                            <a:gd name="connsiteY3" fmla="*/ 0 h 152231"/>
                            <a:gd name="connsiteX0" fmla="*/ 0 w 1429022"/>
                            <a:gd name="connsiteY0" fmla="*/ 25482 h 172454"/>
                            <a:gd name="connsiteX1" fmla="*/ 324195 w 1429022"/>
                            <a:gd name="connsiteY1" fmla="*/ 121486 h 172454"/>
                            <a:gd name="connsiteX2" fmla="*/ 523737 w 1429022"/>
                            <a:gd name="connsiteY2" fmla="*/ 171637 h 172454"/>
                            <a:gd name="connsiteX3" fmla="*/ 1429022 w 1429022"/>
                            <a:gd name="connsiteY3" fmla="*/ 0 h 172454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284"/>
                            <a:gd name="connsiteX1" fmla="*/ 241645 w 1429022"/>
                            <a:gd name="connsiteY1" fmla="*/ 107654 h 172284"/>
                            <a:gd name="connsiteX2" fmla="*/ 523737 w 1429022"/>
                            <a:gd name="connsiteY2" fmla="*/ 171637 h 172284"/>
                            <a:gd name="connsiteX3" fmla="*/ 1429022 w 1429022"/>
                            <a:gd name="connsiteY3" fmla="*/ 0 h 172284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58622"/>
                            <a:gd name="connsiteX1" fmla="*/ 241645 w 1429022"/>
                            <a:gd name="connsiteY1" fmla="*/ 107654 h 158622"/>
                            <a:gd name="connsiteX2" fmla="*/ 447537 w 1429022"/>
                            <a:gd name="connsiteY2" fmla="*/ 157805 h 158622"/>
                            <a:gd name="connsiteX3" fmla="*/ 1429022 w 1429022"/>
                            <a:gd name="connsiteY3" fmla="*/ 0 h 158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429022" h="158622">
                              <a:moveTo>
                                <a:pt x="0" y="25482"/>
                              </a:moveTo>
                              <a:cubicBezTo>
                                <a:pt x="76257" y="35719"/>
                                <a:pt x="252781" y="117875"/>
                                <a:pt x="241645" y="107654"/>
                              </a:cubicBezTo>
                              <a:cubicBezTo>
                                <a:pt x="249560" y="118181"/>
                                <a:pt x="425324" y="165374"/>
                                <a:pt x="447537" y="157805"/>
                              </a:cubicBezTo>
                              <a:lnTo>
                                <a:pt x="1429022" y="0"/>
                              </a:ln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 dirty="0"/>
                        </a:p>
                      </p:txBody>
                    </p:sp>
                  </p:grpSp>
                  <p:grpSp>
                    <p:nvGrpSpPr>
                      <p:cNvPr id="23" name="Skupina 22">
                        <a:extLst>
                          <a:ext uri="{FF2B5EF4-FFF2-40B4-BE49-F238E27FC236}">
                            <a16:creationId xmlns:a16="http://schemas.microsoft.com/office/drawing/2014/main" id="{0EFE41BD-DE28-4A43-87F4-E726053402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91680" y="1548992"/>
                        <a:ext cx="5986189" cy="3617492"/>
                        <a:chOff x="1682155" y="1548992"/>
                        <a:chExt cx="5986189" cy="3617492"/>
                      </a:xfrm>
                    </p:grpSpPr>
                    <p:grpSp>
                      <p:nvGrpSpPr>
                        <p:cNvPr id="24" name="Skupina 23">
                          <a:extLst>
                            <a:ext uri="{FF2B5EF4-FFF2-40B4-BE49-F238E27FC236}">
                              <a16:creationId xmlns:a16="http://schemas.microsoft.com/office/drawing/2014/main" id="{E3A4FC74-BCD2-42F8-9A2C-AACCD48E033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82155" y="1548992"/>
                          <a:ext cx="5986189" cy="3617492"/>
                          <a:chOff x="962075" y="1548992"/>
                          <a:chExt cx="5986189" cy="3617492"/>
                        </a:xfrm>
                      </p:grpSpPr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FDE18713-45B7-47AC-92F1-95294D2DE78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62075" y="1548992"/>
                            <a:ext cx="4257997" cy="3310643"/>
                            <a:chOff x="962075" y="828912"/>
                            <a:chExt cx="4257997" cy="3310643"/>
                          </a:xfrm>
                        </p:grpSpPr>
                        <p:cxnSp>
                          <p:nvCxnSpPr>
                            <p:cNvPr id="31" name="Přímá spojnice 30">
                              <a:extLst>
                                <a:ext uri="{FF2B5EF4-FFF2-40B4-BE49-F238E27FC236}">
                                  <a16:creationId xmlns:a16="http://schemas.microsoft.com/office/drawing/2014/main" id="{F43140C6-7618-495B-9B31-7362B255012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62075" y="828912"/>
                              <a:ext cx="0" cy="3310643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Přímá spojnice 31">
                              <a:extLst>
                                <a:ext uri="{FF2B5EF4-FFF2-40B4-BE49-F238E27FC236}">
                                  <a16:creationId xmlns:a16="http://schemas.microsoft.com/office/drawing/2014/main" id="{38D78255-B080-443A-A92C-AAB628FB30E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971600" y="4139555"/>
                              <a:ext cx="4248472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0" name="TextovéPole 29">
                            <a:extLst>
                              <a:ext uri="{FF2B5EF4-FFF2-40B4-BE49-F238E27FC236}">
                                <a16:creationId xmlns:a16="http://schemas.microsoft.com/office/drawing/2014/main" id="{1693774B-4FB8-438E-B4E8-8B23CDE0F22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16016" y="4797152"/>
                            <a:ext cx="223224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V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[</a:t>
                            </a:r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ml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]</a:t>
                            </a:r>
                            <a:endParaRPr lang="cs-CZ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566B0514-1819-47EE-8570-7E288F6D94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4571256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6" name="Ovál 25">
                          <a:extLst>
                            <a:ext uri="{FF2B5EF4-FFF2-40B4-BE49-F238E27FC236}">
                              <a16:creationId xmlns:a16="http://schemas.microsoft.com/office/drawing/2014/main" id="{93EF4A39-BB78-4AC1-A4B8-E406777FCF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7972" y="4579968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7" name="Ovál 26">
                          <a:extLst>
                            <a:ext uri="{FF2B5EF4-FFF2-40B4-BE49-F238E27FC236}">
                              <a16:creationId xmlns:a16="http://schemas.microsoft.com/office/drawing/2014/main" id="{86A25D96-2E0B-45E7-9D5C-AD4D1F25A7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2996952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8" name="Ovál 27">
                          <a:extLst>
                            <a:ext uri="{FF2B5EF4-FFF2-40B4-BE49-F238E27FC236}">
                              <a16:creationId xmlns:a16="http://schemas.microsoft.com/office/drawing/2014/main" id="{ACCC165C-BCFC-44F4-8B4B-7C5EE648B6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39641" y="2708920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</p:grpSp>
                </p:grpSp>
                <p:sp>
                  <p:nvSpPr>
                    <p:cNvPr id="18" name="TextovéPole 17">
                      <a:extLst>
                        <a:ext uri="{FF2B5EF4-FFF2-40B4-BE49-F238E27FC236}">
                          <a16:creationId xmlns:a16="http://schemas.microsoft.com/office/drawing/2014/main" id="{7403751B-559E-43DA-BE70-81D461A215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83768" y="3645024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IVR</a:t>
                      </a:r>
                    </a:p>
                  </p:txBody>
                </p:sp>
                <p:sp>
                  <p:nvSpPr>
                    <p:cNvPr id="19" name="TextovéPole 18">
                      <a:extLst>
                        <a:ext uri="{FF2B5EF4-FFF2-40B4-BE49-F238E27FC236}">
                          <a16:creationId xmlns:a16="http://schemas.microsoft.com/office/drawing/2014/main" id="{B35CDA8B-CD3B-4FB4-91F2-CA15FE6C0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4958" y="3645024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IVK</a:t>
                      </a:r>
                    </a:p>
                  </p:txBody>
                </p:sp>
                <p:sp>
                  <p:nvSpPr>
                    <p:cNvPr id="20" name="TextovéPole 19">
                      <a:extLst>
                        <a:ext uri="{FF2B5EF4-FFF2-40B4-BE49-F238E27FC236}">
                          <a16:creationId xmlns:a16="http://schemas.microsoft.com/office/drawing/2014/main" id="{3EE4986B-5E8D-430E-BF9D-3BB3D49D00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2830" y="1988840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p:txBody>
                </p:sp>
                <p:sp>
                  <p:nvSpPr>
                    <p:cNvPr id="21" name="TextovéPole 20">
                      <a:extLst>
                        <a:ext uri="{FF2B5EF4-FFF2-40B4-BE49-F238E27FC236}">
                          <a16:creationId xmlns:a16="http://schemas.microsoft.com/office/drawing/2014/main" id="{AFD9D828-A765-4155-9FF9-869A78B8C8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2830" y="4221088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</a:t>
                      </a:r>
                    </a:p>
                  </p:txBody>
                </p:sp>
              </p:grpSp>
            </p:grpSp>
          </p:grpSp>
        </p:grpSp>
      </p:grp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18713A3-3E14-4758-B21B-A7660A291399}"/>
              </a:ext>
            </a:extLst>
          </p:cNvPr>
          <p:cNvSpPr txBox="1"/>
          <p:nvPr/>
        </p:nvSpPr>
        <p:spPr>
          <a:xfrm>
            <a:off x="6354529" y="1538983"/>
            <a:ext cx="195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Systola= IVK+EF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1ACC6685-9912-4A6B-AD2A-116620545B47}"/>
              </a:ext>
            </a:extLst>
          </p:cNvPr>
          <p:cNvSpPr txBox="1"/>
          <p:nvPr/>
        </p:nvSpPr>
        <p:spPr>
          <a:xfrm>
            <a:off x="7209372" y="1827015"/>
            <a:ext cx="175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IVK=0.06s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EF=0.21s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9F85DD5A-487C-4DB3-A327-660161A0A776}"/>
              </a:ext>
            </a:extLst>
          </p:cNvPr>
          <p:cNvSpPr txBox="1"/>
          <p:nvPr/>
        </p:nvSpPr>
        <p:spPr>
          <a:xfrm>
            <a:off x="6363494" y="23941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Diastola= IVR+PF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C3B3CB40-A05A-4A8D-B2E7-963BFBA31B87}"/>
              </a:ext>
            </a:extLst>
          </p:cNvPr>
          <p:cNvSpPr txBox="1"/>
          <p:nvPr/>
        </p:nvSpPr>
        <p:spPr>
          <a:xfrm>
            <a:off x="7317528" y="26286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IVR=0.07s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PF=0.49s</a:t>
            </a:r>
          </a:p>
        </p:txBody>
      </p:sp>
    </p:spTree>
    <p:extLst>
      <p:ext uri="{BB962C8B-B14F-4D97-AF65-F5344CB8AC3E}">
        <p14:creationId xmlns:p14="http://schemas.microsoft.com/office/powerpoint/2010/main" val="294601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současné snímání několika fyziologických veličin různými neinvazivními nebo invazivními metodikami</a:t>
            </a:r>
          </a:p>
          <a:p>
            <a:pPr>
              <a:lnSpc>
                <a:spcPct val="100000"/>
              </a:lnSpc>
            </a:pPr>
            <a:endParaRPr lang="cs-CZ" sz="2800" dirty="0"/>
          </a:p>
          <a:p>
            <a:pPr>
              <a:lnSpc>
                <a:spcPct val="100000"/>
              </a:lnSpc>
            </a:pPr>
            <a:r>
              <a:rPr lang="cs-CZ" b="1" dirty="0"/>
              <a:t>fonokardiografie</a:t>
            </a:r>
            <a:r>
              <a:rPr lang="cs-CZ" dirty="0"/>
              <a:t> -  metoda umožňující grafické zobrazení zvuků, které vznikají v srdci </a:t>
            </a:r>
          </a:p>
          <a:p>
            <a:pPr>
              <a:lnSpc>
                <a:spcPct val="100000"/>
              </a:lnSpc>
            </a:pPr>
            <a:r>
              <a:rPr lang="cs-CZ" b="1" dirty="0"/>
              <a:t>elektrokardiografie</a:t>
            </a:r>
            <a:r>
              <a:rPr lang="cs-CZ" dirty="0"/>
              <a:t> - metoda  založená na snímání elektrické aktivity srdečního svalu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sfygmografie</a:t>
            </a:r>
            <a:r>
              <a:rPr lang="cs-CZ" dirty="0"/>
              <a:t> - grafický záznam tepenného pulzu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  (poznámka: záznam pulzu na a. </a:t>
            </a:r>
            <a:r>
              <a:rPr lang="cs-CZ" dirty="0" err="1"/>
              <a:t>carotis</a:t>
            </a:r>
            <a:r>
              <a:rPr lang="cs-CZ" dirty="0"/>
              <a:t> je posunut časově vůči   záznamu pulzu z kořene aorty!)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19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95B15B1-1650-4051-BC44-34EC526D3793}"/>
              </a:ext>
            </a:extLst>
          </p:cNvPr>
          <p:cNvGrpSpPr/>
          <p:nvPr/>
        </p:nvGrpSpPr>
        <p:grpSpPr>
          <a:xfrm>
            <a:off x="3662742" y="730796"/>
            <a:ext cx="5794018" cy="5218484"/>
            <a:chOff x="1955859" y="82724"/>
            <a:chExt cx="5794018" cy="5218484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D843317A-81FC-4565-AA2E-71F908AC860D}"/>
                </a:ext>
              </a:extLst>
            </p:cNvPr>
            <p:cNvCxnSpPr/>
            <p:nvPr/>
          </p:nvCxnSpPr>
          <p:spPr>
            <a:xfrm flipH="1">
              <a:off x="2474514" y="260648"/>
              <a:ext cx="1681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ABAD0FC-8FCF-4F84-81D0-79BEA5381EEA}"/>
                </a:ext>
              </a:extLst>
            </p:cNvPr>
            <p:cNvCxnSpPr/>
            <p:nvPr/>
          </p:nvCxnSpPr>
          <p:spPr>
            <a:xfrm flipH="1">
              <a:off x="3380246" y="260648"/>
              <a:ext cx="3478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B9FB3C7-49E9-4148-88B7-19916653DDC9}"/>
                </a:ext>
              </a:extLst>
            </p:cNvPr>
            <p:cNvCxnSpPr/>
            <p:nvPr/>
          </p:nvCxnSpPr>
          <p:spPr>
            <a:xfrm>
              <a:off x="3887780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5F0788-B704-46F7-B092-13E4FCEF329A}"/>
                </a:ext>
              </a:extLst>
            </p:cNvPr>
            <p:cNvCxnSpPr/>
            <p:nvPr/>
          </p:nvCxnSpPr>
          <p:spPr>
            <a:xfrm>
              <a:off x="5712455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9D123602-158A-4FDD-A93C-AAEFE9AED6DD}"/>
                </a:ext>
              </a:extLst>
            </p:cNvPr>
            <p:cNvCxnSpPr/>
            <p:nvPr/>
          </p:nvCxnSpPr>
          <p:spPr>
            <a:xfrm>
              <a:off x="6148603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E22F897D-E2E7-497E-B4E3-391D92136518}"/>
                </a:ext>
              </a:extLst>
            </p:cNvPr>
            <p:cNvCxnSpPr/>
            <p:nvPr/>
          </p:nvCxnSpPr>
          <p:spPr>
            <a:xfrm>
              <a:off x="7056132" y="260648"/>
              <a:ext cx="10165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3C882DE-349B-4159-BD4D-A10D4B20099B}"/>
                </a:ext>
              </a:extLst>
            </p:cNvPr>
            <p:cNvCxnSpPr/>
            <p:nvPr/>
          </p:nvCxnSpPr>
          <p:spPr>
            <a:xfrm>
              <a:off x="7560188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A4FA3511-1FE3-43CC-8001-3FBF840B8130}"/>
                </a:ext>
              </a:extLst>
            </p:cNvPr>
            <p:cNvGrpSpPr/>
            <p:nvPr/>
          </p:nvGrpSpPr>
          <p:grpSpPr>
            <a:xfrm>
              <a:off x="1955859" y="82724"/>
              <a:ext cx="5794018" cy="406265"/>
              <a:chOff x="1955859" y="82724"/>
              <a:chExt cx="5794018" cy="406265"/>
            </a:xfrm>
          </p:grpSpPr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21A60B0-26BD-42DC-B604-E300BFF95F5F}"/>
                  </a:ext>
                </a:extLst>
              </p:cNvPr>
              <p:cNvSpPr txBox="1"/>
              <p:nvPr/>
            </p:nvSpPr>
            <p:spPr>
              <a:xfrm>
                <a:off x="1955859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A46E61B-C762-4ADE-BC36-324D5CF0FF9A}"/>
                  </a:ext>
                </a:extLst>
              </p:cNvPr>
              <p:cNvSpPr txBox="1"/>
              <p:nvPr/>
            </p:nvSpPr>
            <p:spPr>
              <a:xfrm>
                <a:off x="2585797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8F6CC18-2C76-4E3E-B5DA-593CE3ECE4B2}"/>
                  </a:ext>
                </a:extLst>
              </p:cNvPr>
              <p:cNvSpPr txBox="1"/>
              <p:nvPr/>
            </p:nvSpPr>
            <p:spPr>
              <a:xfrm>
                <a:off x="3324927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D645FFB-9234-458B-B984-C7BACDA6EEBD}"/>
                  </a:ext>
                </a:extLst>
              </p:cNvPr>
              <p:cNvSpPr txBox="1"/>
              <p:nvPr/>
            </p:nvSpPr>
            <p:spPr>
              <a:xfrm>
                <a:off x="4399714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7C0D3BF-36B3-476F-94EF-6C0208B2F835}"/>
                  </a:ext>
                </a:extLst>
              </p:cNvPr>
              <p:cNvSpPr txBox="1"/>
              <p:nvPr/>
            </p:nvSpPr>
            <p:spPr>
              <a:xfrm>
                <a:off x="5629183" y="82724"/>
                <a:ext cx="74835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113A781B-C80B-49BD-B049-6004F19A2155}"/>
                  </a:ext>
                </a:extLst>
              </p:cNvPr>
              <p:cNvSpPr txBox="1"/>
              <p:nvPr/>
            </p:nvSpPr>
            <p:spPr>
              <a:xfrm>
                <a:off x="6271922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C065D740-F51F-4B4B-A206-400D621E06C3}"/>
                  </a:ext>
                </a:extLst>
              </p:cNvPr>
              <p:cNvSpPr txBox="1"/>
              <p:nvPr/>
            </p:nvSpPr>
            <p:spPr>
              <a:xfrm>
                <a:off x="7001527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481D6A3A-5736-4E7C-A24E-5A865CD9714C}"/>
                </a:ext>
              </a:extLst>
            </p:cNvPr>
            <p:cNvCxnSpPr/>
            <p:nvPr/>
          </p:nvCxnSpPr>
          <p:spPr>
            <a:xfrm>
              <a:off x="2038077" y="260648"/>
              <a:ext cx="4097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C70FC5A-3465-45E4-9E24-E09E06D32E92}"/>
              </a:ext>
            </a:extLst>
          </p:cNvPr>
          <p:cNvGrpSpPr/>
          <p:nvPr/>
        </p:nvGrpSpPr>
        <p:grpSpPr>
          <a:xfrm>
            <a:off x="1814387" y="1316390"/>
            <a:ext cx="8100756" cy="1536546"/>
            <a:chOff x="107504" y="668318"/>
            <a:chExt cx="8100756" cy="1536546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B7F89D14-E479-43D2-BA8D-67867C38A50C}"/>
                </a:ext>
              </a:extLst>
            </p:cNvPr>
            <p:cNvGrpSpPr/>
            <p:nvPr/>
          </p:nvGrpSpPr>
          <p:grpSpPr>
            <a:xfrm>
              <a:off x="755576" y="668318"/>
              <a:ext cx="7452684" cy="1536546"/>
              <a:chOff x="755576" y="1340768"/>
              <a:chExt cx="7452684" cy="1536546"/>
            </a:xfrm>
          </p:grpSpPr>
          <p:grpSp>
            <p:nvGrpSpPr>
              <p:cNvPr id="28" name="Skupina 27">
                <a:extLst>
                  <a:ext uri="{FF2B5EF4-FFF2-40B4-BE49-F238E27FC236}">
                    <a16:creationId xmlns:a16="http://schemas.microsoft.com/office/drawing/2014/main" id="{8C8D65A8-A962-4876-B84F-2EAF67527B0C}"/>
                  </a:ext>
                </a:extLst>
              </p:cNvPr>
              <p:cNvGrpSpPr/>
              <p:nvPr/>
            </p:nvGrpSpPr>
            <p:grpSpPr>
              <a:xfrm>
                <a:off x="755576" y="1340768"/>
                <a:ext cx="3780276" cy="1536546"/>
                <a:chOff x="755576" y="1340768"/>
                <a:chExt cx="3780276" cy="1536546"/>
              </a:xfrm>
            </p:grpSpPr>
            <p:cxnSp>
              <p:nvCxnSpPr>
                <p:cNvPr id="41" name="Přímá spojnice 40">
                  <a:extLst>
                    <a:ext uri="{FF2B5EF4-FFF2-40B4-BE49-F238E27FC236}">
                      <a16:creationId xmlns:a16="http://schemas.microsoft.com/office/drawing/2014/main" id="{33119692-001A-4924-ABB0-FA8C20BA5F26}"/>
                    </a:ext>
                  </a:extLst>
                </p:cNvPr>
                <p:cNvCxnSpPr/>
                <p:nvPr/>
              </p:nvCxnSpPr>
              <p:spPr>
                <a:xfrm>
                  <a:off x="1839610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D67E7AA5-9F34-460D-B839-F04F692FBB23}"/>
                    </a:ext>
                  </a:extLst>
                </p:cNvPr>
                <p:cNvCxnSpPr/>
                <p:nvPr/>
              </p:nvCxnSpPr>
              <p:spPr>
                <a:xfrm flipV="1">
                  <a:off x="2182281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Skupina 42">
                  <a:extLst>
                    <a:ext uri="{FF2B5EF4-FFF2-40B4-BE49-F238E27FC236}">
                      <a16:creationId xmlns:a16="http://schemas.microsoft.com/office/drawing/2014/main" id="{32C3A552-7993-47E5-BBAC-B85E856C3B4F}"/>
                    </a:ext>
                  </a:extLst>
                </p:cNvPr>
                <p:cNvGrpSpPr/>
                <p:nvPr/>
              </p:nvGrpSpPr>
              <p:grpSpPr>
                <a:xfrm>
                  <a:off x="755576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44" name="Přímá spojnice 43">
                    <a:extLst>
                      <a:ext uri="{FF2B5EF4-FFF2-40B4-BE49-F238E27FC236}">
                        <a16:creationId xmlns:a16="http://schemas.microsoft.com/office/drawing/2014/main" id="{732ED7F7-D53D-43BA-88FC-36E5F1012C3C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Přímá spojnice 44">
                    <a:extLst>
                      <a:ext uri="{FF2B5EF4-FFF2-40B4-BE49-F238E27FC236}">
                        <a16:creationId xmlns:a16="http://schemas.microsoft.com/office/drawing/2014/main" id="{61BCED6C-85E2-4702-BC45-D3CC2A5219BB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nice 45">
                    <a:extLst>
                      <a:ext uri="{FF2B5EF4-FFF2-40B4-BE49-F238E27FC236}">
                        <a16:creationId xmlns:a16="http://schemas.microsoft.com/office/drawing/2014/main" id="{2D937044-7460-4627-92A2-E602B02B2C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nice 46">
                    <a:extLst>
                      <a:ext uri="{FF2B5EF4-FFF2-40B4-BE49-F238E27FC236}">
                        <a16:creationId xmlns:a16="http://schemas.microsoft.com/office/drawing/2014/main" id="{94D088D7-DEDE-4FD8-859F-8CAC5BDC682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Přímá spojnice 47">
                    <a:extLst>
                      <a:ext uri="{FF2B5EF4-FFF2-40B4-BE49-F238E27FC236}">
                        <a16:creationId xmlns:a16="http://schemas.microsoft.com/office/drawing/2014/main" id="{8FC11B31-3C14-4C36-854A-231FC056B2BE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Volný tvar 114">
                    <a:extLst>
                      <a:ext uri="{FF2B5EF4-FFF2-40B4-BE49-F238E27FC236}">
                        <a16:creationId xmlns:a16="http://schemas.microsoft.com/office/drawing/2014/main" id="{7B9E181C-57EC-467B-8060-1F16EFFEECB3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50" name="Přímá spojnice 49">
                    <a:extLst>
                      <a:ext uri="{FF2B5EF4-FFF2-40B4-BE49-F238E27FC236}">
                        <a16:creationId xmlns:a16="http://schemas.microsoft.com/office/drawing/2014/main" id="{92F635BC-3A87-47B3-B4A8-5F99E210BE19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Volný tvar 116">
                    <a:extLst>
                      <a:ext uri="{FF2B5EF4-FFF2-40B4-BE49-F238E27FC236}">
                        <a16:creationId xmlns:a16="http://schemas.microsoft.com/office/drawing/2014/main" id="{E2BC53E0-D10C-425D-9AD0-6B6952078067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  <p:grpSp>
            <p:nvGrpSpPr>
              <p:cNvPr id="29" name="Skupina 28">
                <a:extLst>
                  <a:ext uri="{FF2B5EF4-FFF2-40B4-BE49-F238E27FC236}">
                    <a16:creationId xmlns:a16="http://schemas.microsoft.com/office/drawing/2014/main" id="{B0B1515A-0A5F-4924-AA94-CC93EFE4110A}"/>
                  </a:ext>
                </a:extLst>
              </p:cNvPr>
              <p:cNvGrpSpPr/>
              <p:nvPr/>
            </p:nvGrpSpPr>
            <p:grpSpPr>
              <a:xfrm>
                <a:off x="4427984" y="1340768"/>
                <a:ext cx="3780276" cy="1536546"/>
                <a:chOff x="4427984" y="1340768"/>
                <a:chExt cx="3780276" cy="1536546"/>
              </a:xfrm>
            </p:grpSpPr>
            <p:cxnSp>
              <p:nvCxnSpPr>
                <p:cNvPr id="30" name="Přímá spojnice 29">
                  <a:extLst>
                    <a:ext uri="{FF2B5EF4-FFF2-40B4-BE49-F238E27FC236}">
                      <a16:creationId xmlns:a16="http://schemas.microsoft.com/office/drawing/2014/main" id="{1E97A8C2-782B-4ADF-BC66-097367B64A6A}"/>
                    </a:ext>
                  </a:extLst>
                </p:cNvPr>
                <p:cNvCxnSpPr/>
                <p:nvPr/>
              </p:nvCxnSpPr>
              <p:spPr>
                <a:xfrm>
                  <a:off x="5512018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>
                  <a:extLst>
                    <a:ext uri="{FF2B5EF4-FFF2-40B4-BE49-F238E27FC236}">
                      <a16:creationId xmlns:a16="http://schemas.microsoft.com/office/drawing/2014/main" id="{705B0E8D-D5CF-4138-A00A-7BA3B37A5CB5}"/>
                    </a:ext>
                  </a:extLst>
                </p:cNvPr>
                <p:cNvCxnSpPr/>
                <p:nvPr/>
              </p:nvCxnSpPr>
              <p:spPr>
                <a:xfrm flipV="1">
                  <a:off x="5854689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18DA1E4A-9C79-44EA-A36D-8F95BB251991}"/>
                    </a:ext>
                  </a:extLst>
                </p:cNvPr>
                <p:cNvGrpSpPr/>
                <p:nvPr/>
              </p:nvGrpSpPr>
              <p:grpSpPr>
                <a:xfrm>
                  <a:off x="4427984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33" name="Přímá spojnice 32">
                    <a:extLst>
                      <a:ext uri="{FF2B5EF4-FFF2-40B4-BE49-F238E27FC236}">
                        <a16:creationId xmlns:a16="http://schemas.microsoft.com/office/drawing/2014/main" id="{A058CF1D-1001-4579-8A3A-C244659CB7E5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33">
                    <a:extLst>
                      <a:ext uri="{FF2B5EF4-FFF2-40B4-BE49-F238E27FC236}">
                        <a16:creationId xmlns:a16="http://schemas.microsoft.com/office/drawing/2014/main" id="{EB99F74A-B53E-4D06-B793-D0EA9107646D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Přímá spojnice 34">
                    <a:extLst>
                      <a:ext uri="{FF2B5EF4-FFF2-40B4-BE49-F238E27FC236}">
                        <a16:creationId xmlns:a16="http://schemas.microsoft.com/office/drawing/2014/main" id="{108B89F7-A572-433E-B2F0-26CB5443891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nice 35">
                    <a:extLst>
                      <a:ext uri="{FF2B5EF4-FFF2-40B4-BE49-F238E27FC236}">
                        <a16:creationId xmlns:a16="http://schemas.microsoft.com/office/drawing/2014/main" id="{471B989E-E8F8-4CC5-9CD5-C197670FD49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23314581-44EE-40D1-8D9D-C73BAE49C4C3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Volný tvar 103">
                    <a:extLst>
                      <a:ext uri="{FF2B5EF4-FFF2-40B4-BE49-F238E27FC236}">
                        <a16:creationId xmlns:a16="http://schemas.microsoft.com/office/drawing/2014/main" id="{0E42A481-75F0-4BF5-BD75-3B418BC05490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4E829998-4E03-45CF-A456-509A25FE100D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Volný tvar 105">
                    <a:extLst>
                      <a:ext uri="{FF2B5EF4-FFF2-40B4-BE49-F238E27FC236}">
                        <a16:creationId xmlns:a16="http://schemas.microsoft.com/office/drawing/2014/main" id="{31425400-3BE4-4AE3-961B-B09BC14360CB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</p:grp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BF88A70-F726-4956-828B-02E5A4435F4D}"/>
                </a:ext>
              </a:extLst>
            </p:cNvPr>
            <p:cNvSpPr txBox="1"/>
            <p:nvPr/>
          </p:nvSpPr>
          <p:spPr>
            <a:xfrm>
              <a:off x="107504" y="1700808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EKG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C34E823C-C79B-4C6E-B998-13D1A226F3E9}"/>
              </a:ext>
            </a:extLst>
          </p:cNvPr>
          <p:cNvGrpSpPr/>
          <p:nvPr/>
        </p:nvGrpSpPr>
        <p:grpSpPr>
          <a:xfrm>
            <a:off x="1692506" y="4934973"/>
            <a:ext cx="8402801" cy="807292"/>
            <a:chOff x="-14377" y="4286901"/>
            <a:chExt cx="8402801" cy="807292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720AE80C-FBF1-46FA-8D24-DAE5F427F819}"/>
                </a:ext>
              </a:extLst>
            </p:cNvPr>
            <p:cNvGrpSpPr/>
            <p:nvPr/>
          </p:nvGrpSpPr>
          <p:grpSpPr>
            <a:xfrm>
              <a:off x="827584" y="4286901"/>
              <a:ext cx="7560840" cy="726275"/>
              <a:chOff x="827584" y="4149080"/>
              <a:chExt cx="7560840" cy="726275"/>
            </a:xfrm>
          </p:grpSpPr>
          <p:sp>
            <p:nvSpPr>
              <p:cNvPr id="55" name="Volný tvar 120">
                <a:extLst>
                  <a:ext uri="{FF2B5EF4-FFF2-40B4-BE49-F238E27FC236}">
                    <a16:creationId xmlns:a16="http://schemas.microsoft.com/office/drawing/2014/main" id="{443EB805-63C5-438B-ABB3-199B4BD5A917}"/>
                  </a:ext>
                </a:extLst>
              </p:cNvPr>
              <p:cNvSpPr/>
              <p:nvPr/>
            </p:nvSpPr>
            <p:spPr>
              <a:xfrm>
                <a:off x="3384580" y="4266091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6" name="Volný tvar 121">
                <a:extLst>
                  <a:ext uri="{FF2B5EF4-FFF2-40B4-BE49-F238E27FC236}">
                    <a16:creationId xmlns:a16="http://schemas.microsoft.com/office/drawing/2014/main" id="{E9220767-D336-44B9-A139-68A196CE767F}"/>
                  </a:ext>
                </a:extLst>
              </p:cNvPr>
              <p:cNvSpPr/>
              <p:nvPr/>
            </p:nvSpPr>
            <p:spPr>
              <a:xfrm>
                <a:off x="2474514" y="4166685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7" name="Volný tvar 122">
                <a:extLst>
                  <a:ext uri="{FF2B5EF4-FFF2-40B4-BE49-F238E27FC236}">
                    <a16:creationId xmlns:a16="http://schemas.microsoft.com/office/drawing/2014/main" id="{86635799-AF3F-43B7-AAEE-2F3BEB0DC1C5}"/>
                  </a:ext>
                </a:extLst>
              </p:cNvPr>
              <p:cNvSpPr/>
              <p:nvPr/>
            </p:nvSpPr>
            <p:spPr>
              <a:xfrm>
                <a:off x="7070631" y="4248486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8" name="Volný tvar 123">
                <a:extLst>
                  <a:ext uri="{FF2B5EF4-FFF2-40B4-BE49-F238E27FC236}">
                    <a16:creationId xmlns:a16="http://schemas.microsoft.com/office/drawing/2014/main" id="{A14A0A1C-F691-4C12-BD51-250137A60737}"/>
                  </a:ext>
                </a:extLst>
              </p:cNvPr>
              <p:cNvSpPr/>
              <p:nvPr/>
            </p:nvSpPr>
            <p:spPr>
              <a:xfrm>
                <a:off x="6160565" y="4149080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A6FC5E31-8DF9-42B3-BB4C-3A53761B2417}"/>
                  </a:ext>
                </a:extLst>
              </p:cNvPr>
              <p:cNvCxnSpPr>
                <a:stCxn id="55" idx="2"/>
                <a:endCxn id="58" idx="3"/>
              </p:cNvCxnSpPr>
              <p:nvPr/>
            </p:nvCxnSpPr>
            <p:spPr>
              <a:xfrm>
                <a:off x="3895952" y="4355316"/>
                <a:ext cx="2264613" cy="5024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D5DF2513-F589-4EBE-99A9-C81C68DF9B51}"/>
                  </a:ext>
                </a:extLst>
              </p:cNvPr>
              <p:cNvCxnSpPr/>
              <p:nvPr/>
            </p:nvCxnSpPr>
            <p:spPr>
              <a:xfrm>
                <a:off x="827584" y="4503415"/>
                <a:ext cx="1656184" cy="3641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742CD56E-4969-4491-AB71-90CA5DC62FF2}"/>
                  </a:ext>
                </a:extLst>
              </p:cNvPr>
              <p:cNvCxnSpPr/>
              <p:nvPr/>
            </p:nvCxnSpPr>
            <p:spPr>
              <a:xfrm>
                <a:off x="7524328" y="4314240"/>
                <a:ext cx="864096" cy="1891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D1BF5E32-DC65-4AF9-BD6F-F5D13871ED7A}"/>
                </a:ext>
              </a:extLst>
            </p:cNvPr>
            <p:cNvSpPr txBox="1"/>
            <p:nvPr/>
          </p:nvSpPr>
          <p:spPr>
            <a:xfrm>
              <a:off x="-14377" y="4386307"/>
              <a:ext cx="938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SFG</a:t>
              </a:r>
            </a:p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aorta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4AAB7E60-EC3A-42FA-A6D2-E592285F4C7F}"/>
              </a:ext>
            </a:extLst>
          </p:cNvPr>
          <p:cNvGrpSpPr/>
          <p:nvPr/>
        </p:nvGrpSpPr>
        <p:grpSpPr>
          <a:xfrm>
            <a:off x="1871537" y="3492060"/>
            <a:ext cx="9015858" cy="876645"/>
            <a:chOff x="164654" y="2843988"/>
            <a:chExt cx="9015858" cy="876645"/>
          </a:xfrm>
        </p:grpSpPr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BD65A4E4-0478-4C3C-9034-6A1A4AF7A1E0}"/>
                </a:ext>
              </a:extLst>
            </p:cNvPr>
            <p:cNvGrpSpPr/>
            <p:nvPr/>
          </p:nvGrpSpPr>
          <p:grpSpPr>
            <a:xfrm>
              <a:off x="827584" y="2849336"/>
              <a:ext cx="4886998" cy="871297"/>
              <a:chOff x="770610" y="2849336"/>
              <a:chExt cx="4886998" cy="871297"/>
            </a:xfrm>
          </p:grpSpPr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983EB9A3-F5A7-4661-B6BE-1C8291E8224E}"/>
                  </a:ext>
                </a:extLst>
              </p:cNvPr>
              <p:cNvCxnSpPr/>
              <p:nvPr/>
            </p:nvCxnSpPr>
            <p:spPr>
              <a:xfrm flipV="1">
                <a:off x="770610" y="3280634"/>
                <a:ext cx="1219877" cy="2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Skupina 88">
                <a:extLst>
                  <a:ext uri="{FF2B5EF4-FFF2-40B4-BE49-F238E27FC236}">
                    <a16:creationId xmlns:a16="http://schemas.microsoft.com/office/drawing/2014/main" id="{7A165217-011E-4728-AEAD-3325BAD5DAEA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01" name="Přímá spojnice 100">
                  <a:extLst>
                    <a:ext uri="{FF2B5EF4-FFF2-40B4-BE49-F238E27FC236}">
                      <a16:creationId xmlns:a16="http://schemas.microsoft.com/office/drawing/2014/main" id="{ECA07F73-0AD8-47F3-A71E-E6443FE67680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>
                  <a:extLst>
                    <a:ext uri="{FF2B5EF4-FFF2-40B4-BE49-F238E27FC236}">
                      <a16:creationId xmlns:a16="http://schemas.microsoft.com/office/drawing/2014/main" id="{915076C6-7DCB-4B53-8E67-E46FF15FBE18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>
                  <a:extLst>
                    <a:ext uri="{FF2B5EF4-FFF2-40B4-BE49-F238E27FC236}">
                      <a16:creationId xmlns:a16="http://schemas.microsoft.com/office/drawing/2014/main" id="{CFF464C9-D44A-4755-BAE9-A5261562E623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>
                  <a:extLst>
                    <a:ext uri="{FF2B5EF4-FFF2-40B4-BE49-F238E27FC236}">
                      <a16:creationId xmlns:a16="http://schemas.microsoft.com/office/drawing/2014/main" id="{62CFC12F-5AF2-4B6F-B8DF-7E97832F76D3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nice 104">
                  <a:extLst>
                    <a:ext uri="{FF2B5EF4-FFF2-40B4-BE49-F238E27FC236}">
                      <a16:creationId xmlns:a16="http://schemas.microsoft.com/office/drawing/2014/main" id="{B8E97196-CB1D-42FF-8FAB-AFF46A752D97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Přímá spojnice 105">
                  <a:extLst>
                    <a:ext uri="{FF2B5EF4-FFF2-40B4-BE49-F238E27FC236}">
                      <a16:creationId xmlns:a16="http://schemas.microsoft.com/office/drawing/2014/main" id="{2FB8C2F4-7758-42C3-9B61-9E2964EE249F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>
                  <a:extLst>
                    <a:ext uri="{FF2B5EF4-FFF2-40B4-BE49-F238E27FC236}">
                      <a16:creationId xmlns:a16="http://schemas.microsoft.com/office/drawing/2014/main" id="{51D46AEF-4503-45F7-9610-085F2BB741BD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>
                  <a:extLst>
                    <a:ext uri="{FF2B5EF4-FFF2-40B4-BE49-F238E27FC236}">
                      <a16:creationId xmlns:a16="http://schemas.microsoft.com/office/drawing/2014/main" id="{D36FBF58-2955-43CB-B01F-2B3ED36AAA72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nice 108">
                  <a:extLst>
                    <a:ext uri="{FF2B5EF4-FFF2-40B4-BE49-F238E27FC236}">
                      <a16:creationId xmlns:a16="http://schemas.microsoft.com/office/drawing/2014/main" id="{3BA82A51-0C77-48F8-9C3C-AB7B11AE67C3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109">
                  <a:extLst>
                    <a:ext uri="{FF2B5EF4-FFF2-40B4-BE49-F238E27FC236}">
                      <a16:creationId xmlns:a16="http://schemas.microsoft.com/office/drawing/2014/main" id="{7C935FA0-2D58-46A8-8144-F09BF74A3425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Skupina 89">
                <a:extLst>
                  <a:ext uri="{FF2B5EF4-FFF2-40B4-BE49-F238E27FC236}">
                    <a16:creationId xmlns:a16="http://schemas.microsoft.com/office/drawing/2014/main" id="{A1BDBEE8-59BF-4B00-A12E-558CE658BD45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93" name="Přímá spojnice 92">
                  <a:extLst>
                    <a:ext uri="{FF2B5EF4-FFF2-40B4-BE49-F238E27FC236}">
                      <a16:creationId xmlns:a16="http://schemas.microsoft.com/office/drawing/2014/main" id="{69318BD9-C352-4721-A08F-6098AA6E4918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>
                  <a:extLst>
                    <a:ext uri="{FF2B5EF4-FFF2-40B4-BE49-F238E27FC236}">
                      <a16:creationId xmlns:a16="http://schemas.microsoft.com/office/drawing/2014/main" id="{FA9F7D05-9C0F-45A6-A49D-0922B9C134D1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nice 94">
                  <a:extLst>
                    <a:ext uri="{FF2B5EF4-FFF2-40B4-BE49-F238E27FC236}">
                      <a16:creationId xmlns:a16="http://schemas.microsoft.com/office/drawing/2014/main" id="{3360C463-5078-46B4-9C89-EC40980BDA7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Přímá spojnice 95">
                  <a:extLst>
                    <a:ext uri="{FF2B5EF4-FFF2-40B4-BE49-F238E27FC236}">
                      <a16:creationId xmlns:a16="http://schemas.microsoft.com/office/drawing/2014/main" id="{7544563F-C840-4CDF-ADF5-9FD5ED53802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>
                  <a:extLst>
                    <a:ext uri="{FF2B5EF4-FFF2-40B4-BE49-F238E27FC236}">
                      <a16:creationId xmlns:a16="http://schemas.microsoft.com/office/drawing/2014/main" id="{5ABA0990-9009-4DBC-BA76-E3323F03ACD6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>
                  <a:extLst>
                    <a:ext uri="{FF2B5EF4-FFF2-40B4-BE49-F238E27FC236}">
                      <a16:creationId xmlns:a16="http://schemas.microsoft.com/office/drawing/2014/main" id="{6CA4EBE7-1939-46C6-958E-4FD01C5B80FE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>
                  <a:extLst>
                    <a:ext uri="{FF2B5EF4-FFF2-40B4-BE49-F238E27FC236}">
                      <a16:creationId xmlns:a16="http://schemas.microsoft.com/office/drawing/2014/main" id="{155C58E6-D00F-42E4-9703-23EC0EAB5536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>
                  <a:extLst>
                    <a:ext uri="{FF2B5EF4-FFF2-40B4-BE49-F238E27FC236}">
                      <a16:creationId xmlns:a16="http://schemas.microsoft.com/office/drawing/2014/main" id="{7740DF3B-CDBD-4A54-AE53-18E5AED27F7A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C96664BA-4833-42AC-A8DF-6334A843A41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>
                <a:extLst>
                  <a:ext uri="{FF2B5EF4-FFF2-40B4-BE49-F238E27FC236}">
                    <a16:creationId xmlns:a16="http://schemas.microsoft.com/office/drawing/2014/main" id="{912A7A0D-2828-48DE-9A31-3E68FAA4F47D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2184398" cy="3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D20EE945-FCFA-4785-B061-DCDCCEB0021A}"/>
                </a:ext>
              </a:extLst>
            </p:cNvPr>
            <p:cNvSpPr txBox="1"/>
            <p:nvPr/>
          </p:nvSpPr>
          <p:spPr>
            <a:xfrm>
              <a:off x="164654" y="3093576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FKG</a:t>
              </a:r>
            </a:p>
          </p:txBody>
        </p: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3CC42855-6811-4F32-8735-21646B0E1824}"/>
                </a:ext>
              </a:extLst>
            </p:cNvPr>
            <p:cNvGrpSpPr/>
            <p:nvPr/>
          </p:nvGrpSpPr>
          <p:grpSpPr>
            <a:xfrm>
              <a:off x="5715956" y="2843988"/>
              <a:ext cx="3464556" cy="871297"/>
              <a:chOff x="1990488" y="2849336"/>
              <a:chExt cx="3464556" cy="871297"/>
            </a:xfrm>
          </p:grpSpPr>
          <p:grpSp>
            <p:nvGrpSpPr>
              <p:cNvPr id="66" name="Skupina 65">
                <a:extLst>
                  <a:ext uri="{FF2B5EF4-FFF2-40B4-BE49-F238E27FC236}">
                    <a16:creationId xmlns:a16="http://schemas.microsoft.com/office/drawing/2014/main" id="{173C98BA-FE51-4175-BD79-93E312BA1246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78" name="Přímá spojnice 77">
                  <a:extLst>
                    <a:ext uri="{FF2B5EF4-FFF2-40B4-BE49-F238E27FC236}">
                      <a16:creationId xmlns:a16="http://schemas.microsoft.com/office/drawing/2014/main" id="{D6B63844-23AA-4B07-95D0-C5F52422F613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>
                  <a:extLst>
                    <a:ext uri="{FF2B5EF4-FFF2-40B4-BE49-F238E27FC236}">
                      <a16:creationId xmlns:a16="http://schemas.microsoft.com/office/drawing/2014/main" id="{0212DEDC-F7D6-4470-A435-F36ACE2E130A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Přímá spojnice 79">
                  <a:extLst>
                    <a:ext uri="{FF2B5EF4-FFF2-40B4-BE49-F238E27FC236}">
                      <a16:creationId xmlns:a16="http://schemas.microsoft.com/office/drawing/2014/main" id="{C98C7AFA-4BEC-4B01-B98D-CD725C16CAE0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Přímá spojnice 80">
                  <a:extLst>
                    <a:ext uri="{FF2B5EF4-FFF2-40B4-BE49-F238E27FC236}">
                      <a16:creationId xmlns:a16="http://schemas.microsoft.com/office/drawing/2014/main" id="{D8ECFD85-5B85-476F-87E3-34EBCC20CC5C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Přímá spojnice 81">
                  <a:extLst>
                    <a:ext uri="{FF2B5EF4-FFF2-40B4-BE49-F238E27FC236}">
                      <a16:creationId xmlns:a16="http://schemas.microsoft.com/office/drawing/2014/main" id="{61685824-7872-4CEC-AF45-92A273857BB3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Přímá spojnice 82">
                  <a:extLst>
                    <a:ext uri="{FF2B5EF4-FFF2-40B4-BE49-F238E27FC236}">
                      <a16:creationId xmlns:a16="http://schemas.microsoft.com/office/drawing/2014/main" id="{3F61118A-2AC0-4D76-B018-77D9F138FDAC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Přímá spojnice 83">
                  <a:extLst>
                    <a:ext uri="{FF2B5EF4-FFF2-40B4-BE49-F238E27FC236}">
                      <a16:creationId xmlns:a16="http://schemas.microsoft.com/office/drawing/2014/main" id="{7B688F3C-0F03-48C1-8EE1-9B6BB595A64A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Přímá spojnice 84">
                  <a:extLst>
                    <a:ext uri="{FF2B5EF4-FFF2-40B4-BE49-F238E27FC236}">
                      <a16:creationId xmlns:a16="http://schemas.microsoft.com/office/drawing/2014/main" id="{3858E586-0D15-4FEE-B3BF-3BBAE73E2D3F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nice 85">
                  <a:extLst>
                    <a:ext uri="{FF2B5EF4-FFF2-40B4-BE49-F238E27FC236}">
                      <a16:creationId xmlns:a16="http://schemas.microsoft.com/office/drawing/2014/main" id="{D3240394-20F9-4572-96E3-2842E1379B5A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nice 86">
                  <a:extLst>
                    <a:ext uri="{FF2B5EF4-FFF2-40B4-BE49-F238E27FC236}">
                      <a16:creationId xmlns:a16="http://schemas.microsoft.com/office/drawing/2014/main" id="{0EBF5CD5-4616-4E37-88BD-0D10ECF33B4B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Skupina 66">
                <a:extLst>
                  <a:ext uri="{FF2B5EF4-FFF2-40B4-BE49-F238E27FC236}">
                    <a16:creationId xmlns:a16="http://schemas.microsoft.com/office/drawing/2014/main" id="{39A19D7D-7F49-4B2A-8C96-E537791A50F8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70" name="Přímá spojnice 69">
                  <a:extLst>
                    <a:ext uri="{FF2B5EF4-FFF2-40B4-BE49-F238E27FC236}">
                      <a16:creationId xmlns:a16="http://schemas.microsoft.com/office/drawing/2014/main" id="{C959FBE4-28DE-4616-AE9D-F39D322869E9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70">
                  <a:extLst>
                    <a:ext uri="{FF2B5EF4-FFF2-40B4-BE49-F238E27FC236}">
                      <a16:creationId xmlns:a16="http://schemas.microsoft.com/office/drawing/2014/main" id="{833F65A4-7222-4E08-8F05-2318DA3348C6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71">
                  <a:extLst>
                    <a:ext uri="{FF2B5EF4-FFF2-40B4-BE49-F238E27FC236}">
                      <a16:creationId xmlns:a16="http://schemas.microsoft.com/office/drawing/2014/main" id="{33603644-03C3-4FD1-9665-4CE9B1CD860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>
                  <a:extLst>
                    <a:ext uri="{FF2B5EF4-FFF2-40B4-BE49-F238E27FC236}">
                      <a16:creationId xmlns:a16="http://schemas.microsoft.com/office/drawing/2014/main" id="{826AE23C-B9D3-42A5-AA24-2206A6AEF79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73">
                  <a:extLst>
                    <a:ext uri="{FF2B5EF4-FFF2-40B4-BE49-F238E27FC236}">
                      <a16:creationId xmlns:a16="http://schemas.microsoft.com/office/drawing/2014/main" id="{0A6E1C4E-D2B2-4C31-8195-495BCE496CD9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>
                  <a:extLst>
                    <a:ext uri="{FF2B5EF4-FFF2-40B4-BE49-F238E27FC236}">
                      <a16:creationId xmlns:a16="http://schemas.microsoft.com/office/drawing/2014/main" id="{039F8209-7973-4E31-9BA3-6A62A1ABA172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>
                  <a:extLst>
                    <a:ext uri="{FF2B5EF4-FFF2-40B4-BE49-F238E27FC236}">
                      <a16:creationId xmlns:a16="http://schemas.microsoft.com/office/drawing/2014/main" id="{6830F0D2-88F3-4F8F-B7DC-70DD87D91CB7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>
                  <a:extLst>
                    <a:ext uri="{FF2B5EF4-FFF2-40B4-BE49-F238E27FC236}">
                      <a16:creationId xmlns:a16="http://schemas.microsoft.com/office/drawing/2014/main" id="{C06E69B5-C41F-4DC0-9D37-FEA042ACE821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0458F38D-CC88-4515-912F-FEAE5FAE5AA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B53A2EF1-0D0A-4402-B214-9E0B78C7078C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1981834" cy="7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F060CC51-ADD2-433E-8198-146ADA3EAFCD}"/>
              </a:ext>
            </a:extLst>
          </p:cNvPr>
          <p:cNvSpPr txBox="1"/>
          <p:nvPr/>
        </p:nvSpPr>
        <p:spPr>
          <a:xfrm>
            <a:off x="3398563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E191ACF0-F199-4B53-87C9-EBAD5AA14E1C}"/>
              </a:ext>
            </a:extLst>
          </p:cNvPr>
          <p:cNvSpPr txBox="1"/>
          <p:nvPr/>
        </p:nvSpPr>
        <p:spPr>
          <a:xfrm>
            <a:off x="4741233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5CB210CE-F36E-4C4E-989B-48FB4F580B29}"/>
              </a:ext>
            </a:extLst>
          </p:cNvPr>
          <p:cNvSpPr txBox="1"/>
          <p:nvPr/>
        </p:nvSpPr>
        <p:spPr>
          <a:xfrm>
            <a:off x="7097605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4952DFEE-E43F-4A0C-A706-EA193EC1167F}"/>
              </a:ext>
            </a:extLst>
          </p:cNvPr>
          <p:cNvSpPr txBox="1"/>
          <p:nvPr/>
        </p:nvSpPr>
        <p:spPr>
          <a:xfrm>
            <a:off x="8413641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ABDE4AE1-D4EB-4702-A3E3-C333246B59D4}"/>
              </a:ext>
            </a:extLst>
          </p:cNvPr>
          <p:cNvSpPr txBox="1"/>
          <p:nvPr/>
        </p:nvSpPr>
        <p:spPr>
          <a:xfrm>
            <a:off x="3413432" y="107910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32E351C9-582F-4235-BB0A-B1B3B7D17669}"/>
              </a:ext>
            </a:extLst>
          </p:cNvPr>
          <p:cNvSpPr txBox="1"/>
          <p:nvPr/>
        </p:nvSpPr>
        <p:spPr>
          <a:xfrm>
            <a:off x="3282066" y="2524668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C889E003-991F-448E-9919-CA55C8C94FB2}"/>
              </a:ext>
            </a:extLst>
          </p:cNvPr>
          <p:cNvSpPr txBox="1"/>
          <p:nvPr/>
        </p:nvSpPr>
        <p:spPr>
          <a:xfrm>
            <a:off x="3874185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12F24E41-6FFC-409E-921F-25F065C9D37A}"/>
              </a:ext>
            </a:extLst>
          </p:cNvPr>
          <p:cNvSpPr txBox="1"/>
          <p:nvPr/>
        </p:nvSpPr>
        <p:spPr>
          <a:xfrm>
            <a:off x="7546593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ED6D2E99-178B-44F0-A3F6-06A7F6E44C57}"/>
              </a:ext>
            </a:extLst>
          </p:cNvPr>
          <p:cNvSpPr txBox="1"/>
          <p:nvPr/>
        </p:nvSpPr>
        <p:spPr>
          <a:xfrm>
            <a:off x="7142979" y="107049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3D121181-46F1-4898-A5C6-62E421DB5D0D}"/>
              </a:ext>
            </a:extLst>
          </p:cNvPr>
          <p:cNvSpPr txBox="1"/>
          <p:nvPr/>
        </p:nvSpPr>
        <p:spPr>
          <a:xfrm>
            <a:off x="6981665" y="2538270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04659A1E-4FE9-4036-B76D-4688A4426EAB}"/>
              </a:ext>
            </a:extLst>
          </p:cNvPr>
          <p:cNvSpPr txBox="1"/>
          <p:nvPr/>
        </p:nvSpPr>
        <p:spPr>
          <a:xfrm>
            <a:off x="2678784" y="2013705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0463901-A3DE-49F2-8F70-24529D561DBE}"/>
              </a:ext>
            </a:extLst>
          </p:cNvPr>
          <p:cNvSpPr txBox="1"/>
          <p:nvPr/>
        </p:nvSpPr>
        <p:spPr>
          <a:xfrm>
            <a:off x="6378192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F326A270-8312-4A85-8257-6144B1818658}"/>
              </a:ext>
            </a:extLst>
          </p:cNvPr>
          <p:cNvSpPr txBox="1"/>
          <p:nvPr/>
        </p:nvSpPr>
        <p:spPr>
          <a:xfrm>
            <a:off x="5126755" y="2015474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8B08D6E5-1F9F-4E31-84BC-3ED739E71D86}"/>
              </a:ext>
            </a:extLst>
          </p:cNvPr>
          <p:cNvSpPr txBox="1"/>
          <p:nvPr/>
        </p:nvSpPr>
        <p:spPr>
          <a:xfrm>
            <a:off x="8754456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9BEC41D9-A3BF-40C2-9313-BC5969532F55}"/>
              </a:ext>
            </a:extLst>
          </p:cNvPr>
          <p:cNvSpPr txBox="1"/>
          <p:nvPr/>
        </p:nvSpPr>
        <p:spPr>
          <a:xfrm>
            <a:off x="4190651" y="4643737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630B60AF-C01D-48AF-8656-97FA8499FDC9}"/>
              </a:ext>
            </a:extLst>
          </p:cNvPr>
          <p:cNvSpPr txBox="1"/>
          <p:nvPr/>
        </p:nvSpPr>
        <p:spPr>
          <a:xfrm>
            <a:off x="3758603" y="5579948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60D6DB25-E349-45A8-AB6B-2AFA8783E842}"/>
              </a:ext>
            </a:extLst>
          </p:cNvPr>
          <p:cNvSpPr txBox="1"/>
          <p:nvPr/>
        </p:nvSpPr>
        <p:spPr>
          <a:xfrm>
            <a:off x="7368516" y="5589240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A79C3D3B-F351-4B3E-84EC-576A8D359406}"/>
              </a:ext>
            </a:extLst>
          </p:cNvPr>
          <p:cNvSpPr txBox="1"/>
          <p:nvPr/>
        </p:nvSpPr>
        <p:spPr>
          <a:xfrm>
            <a:off x="7872572" y="4653136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B5235CDB-82B7-4D25-9AEB-2D464288AE1A}"/>
              </a:ext>
            </a:extLst>
          </p:cNvPr>
          <p:cNvGrpSpPr/>
          <p:nvPr/>
        </p:nvGrpSpPr>
        <p:grpSpPr>
          <a:xfrm>
            <a:off x="566055" y="1251899"/>
            <a:ext cx="7596027" cy="5010381"/>
            <a:chOff x="1602377" y="1251899"/>
            <a:chExt cx="7596027" cy="5010381"/>
          </a:xfrm>
        </p:grpSpPr>
        <p:sp>
          <p:nvSpPr>
            <p:cNvPr id="103" name="Volný tvar 26">
              <a:extLst>
                <a:ext uri="{FF2B5EF4-FFF2-40B4-BE49-F238E27FC236}">
                  <a16:creationId xmlns:a16="http://schemas.microsoft.com/office/drawing/2014/main" id="{1BE31B01-1C18-4B31-8AC9-E6D9417B3068}"/>
                </a:ext>
              </a:extLst>
            </p:cNvPr>
            <p:cNvSpPr/>
            <p:nvPr/>
          </p:nvSpPr>
          <p:spPr>
            <a:xfrm>
              <a:off x="2383810" y="3956386"/>
              <a:ext cx="6249843" cy="1062737"/>
            </a:xfrm>
            <a:custGeom>
              <a:avLst/>
              <a:gdLst>
                <a:gd name="connsiteX0" fmla="*/ 0 w 2727960"/>
                <a:gd name="connsiteY0" fmla="*/ 636469 h 737221"/>
                <a:gd name="connsiteX1" fmla="*/ 114300 w 2727960"/>
                <a:gd name="connsiteY1" fmla="*/ 682189 h 737221"/>
                <a:gd name="connsiteX2" fmla="*/ 339090 w 2727960"/>
                <a:gd name="connsiteY2" fmla="*/ 708859 h 737221"/>
                <a:gd name="connsiteX3" fmla="*/ 548640 w 2727960"/>
                <a:gd name="connsiteY3" fmla="*/ 731719 h 737221"/>
                <a:gd name="connsiteX4" fmla="*/ 575310 w 2727960"/>
                <a:gd name="connsiteY4" fmla="*/ 598369 h 737221"/>
                <a:gd name="connsiteX5" fmla="*/ 689610 w 2727960"/>
                <a:gd name="connsiteY5" fmla="*/ 224989 h 737221"/>
                <a:gd name="connsiteX6" fmla="*/ 803910 w 2727960"/>
                <a:gd name="connsiteY6" fmla="*/ 19249 h 737221"/>
                <a:gd name="connsiteX7" fmla="*/ 1291590 w 2727960"/>
                <a:gd name="connsiteY7" fmla="*/ 23059 h 737221"/>
                <a:gd name="connsiteX8" fmla="*/ 1329690 w 2727960"/>
                <a:gd name="connsiteY8" fmla="*/ 144979 h 737221"/>
                <a:gd name="connsiteX9" fmla="*/ 1356360 w 2727960"/>
                <a:gd name="connsiteY9" fmla="*/ 236419 h 737221"/>
                <a:gd name="connsiteX10" fmla="*/ 1371600 w 2727960"/>
                <a:gd name="connsiteY10" fmla="*/ 232609 h 737221"/>
                <a:gd name="connsiteX11" fmla="*/ 1455420 w 2727960"/>
                <a:gd name="connsiteY11" fmla="*/ 167839 h 737221"/>
                <a:gd name="connsiteX12" fmla="*/ 1527810 w 2727960"/>
                <a:gd name="connsiteY12" fmla="*/ 186889 h 737221"/>
                <a:gd name="connsiteX13" fmla="*/ 1832610 w 2727960"/>
                <a:gd name="connsiteY13" fmla="*/ 324049 h 737221"/>
                <a:gd name="connsiteX14" fmla="*/ 2156460 w 2727960"/>
                <a:gd name="connsiteY14" fmla="*/ 480259 h 737221"/>
                <a:gd name="connsiteX15" fmla="*/ 2586990 w 2727960"/>
                <a:gd name="connsiteY15" fmla="*/ 632659 h 737221"/>
                <a:gd name="connsiteX16" fmla="*/ 2727960 w 2727960"/>
                <a:gd name="connsiteY16" fmla="*/ 663139 h 737221"/>
                <a:gd name="connsiteX0" fmla="*/ 0 w 2727960"/>
                <a:gd name="connsiteY0" fmla="*/ 636469 h 737179"/>
                <a:gd name="connsiteX1" fmla="*/ 169069 w 2727960"/>
                <a:gd name="connsiteY1" fmla="*/ 684570 h 737179"/>
                <a:gd name="connsiteX2" fmla="*/ 339090 w 2727960"/>
                <a:gd name="connsiteY2" fmla="*/ 708859 h 737179"/>
                <a:gd name="connsiteX3" fmla="*/ 548640 w 2727960"/>
                <a:gd name="connsiteY3" fmla="*/ 731719 h 737179"/>
                <a:gd name="connsiteX4" fmla="*/ 575310 w 2727960"/>
                <a:gd name="connsiteY4" fmla="*/ 598369 h 737179"/>
                <a:gd name="connsiteX5" fmla="*/ 689610 w 2727960"/>
                <a:gd name="connsiteY5" fmla="*/ 224989 h 737179"/>
                <a:gd name="connsiteX6" fmla="*/ 803910 w 2727960"/>
                <a:gd name="connsiteY6" fmla="*/ 19249 h 737179"/>
                <a:gd name="connsiteX7" fmla="*/ 1291590 w 2727960"/>
                <a:gd name="connsiteY7" fmla="*/ 23059 h 737179"/>
                <a:gd name="connsiteX8" fmla="*/ 1329690 w 2727960"/>
                <a:gd name="connsiteY8" fmla="*/ 144979 h 737179"/>
                <a:gd name="connsiteX9" fmla="*/ 1356360 w 2727960"/>
                <a:gd name="connsiteY9" fmla="*/ 236419 h 737179"/>
                <a:gd name="connsiteX10" fmla="*/ 1371600 w 2727960"/>
                <a:gd name="connsiteY10" fmla="*/ 232609 h 737179"/>
                <a:gd name="connsiteX11" fmla="*/ 1455420 w 2727960"/>
                <a:gd name="connsiteY11" fmla="*/ 167839 h 737179"/>
                <a:gd name="connsiteX12" fmla="*/ 1527810 w 2727960"/>
                <a:gd name="connsiteY12" fmla="*/ 186889 h 737179"/>
                <a:gd name="connsiteX13" fmla="*/ 1832610 w 2727960"/>
                <a:gd name="connsiteY13" fmla="*/ 324049 h 737179"/>
                <a:gd name="connsiteX14" fmla="*/ 2156460 w 2727960"/>
                <a:gd name="connsiteY14" fmla="*/ 480259 h 737179"/>
                <a:gd name="connsiteX15" fmla="*/ 2586990 w 2727960"/>
                <a:gd name="connsiteY15" fmla="*/ 632659 h 737179"/>
                <a:gd name="connsiteX16" fmla="*/ 2727960 w 2727960"/>
                <a:gd name="connsiteY16" fmla="*/ 663139 h 737179"/>
                <a:gd name="connsiteX0" fmla="*/ 0 w 2716054"/>
                <a:gd name="connsiteY0" fmla="*/ 648376 h 737179"/>
                <a:gd name="connsiteX1" fmla="*/ 157163 w 2716054"/>
                <a:gd name="connsiteY1" fmla="*/ 684570 h 737179"/>
                <a:gd name="connsiteX2" fmla="*/ 327184 w 2716054"/>
                <a:gd name="connsiteY2" fmla="*/ 708859 h 737179"/>
                <a:gd name="connsiteX3" fmla="*/ 536734 w 2716054"/>
                <a:gd name="connsiteY3" fmla="*/ 731719 h 737179"/>
                <a:gd name="connsiteX4" fmla="*/ 563404 w 2716054"/>
                <a:gd name="connsiteY4" fmla="*/ 598369 h 737179"/>
                <a:gd name="connsiteX5" fmla="*/ 677704 w 2716054"/>
                <a:gd name="connsiteY5" fmla="*/ 224989 h 737179"/>
                <a:gd name="connsiteX6" fmla="*/ 792004 w 2716054"/>
                <a:gd name="connsiteY6" fmla="*/ 19249 h 737179"/>
                <a:gd name="connsiteX7" fmla="*/ 1279684 w 2716054"/>
                <a:gd name="connsiteY7" fmla="*/ 23059 h 737179"/>
                <a:gd name="connsiteX8" fmla="*/ 1317784 w 2716054"/>
                <a:gd name="connsiteY8" fmla="*/ 144979 h 737179"/>
                <a:gd name="connsiteX9" fmla="*/ 1344454 w 2716054"/>
                <a:gd name="connsiteY9" fmla="*/ 236419 h 737179"/>
                <a:gd name="connsiteX10" fmla="*/ 1359694 w 2716054"/>
                <a:gd name="connsiteY10" fmla="*/ 232609 h 737179"/>
                <a:gd name="connsiteX11" fmla="*/ 1443514 w 2716054"/>
                <a:gd name="connsiteY11" fmla="*/ 167839 h 737179"/>
                <a:gd name="connsiteX12" fmla="*/ 1515904 w 2716054"/>
                <a:gd name="connsiteY12" fmla="*/ 186889 h 737179"/>
                <a:gd name="connsiteX13" fmla="*/ 1820704 w 2716054"/>
                <a:gd name="connsiteY13" fmla="*/ 324049 h 737179"/>
                <a:gd name="connsiteX14" fmla="*/ 2144554 w 2716054"/>
                <a:gd name="connsiteY14" fmla="*/ 480259 h 737179"/>
                <a:gd name="connsiteX15" fmla="*/ 2575084 w 2716054"/>
                <a:gd name="connsiteY15" fmla="*/ 632659 h 737179"/>
                <a:gd name="connsiteX16" fmla="*/ 2716054 w 2716054"/>
                <a:gd name="connsiteY16" fmla="*/ 663139 h 737179"/>
                <a:gd name="connsiteX0" fmla="*/ 0 w 2716054"/>
                <a:gd name="connsiteY0" fmla="*/ 648376 h 728765"/>
                <a:gd name="connsiteX1" fmla="*/ 157163 w 2716054"/>
                <a:gd name="connsiteY1" fmla="*/ 684570 h 728765"/>
                <a:gd name="connsiteX2" fmla="*/ 327184 w 2716054"/>
                <a:gd name="connsiteY2" fmla="*/ 708859 h 728765"/>
                <a:gd name="connsiteX3" fmla="*/ 536734 w 2716054"/>
                <a:gd name="connsiteY3" fmla="*/ 722194 h 728765"/>
                <a:gd name="connsiteX4" fmla="*/ 563404 w 2716054"/>
                <a:gd name="connsiteY4" fmla="*/ 598369 h 728765"/>
                <a:gd name="connsiteX5" fmla="*/ 677704 w 2716054"/>
                <a:gd name="connsiteY5" fmla="*/ 224989 h 728765"/>
                <a:gd name="connsiteX6" fmla="*/ 792004 w 2716054"/>
                <a:gd name="connsiteY6" fmla="*/ 19249 h 728765"/>
                <a:gd name="connsiteX7" fmla="*/ 1279684 w 2716054"/>
                <a:gd name="connsiteY7" fmla="*/ 23059 h 728765"/>
                <a:gd name="connsiteX8" fmla="*/ 1317784 w 2716054"/>
                <a:gd name="connsiteY8" fmla="*/ 144979 h 728765"/>
                <a:gd name="connsiteX9" fmla="*/ 1344454 w 2716054"/>
                <a:gd name="connsiteY9" fmla="*/ 236419 h 728765"/>
                <a:gd name="connsiteX10" fmla="*/ 1359694 w 2716054"/>
                <a:gd name="connsiteY10" fmla="*/ 232609 h 728765"/>
                <a:gd name="connsiteX11" fmla="*/ 1443514 w 2716054"/>
                <a:gd name="connsiteY11" fmla="*/ 167839 h 728765"/>
                <a:gd name="connsiteX12" fmla="*/ 1515904 w 2716054"/>
                <a:gd name="connsiteY12" fmla="*/ 186889 h 728765"/>
                <a:gd name="connsiteX13" fmla="*/ 1820704 w 2716054"/>
                <a:gd name="connsiteY13" fmla="*/ 324049 h 728765"/>
                <a:gd name="connsiteX14" fmla="*/ 2144554 w 2716054"/>
                <a:gd name="connsiteY14" fmla="*/ 480259 h 728765"/>
                <a:gd name="connsiteX15" fmla="*/ 2575084 w 2716054"/>
                <a:gd name="connsiteY15" fmla="*/ 632659 h 728765"/>
                <a:gd name="connsiteX16" fmla="*/ 2716054 w 2716054"/>
                <a:gd name="connsiteY16" fmla="*/ 663139 h 728765"/>
                <a:gd name="connsiteX0" fmla="*/ 0 w 2716054"/>
                <a:gd name="connsiteY0" fmla="*/ 648376 h 722201"/>
                <a:gd name="connsiteX1" fmla="*/ 157163 w 2716054"/>
                <a:gd name="connsiteY1" fmla="*/ 684570 h 722201"/>
                <a:gd name="connsiteX2" fmla="*/ 327184 w 2716054"/>
                <a:gd name="connsiteY2" fmla="*/ 708859 h 722201"/>
                <a:gd name="connsiteX3" fmla="*/ 536734 w 2716054"/>
                <a:gd name="connsiteY3" fmla="*/ 722194 h 722201"/>
                <a:gd name="connsiteX4" fmla="*/ 563404 w 2716054"/>
                <a:gd name="connsiteY4" fmla="*/ 598369 h 722201"/>
                <a:gd name="connsiteX5" fmla="*/ 677704 w 2716054"/>
                <a:gd name="connsiteY5" fmla="*/ 224989 h 722201"/>
                <a:gd name="connsiteX6" fmla="*/ 792004 w 2716054"/>
                <a:gd name="connsiteY6" fmla="*/ 19249 h 722201"/>
                <a:gd name="connsiteX7" fmla="*/ 1279684 w 2716054"/>
                <a:gd name="connsiteY7" fmla="*/ 23059 h 722201"/>
                <a:gd name="connsiteX8" fmla="*/ 1317784 w 2716054"/>
                <a:gd name="connsiteY8" fmla="*/ 144979 h 722201"/>
                <a:gd name="connsiteX9" fmla="*/ 1344454 w 2716054"/>
                <a:gd name="connsiteY9" fmla="*/ 236419 h 722201"/>
                <a:gd name="connsiteX10" fmla="*/ 1359694 w 2716054"/>
                <a:gd name="connsiteY10" fmla="*/ 232609 h 722201"/>
                <a:gd name="connsiteX11" fmla="*/ 1443514 w 2716054"/>
                <a:gd name="connsiteY11" fmla="*/ 167839 h 722201"/>
                <a:gd name="connsiteX12" fmla="*/ 1515904 w 2716054"/>
                <a:gd name="connsiteY12" fmla="*/ 186889 h 722201"/>
                <a:gd name="connsiteX13" fmla="*/ 1820704 w 2716054"/>
                <a:gd name="connsiteY13" fmla="*/ 324049 h 722201"/>
                <a:gd name="connsiteX14" fmla="*/ 2144554 w 2716054"/>
                <a:gd name="connsiteY14" fmla="*/ 480259 h 722201"/>
                <a:gd name="connsiteX15" fmla="*/ 2575084 w 2716054"/>
                <a:gd name="connsiteY15" fmla="*/ 632659 h 722201"/>
                <a:gd name="connsiteX16" fmla="*/ 2716054 w 2716054"/>
                <a:gd name="connsiteY16" fmla="*/ 663139 h 722201"/>
                <a:gd name="connsiteX0" fmla="*/ 0 w 2716054"/>
                <a:gd name="connsiteY0" fmla="*/ 731421 h 805246"/>
                <a:gd name="connsiteX1" fmla="*/ 157163 w 2716054"/>
                <a:gd name="connsiteY1" fmla="*/ 767615 h 805246"/>
                <a:gd name="connsiteX2" fmla="*/ 327184 w 2716054"/>
                <a:gd name="connsiteY2" fmla="*/ 791904 h 805246"/>
                <a:gd name="connsiteX3" fmla="*/ 536734 w 2716054"/>
                <a:gd name="connsiteY3" fmla="*/ 805239 h 805246"/>
                <a:gd name="connsiteX4" fmla="*/ 563404 w 2716054"/>
                <a:gd name="connsiteY4" fmla="*/ 681414 h 805246"/>
                <a:gd name="connsiteX5" fmla="*/ 677704 w 2716054"/>
                <a:gd name="connsiteY5" fmla="*/ 308034 h 805246"/>
                <a:gd name="connsiteX6" fmla="*/ 906304 w 2716054"/>
                <a:gd name="connsiteY6" fmla="*/ 7044 h 805246"/>
                <a:gd name="connsiteX7" fmla="*/ 1279684 w 2716054"/>
                <a:gd name="connsiteY7" fmla="*/ 106104 h 805246"/>
                <a:gd name="connsiteX8" fmla="*/ 1317784 w 2716054"/>
                <a:gd name="connsiteY8" fmla="*/ 228024 h 805246"/>
                <a:gd name="connsiteX9" fmla="*/ 1344454 w 2716054"/>
                <a:gd name="connsiteY9" fmla="*/ 319464 h 805246"/>
                <a:gd name="connsiteX10" fmla="*/ 1359694 w 2716054"/>
                <a:gd name="connsiteY10" fmla="*/ 315654 h 805246"/>
                <a:gd name="connsiteX11" fmla="*/ 1443514 w 2716054"/>
                <a:gd name="connsiteY11" fmla="*/ 250884 h 805246"/>
                <a:gd name="connsiteX12" fmla="*/ 1515904 w 2716054"/>
                <a:gd name="connsiteY12" fmla="*/ 269934 h 805246"/>
                <a:gd name="connsiteX13" fmla="*/ 1820704 w 2716054"/>
                <a:gd name="connsiteY13" fmla="*/ 407094 h 805246"/>
                <a:gd name="connsiteX14" fmla="*/ 2144554 w 2716054"/>
                <a:gd name="connsiteY14" fmla="*/ 563304 h 805246"/>
                <a:gd name="connsiteX15" fmla="*/ 2575084 w 2716054"/>
                <a:gd name="connsiteY15" fmla="*/ 715704 h 805246"/>
                <a:gd name="connsiteX16" fmla="*/ 2716054 w 2716054"/>
                <a:gd name="connsiteY16" fmla="*/ 746184 h 805246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59694 w 2716054"/>
                <a:gd name="connsiteY10" fmla="*/ 353052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71150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4861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2480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1210 h 835035"/>
                <a:gd name="connsiteX1" fmla="*/ 157163 w 2716054"/>
                <a:gd name="connsiteY1" fmla="*/ 797404 h 835035"/>
                <a:gd name="connsiteX2" fmla="*/ 327184 w 2716054"/>
                <a:gd name="connsiteY2" fmla="*/ 821693 h 835035"/>
                <a:gd name="connsiteX3" fmla="*/ 536734 w 2716054"/>
                <a:gd name="connsiteY3" fmla="*/ 835028 h 835035"/>
                <a:gd name="connsiteX4" fmla="*/ 563404 w 2716054"/>
                <a:gd name="connsiteY4" fmla="*/ 711203 h 835035"/>
                <a:gd name="connsiteX5" fmla="*/ 677704 w 2716054"/>
                <a:gd name="connsiteY5" fmla="*/ 337823 h 835035"/>
                <a:gd name="connsiteX6" fmla="*/ 872782 w 2716054"/>
                <a:gd name="connsiteY6" fmla="*/ 47148 h 835035"/>
                <a:gd name="connsiteX7" fmla="*/ 1143953 w 2716054"/>
                <a:gd name="connsiteY7" fmla="*/ 16830 h 835035"/>
                <a:gd name="connsiteX8" fmla="*/ 1298734 w 2716054"/>
                <a:gd name="connsiteY8" fmla="*/ 214950 h 835035"/>
                <a:gd name="connsiteX9" fmla="*/ 1344454 w 2716054"/>
                <a:gd name="connsiteY9" fmla="*/ 363541 h 835035"/>
                <a:gd name="connsiteX10" fmla="*/ 1383506 w 2716054"/>
                <a:gd name="connsiteY10" fmla="*/ 319249 h 835035"/>
                <a:gd name="connsiteX11" fmla="*/ 1450658 w 2716054"/>
                <a:gd name="connsiteY11" fmla="*/ 287817 h 835035"/>
                <a:gd name="connsiteX12" fmla="*/ 1582579 w 2716054"/>
                <a:gd name="connsiteY12" fmla="*/ 325917 h 835035"/>
                <a:gd name="connsiteX13" fmla="*/ 1820704 w 2716054"/>
                <a:gd name="connsiteY13" fmla="*/ 436883 h 835035"/>
                <a:gd name="connsiteX14" fmla="*/ 2144554 w 2716054"/>
                <a:gd name="connsiteY14" fmla="*/ 593093 h 835035"/>
                <a:gd name="connsiteX15" fmla="*/ 2575084 w 2716054"/>
                <a:gd name="connsiteY15" fmla="*/ 745493 h 835035"/>
                <a:gd name="connsiteX16" fmla="*/ 2716054 w 2716054"/>
                <a:gd name="connsiteY16" fmla="*/ 775973 h 835035"/>
                <a:gd name="connsiteX0" fmla="*/ 0 w 2716054"/>
                <a:gd name="connsiteY0" fmla="*/ 752676 h 826501"/>
                <a:gd name="connsiteX1" fmla="*/ 157163 w 2716054"/>
                <a:gd name="connsiteY1" fmla="*/ 788870 h 826501"/>
                <a:gd name="connsiteX2" fmla="*/ 327184 w 2716054"/>
                <a:gd name="connsiteY2" fmla="*/ 813159 h 826501"/>
                <a:gd name="connsiteX3" fmla="*/ 536734 w 2716054"/>
                <a:gd name="connsiteY3" fmla="*/ 826494 h 826501"/>
                <a:gd name="connsiteX4" fmla="*/ 563404 w 2716054"/>
                <a:gd name="connsiteY4" fmla="*/ 702669 h 826501"/>
                <a:gd name="connsiteX5" fmla="*/ 677704 w 2716054"/>
                <a:gd name="connsiteY5" fmla="*/ 329289 h 826501"/>
                <a:gd name="connsiteX6" fmla="*/ 872782 w 2716054"/>
                <a:gd name="connsiteY6" fmla="*/ 38614 h 826501"/>
                <a:gd name="connsiteX7" fmla="*/ 1097537 w 2716054"/>
                <a:gd name="connsiteY7" fmla="*/ 21189 h 826501"/>
                <a:gd name="connsiteX8" fmla="*/ 1298734 w 2716054"/>
                <a:gd name="connsiteY8" fmla="*/ 206416 h 826501"/>
                <a:gd name="connsiteX9" fmla="*/ 1344454 w 2716054"/>
                <a:gd name="connsiteY9" fmla="*/ 355007 h 826501"/>
                <a:gd name="connsiteX10" fmla="*/ 1383506 w 2716054"/>
                <a:gd name="connsiteY10" fmla="*/ 310715 h 826501"/>
                <a:gd name="connsiteX11" fmla="*/ 1450658 w 2716054"/>
                <a:gd name="connsiteY11" fmla="*/ 279283 h 826501"/>
                <a:gd name="connsiteX12" fmla="*/ 1582579 w 2716054"/>
                <a:gd name="connsiteY12" fmla="*/ 317383 h 826501"/>
                <a:gd name="connsiteX13" fmla="*/ 1820704 w 2716054"/>
                <a:gd name="connsiteY13" fmla="*/ 428349 h 826501"/>
                <a:gd name="connsiteX14" fmla="*/ 2144554 w 2716054"/>
                <a:gd name="connsiteY14" fmla="*/ 584559 h 826501"/>
                <a:gd name="connsiteX15" fmla="*/ 2575084 w 2716054"/>
                <a:gd name="connsiteY15" fmla="*/ 736959 h 826501"/>
                <a:gd name="connsiteX16" fmla="*/ 2716054 w 2716054"/>
                <a:gd name="connsiteY16" fmla="*/ 767439 h 826501"/>
                <a:gd name="connsiteX0" fmla="*/ 0 w 2716054"/>
                <a:gd name="connsiteY0" fmla="*/ 747851 h 821676"/>
                <a:gd name="connsiteX1" fmla="*/ 157163 w 2716054"/>
                <a:gd name="connsiteY1" fmla="*/ 784045 h 821676"/>
                <a:gd name="connsiteX2" fmla="*/ 327184 w 2716054"/>
                <a:gd name="connsiteY2" fmla="*/ 808334 h 821676"/>
                <a:gd name="connsiteX3" fmla="*/ 536734 w 2716054"/>
                <a:gd name="connsiteY3" fmla="*/ 821669 h 821676"/>
                <a:gd name="connsiteX4" fmla="*/ 563404 w 2716054"/>
                <a:gd name="connsiteY4" fmla="*/ 697844 h 821676"/>
                <a:gd name="connsiteX5" fmla="*/ 677704 w 2716054"/>
                <a:gd name="connsiteY5" fmla="*/ 324464 h 821676"/>
                <a:gd name="connsiteX6" fmla="*/ 852153 w 2716054"/>
                <a:gd name="connsiteY6" fmla="*/ 44103 h 821676"/>
                <a:gd name="connsiteX7" fmla="*/ 1097537 w 2716054"/>
                <a:gd name="connsiteY7" fmla="*/ 16364 h 821676"/>
                <a:gd name="connsiteX8" fmla="*/ 1298734 w 2716054"/>
                <a:gd name="connsiteY8" fmla="*/ 201591 h 821676"/>
                <a:gd name="connsiteX9" fmla="*/ 1344454 w 2716054"/>
                <a:gd name="connsiteY9" fmla="*/ 350182 h 821676"/>
                <a:gd name="connsiteX10" fmla="*/ 1383506 w 2716054"/>
                <a:gd name="connsiteY10" fmla="*/ 305890 h 821676"/>
                <a:gd name="connsiteX11" fmla="*/ 1450658 w 2716054"/>
                <a:gd name="connsiteY11" fmla="*/ 274458 h 821676"/>
                <a:gd name="connsiteX12" fmla="*/ 1582579 w 2716054"/>
                <a:gd name="connsiteY12" fmla="*/ 312558 h 821676"/>
                <a:gd name="connsiteX13" fmla="*/ 1820704 w 2716054"/>
                <a:gd name="connsiteY13" fmla="*/ 423524 h 821676"/>
                <a:gd name="connsiteX14" fmla="*/ 2144554 w 2716054"/>
                <a:gd name="connsiteY14" fmla="*/ 579734 h 821676"/>
                <a:gd name="connsiteX15" fmla="*/ 2575084 w 2716054"/>
                <a:gd name="connsiteY15" fmla="*/ 732134 h 821676"/>
                <a:gd name="connsiteX16" fmla="*/ 2716054 w 2716054"/>
                <a:gd name="connsiteY16" fmla="*/ 762614 h 821676"/>
                <a:gd name="connsiteX0" fmla="*/ 0 w 2716054"/>
                <a:gd name="connsiteY0" fmla="*/ 745434 h 819261"/>
                <a:gd name="connsiteX1" fmla="*/ 157163 w 2716054"/>
                <a:gd name="connsiteY1" fmla="*/ 781628 h 819261"/>
                <a:gd name="connsiteX2" fmla="*/ 327184 w 2716054"/>
                <a:gd name="connsiteY2" fmla="*/ 805917 h 819261"/>
                <a:gd name="connsiteX3" fmla="*/ 536734 w 2716054"/>
                <a:gd name="connsiteY3" fmla="*/ 819252 h 819261"/>
                <a:gd name="connsiteX4" fmla="*/ 563404 w 2716054"/>
                <a:gd name="connsiteY4" fmla="*/ 695427 h 819261"/>
                <a:gd name="connsiteX5" fmla="*/ 682861 w 2716054"/>
                <a:gd name="connsiteY5" fmla="*/ 267895 h 819261"/>
                <a:gd name="connsiteX6" fmla="*/ 852153 w 2716054"/>
                <a:gd name="connsiteY6" fmla="*/ 41686 h 819261"/>
                <a:gd name="connsiteX7" fmla="*/ 1097537 w 2716054"/>
                <a:gd name="connsiteY7" fmla="*/ 13947 h 819261"/>
                <a:gd name="connsiteX8" fmla="*/ 1298734 w 2716054"/>
                <a:gd name="connsiteY8" fmla="*/ 199174 h 819261"/>
                <a:gd name="connsiteX9" fmla="*/ 1344454 w 2716054"/>
                <a:gd name="connsiteY9" fmla="*/ 347765 h 819261"/>
                <a:gd name="connsiteX10" fmla="*/ 1383506 w 2716054"/>
                <a:gd name="connsiteY10" fmla="*/ 303473 h 819261"/>
                <a:gd name="connsiteX11" fmla="*/ 1450658 w 2716054"/>
                <a:gd name="connsiteY11" fmla="*/ 272041 h 819261"/>
                <a:gd name="connsiteX12" fmla="*/ 1582579 w 2716054"/>
                <a:gd name="connsiteY12" fmla="*/ 310141 h 819261"/>
                <a:gd name="connsiteX13" fmla="*/ 1820704 w 2716054"/>
                <a:gd name="connsiteY13" fmla="*/ 421107 h 819261"/>
                <a:gd name="connsiteX14" fmla="*/ 2144554 w 2716054"/>
                <a:gd name="connsiteY14" fmla="*/ 577317 h 819261"/>
                <a:gd name="connsiteX15" fmla="*/ 2575084 w 2716054"/>
                <a:gd name="connsiteY15" fmla="*/ 729717 h 819261"/>
                <a:gd name="connsiteX16" fmla="*/ 2716054 w 2716054"/>
                <a:gd name="connsiteY16" fmla="*/ 760197 h 819261"/>
                <a:gd name="connsiteX0" fmla="*/ 0 w 2716054"/>
                <a:gd name="connsiteY0" fmla="*/ 742773 h 816600"/>
                <a:gd name="connsiteX1" fmla="*/ 157163 w 2716054"/>
                <a:gd name="connsiteY1" fmla="*/ 778967 h 816600"/>
                <a:gd name="connsiteX2" fmla="*/ 327184 w 2716054"/>
                <a:gd name="connsiteY2" fmla="*/ 803256 h 816600"/>
                <a:gd name="connsiteX3" fmla="*/ 536734 w 2716054"/>
                <a:gd name="connsiteY3" fmla="*/ 816591 h 816600"/>
                <a:gd name="connsiteX4" fmla="*/ 563404 w 2716054"/>
                <a:gd name="connsiteY4" fmla="*/ 692766 h 816600"/>
                <a:gd name="connsiteX5" fmla="*/ 682861 w 2716054"/>
                <a:gd name="connsiteY5" fmla="*/ 265234 h 816600"/>
                <a:gd name="connsiteX6" fmla="*/ 852153 w 2716054"/>
                <a:gd name="connsiteY6" fmla="*/ 39025 h 816600"/>
                <a:gd name="connsiteX7" fmla="*/ 1097537 w 2716054"/>
                <a:gd name="connsiteY7" fmla="*/ 11286 h 816600"/>
                <a:gd name="connsiteX8" fmla="*/ 1285841 w 2716054"/>
                <a:gd name="connsiteY8" fmla="*/ 160411 h 816600"/>
                <a:gd name="connsiteX9" fmla="*/ 1344454 w 2716054"/>
                <a:gd name="connsiteY9" fmla="*/ 345104 h 816600"/>
                <a:gd name="connsiteX10" fmla="*/ 1383506 w 2716054"/>
                <a:gd name="connsiteY10" fmla="*/ 300812 h 816600"/>
                <a:gd name="connsiteX11" fmla="*/ 1450658 w 2716054"/>
                <a:gd name="connsiteY11" fmla="*/ 269380 h 816600"/>
                <a:gd name="connsiteX12" fmla="*/ 1582579 w 2716054"/>
                <a:gd name="connsiteY12" fmla="*/ 307480 h 816600"/>
                <a:gd name="connsiteX13" fmla="*/ 1820704 w 2716054"/>
                <a:gd name="connsiteY13" fmla="*/ 418446 h 816600"/>
                <a:gd name="connsiteX14" fmla="*/ 2144554 w 2716054"/>
                <a:gd name="connsiteY14" fmla="*/ 574656 h 816600"/>
                <a:gd name="connsiteX15" fmla="*/ 2575084 w 2716054"/>
                <a:gd name="connsiteY15" fmla="*/ 727056 h 816600"/>
                <a:gd name="connsiteX16" fmla="*/ 2716054 w 2716054"/>
                <a:gd name="connsiteY16" fmla="*/ 757536 h 816600"/>
                <a:gd name="connsiteX0" fmla="*/ 0 w 2755311"/>
                <a:gd name="connsiteY0" fmla="*/ 742773 h 816600"/>
                <a:gd name="connsiteX1" fmla="*/ 157163 w 2755311"/>
                <a:gd name="connsiteY1" fmla="*/ 778967 h 816600"/>
                <a:gd name="connsiteX2" fmla="*/ 327184 w 2755311"/>
                <a:gd name="connsiteY2" fmla="*/ 803256 h 816600"/>
                <a:gd name="connsiteX3" fmla="*/ 536734 w 2755311"/>
                <a:gd name="connsiteY3" fmla="*/ 816591 h 816600"/>
                <a:gd name="connsiteX4" fmla="*/ 563404 w 2755311"/>
                <a:gd name="connsiteY4" fmla="*/ 692766 h 816600"/>
                <a:gd name="connsiteX5" fmla="*/ 682861 w 2755311"/>
                <a:gd name="connsiteY5" fmla="*/ 265234 h 816600"/>
                <a:gd name="connsiteX6" fmla="*/ 852153 w 2755311"/>
                <a:gd name="connsiteY6" fmla="*/ 39025 h 816600"/>
                <a:gd name="connsiteX7" fmla="*/ 1097537 w 2755311"/>
                <a:gd name="connsiteY7" fmla="*/ 11286 h 816600"/>
                <a:gd name="connsiteX8" fmla="*/ 1285841 w 2755311"/>
                <a:gd name="connsiteY8" fmla="*/ 160411 h 816600"/>
                <a:gd name="connsiteX9" fmla="*/ 1344454 w 2755311"/>
                <a:gd name="connsiteY9" fmla="*/ 345104 h 816600"/>
                <a:gd name="connsiteX10" fmla="*/ 1383506 w 2755311"/>
                <a:gd name="connsiteY10" fmla="*/ 300812 h 816600"/>
                <a:gd name="connsiteX11" fmla="*/ 1450658 w 2755311"/>
                <a:gd name="connsiteY11" fmla="*/ 269380 h 816600"/>
                <a:gd name="connsiteX12" fmla="*/ 1582579 w 2755311"/>
                <a:gd name="connsiteY12" fmla="*/ 307480 h 816600"/>
                <a:gd name="connsiteX13" fmla="*/ 1820704 w 2755311"/>
                <a:gd name="connsiteY13" fmla="*/ 418446 h 816600"/>
                <a:gd name="connsiteX14" fmla="*/ 2144554 w 2755311"/>
                <a:gd name="connsiteY14" fmla="*/ 574656 h 816600"/>
                <a:gd name="connsiteX15" fmla="*/ 2575084 w 2755311"/>
                <a:gd name="connsiteY15" fmla="*/ 727056 h 816600"/>
                <a:gd name="connsiteX16" fmla="*/ 2755311 w 2755311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5910" h="816600">
                  <a:moveTo>
                    <a:pt x="0" y="728497"/>
                  </a:moveTo>
                  <a:cubicBezTo>
                    <a:pt x="75287" y="738186"/>
                    <a:pt x="236465" y="766507"/>
                    <a:pt x="317762" y="778967"/>
                  </a:cubicBezTo>
                  <a:cubicBezTo>
                    <a:pt x="399059" y="791427"/>
                    <a:pt x="424521" y="796985"/>
                    <a:pt x="487783" y="803256"/>
                  </a:cubicBezTo>
                  <a:cubicBezTo>
                    <a:pt x="551045" y="809527"/>
                    <a:pt x="688919" y="815956"/>
                    <a:pt x="697333" y="816591"/>
                  </a:cubicBezTo>
                  <a:cubicBezTo>
                    <a:pt x="705747" y="817226"/>
                    <a:pt x="699649" y="784659"/>
                    <a:pt x="724003" y="692766"/>
                  </a:cubicBezTo>
                  <a:cubicBezTo>
                    <a:pt x="748357" y="600873"/>
                    <a:pt x="795335" y="374191"/>
                    <a:pt x="843460" y="265234"/>
                  </a:cubicBezTo>
                  <a:cubicBezTo>
                    <a:pt x="891585" y="156277"/>
                    <a:pt x="943639" y="81350"/>
                    <a:pt x="1012752" y="39025"/>
                  </a:cubicBezTo>
                  <a:cubicBezTo>
                    <a:pt x="1081865" y="-3300"/>
                    <a:pt x="1185855" y="-8945"/>
                    <a:pt x="1258136" y="11286"/>
                  </a:cubicBezTo>
                  <a:cubicBezTo>
                    <a:pt x="1330417" y="31517"/>
                    <a:pt x="1405287" y="104775"/>
                    <a:pt x="1446440" y="160411"/>
                  </a:cubicBezTo>
                  <a:cubicBezTo>
                    <a:pt x="1487593" y="216047"/>
                    <a:pt x="1488776" y="321704"/>
                    <a:pt x="1505053" y="345104"/>
                  </a:cubicBezTo>
                  <a:cubicBezTo>
                    <a:pt x="1521330" y="368504"/>
                    <a:pt x="1526404" y="313433"/>
                    <a:pt x="1544105" y="300812"/>
                  </a:cubicBezTo>
                  <a:cubicBezTo>
                    <a:pt x="1561806" y="288191"/>
                    <a:pt x="1578078" y="268269"/>
                    <a:pt x="1611257" y="269380"/>
                  </a:cubicBezTo>
                  <a:cubicBezTo>
                    <a:pt x="1644436" y="270491"/>
                    <a:pt x="1681504" y="282636"/>
                    <a:pt x="1743178" y="307480"/>
                  </a:cubicBezTo>
                  <a:cubicBezTo>
                    <a:pt x="1804852" y="332324"/>
                    <a:pt x="1887641" y="373917"/>
                    <a:pt x="1981303" y="418446"/>
                  </a:cubicBezTo>
                  <a:cubicBezTo>
                    <a:pt x="2074966" y="462975"/>
                    <a:pt x="2179423" y="523221"/>
                    <a:pt x="2305153" y="574656"/>
                  </a:cubicBezTo>
                  <a:cubicBezTo>
                    <a:pt x="2430883" y="626091"/>
                    <a:pt x="2633890" y="694792"/>
                    <a:pt x="2735683" y="727056"/>
                  </a:cubicBezTo>
                  <a:cubicBezTo>
                    <a:pt x="2837476" y="759320"/>
                    <a:pt x="2893050" y="767608"/>
                    <a:pt x="2915910" y="76824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4" name="Volný tvar 28">
              <a:extLst>
                <a:ext uri="{FF2B5EF4-FFF2-40B4-BE49-F238E27FC236}">
                  <a16:creationId xmlns:a16="http://schemas.microsoft.com/office/drawing/2014/main" id="{49B3B1CB-AB8F-4BD7-9E03-8B9B335CA9B3}"/>
                </a:ext>
              </a:extLst>
            </p:cNvPr>
            <p:cNvSpPr/>
            <p:nvPr/>
          </p:nvSpPr>
          <p:spPr>
            <a:xfrm>
              <a:off x="2371912" y="1572573"/>
              <a:ext cx="626245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2272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39690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3281" y="556686"/>
                    <a:pt x="359569" y="555098"/>
                  </a:cubicBezTo>
                  <a:cubicBezTo>
                    <a:pt x="385857" y="553510"/>
                    <a:pt x="420063" y="533229"/>
                    <a:pt x="436335" y="555097"/>
                  </a:cubicBezTo>
                  <a:cubicBezTo>
                    <a:pt x="452607" y="576965"/>
                    <a:pt x="452532" y="691069"/>
                    <a:pt x="457200" y="686307"/>
                  </a:cubicBezTo>
                  <a:cubicBezTo>
                    <a:pt x="461868" y="681545"/>
                    <a:pt x="457994" y="614272"/>
                    <a:pt x="464344" y="526523"/>
                  </a:cubicBezTo>
                  <a:cubicBezTo>
                    <a:pt x="470694" y="438774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047" y="575221"/>
                    <a:pt x="1067240" y="548440"/>
                  </a:cubicBezTo>
                  <a:cubicBezTo>
                    <a:pt x="1129433" y="521659"/>
                    <a:pt x="1177073" y="424428"/>
                    <a:pt x="1232789" y="399172"/>
                  </a:cubicBezTo>
                  <a:cubicBezTo>
                    <a:pt x="1288505" y="373916"/>
                    <a:pt x="1344457" y="371629"/>
                    <a:pt x="1401539" y="396904"/>
                  </a:cubicBezTo>
                  <a:cubicBezTo>
                    <a:pt x="1458621" y="422179"/>
                    <a:pt x="1523913" y="523662"/>
                    <a:pt x="1575279" y="550821"/>
                  </a:cubicBezTo>
                  <a:cubicBezTo>
                    <a:pt x="1626645" y="577980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791A0683-9AA4-47BA-8FCB-E692F8BA1BE3}"/>
                </a:ext>
              </a:extLst>
            </p:cNvPr>
            <p:cNvCxnSpPr/>
            <p:nvPr/>
          </p:nvCxnSpPr>
          <p:spPr>
            <a:xfrm>
              <a:off x="2360827" y="5017188"/>
              <a:ext cx="150577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25A2D10A-1883-47E3-B2BA-14ECF807AA88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38" y="4409241"/>
              <a:ext cx="108975" cy="12219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3057030A-6BBB-4F7F-BBA0-1A65921B7482}"/>
                </a:ext>
              </a:extLst>
            </p:cNvPr>
            <p:cNvCxnSpPr/>
            <p:nvPr/>
          </p:nvCxnSpPr>
          <p:spPr>
            <a:xfrm>
              <a:off x="2349969" y="3960170"/>
              <a:ext cx="248453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D4B3744D-7CF7-415F-B45B-5130CD27EF7B}"/>
                </a:ext>
              </a:extLst>
            </p:cNvPr>
            <p:cNvCxnSpPr/>
            <p:nvPr/>
          </p:nvCxnSpPr>
          <p:spPr>
            <a:xfrm>
              <a:off x="2359341" y="5728159"/>
              <a:ext cx="6286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4B52E4DF-680D-40FE-9A32-62E3294597D3}"/>
                </a:ext>
              </a:extLst>
            </p:cNvPr>
            <p:cNvSpPr txBox="1"/>
            <p:nvPr/>
          </p:nvSpPr>
          <p:spPr>
            <a:xfrm>
              <a:off x="2141328" y="5734697"/>
              <a:ext cx="75686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</a:t>
              </a:r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FC056A9B-0444-4CB5-B0FD-AACF665034CD}"/>
                </a:ext>
              </a:extLst>
            </p:cNvPr>
            <p:cNvSpPr txBox="1"/>
            <p:nvPr/>
          </p:nvSpPr>
          <p:spPr>
            <a:xfrm>
              <a:off x="7898033" y="5728159"/>
              <a:ext cx="117060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0.8 s</a:t>
              </a:r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B6FAACBC-CBB1-4469-8ACF-879DC2A3B7FB}"/>
                </a:ext>
              </a:extLst>
            </p:cNvPr>
            <p:cNvSpPr txBox="1"/>
            <p:nvPr/>
          </p:nvSpPr>
          <p:spPr>
            <a:xfrm>
              <a:off x="4983537" y="5739060"/>
              <a:ext cx="1009503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0.4</a:t>
              </a:r>
            </a:p>
          </p:txBody>
        </p:sp>
        <p:sp>
          <p:nvSpPr>
            <p:cNvPr id="110" name="Volný tvar 36">
              <a:extLst>
                <a:ext uri="{FF2B5EF4-FFF2-40B4-BE49-F238E27FC236}">
                  <a16:creationId xmlns:a16="http://schemas.microsoft.com/office/drawing/2014/main" id="{8D095D24-BAE4-4251-B34D-3D52FF7AE646}"/>
                </a:ext>
              </a:extLst>
            </p:cNvPr>
            <p:cNvSpPr/>
            <p:nvPr/>
          </p:nvSpPr>
          <p:spPr>
            <a:xfrm>
              <a:off x="2364041" y="3007565"/>
              <a:ext cx="6251946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41025 w 2916891"/>
                <a:gd name="connsiteY19" fmla="*/ 62222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65268 w 2916891"/>
                <a:gd name="connsiteY22" fmla="*/ 109847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9512" y="190810"/>
                    <a:pt x="1470018" y="188428"/>
                  </a:cubicBezTo>
                  <a:cubicBezTo>
                    <a:pt x="1476855" y="181456"/>
                    <a:pt x="1487540" y="153179"/>
                    <a:pt x="1492302" y="137701"/>
                  </a:cubicBezTo>
                  <a:cubicBezTo>
                    <a:pt x="1497064" y="122223"/>
                    <a:pt x="1504319" y="93204"/>
                    <a:pt x="1510068" y="115580"/>
                  </a:cubicBezTo>
                  <a:cubicBezTo>
                    <a:pt x="1517212" y="113993"/>
                    <a:pt x="1511441" y="220502"/>
                    <a:pt x="1518188" y="247489"/>
                  </a:cubicBezTo>
                  <a:cubicBezTo>
                    <a:pt x="1523347" y="275667"/>
                    <a:pt x="1531103" y="59047"/>
                    <a:pt x="1541025" y="62222"/>
                  </a:cubicBezTo>
                  <a:cubicBezTo>
                    <a:pt x="1550947" y="65397"/>
                    <a:pt x="1545947" y="292336"/>
                    <a:pt x="1551900" y="266539"/>
                  </a:cubicBezTo>
                  <a:cubicBezTo>
                    <a:pt x="1563409" y="288764"/>
                    <a:pt x="1555743" y="122150"/>
                    <a:pt x="1565268" y="109847"/>
                  </a:cubicBezTo>
                  <a:cubicBezTo>
                    <a:pt x="1573602" y="95163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A44D12D8-2B20-4859-A1CE-CDF376DA2E55}"/>
                </a:ext>
              </a:extLst>
            </p:cNvPr>
            <p:cNvCxnSpPr/>
            <p:nvPr/>
          </p:nvCxnSpPr>
          <p:spPr>
            <a:xfrm>
              <a:off x="3870509" y="2115885"/>
              <a:ext cx="0" cy="288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28C0F80E-46C1-4F9A-BC70-CA1928810A96}"/>
                </a:ext>
              </a:extLst>
            </p:cNvPr>
            <p:cNvCxnSpPr/>
            <p:nvPr/>
          </p:nvCxnSpPr>
          <p:spPr>
            <a:xfrm>
              <a:off x="5591749" y="1584663"/>
              <a:ext cx="0" cy="342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CE64E235-A2E6-4E9C-8225-FF43B09058E4}"/>
                </a:ext>
              </a:extLst>
            </p:cNvPr>
            <p:cNvCxnSpPr/>
            <p:nvPr/>
          </p:nvCxnSpPr>
          <p:spPr>
            <a:xfrm>
              <a:off x="2360841" y="2074346"/>
              <a:ext cx="0" cy="364332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013570DA-62C0-4469-9E8C-D46F793DC4C4}"/>
                </a:ext>
              </a:extLst>
            </p:cNvPr>
            <p:cNvCxnSpPr/>
            <p:nvPr/>
          </p:nvCxnSpPr>
          <p:spPr>
            <a:xfrm>
              <a:off x="8633452" y="1898177"/>
              <a:ext cx="0" cy="3816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C3AEAF28-8DEA-4054-B7EC-EEB1694B62C6}"/>
                </a:ext>
              </a:extLst>
            </p:cNvPr>
            <p:cNvSpPr txBox="1"/>
            <p:nvPr/>
          </p:nvSpPr>
          <p:spPr>
            <a:xfrm>
              <a:off x="1602377" y="379724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STK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7EDB051-ADAE-4790-B1C7-B52046E44DFE}"/>
                </a:ext>
              </a:extLst>
            </p:cNvPr>
            <p:cNvSpPr txBox="1"/>
            <p:nvPr/>
          </p:nvSpPr>
          <p:spPr>
            <a:xfrm>
              <a:off x="1602377" y="486372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DTK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73C689EC-3DB4-468E-BA05-07D1A2B40A24}"/>
                </a:ext>
              </a:extLst>
            </p:cNvPr>
            <p:cNvSpPr txBox="1"/>
            <p:nvPr/>
          </p:nvSpPr>
          <p:spPr>
            <a:xfrm>
              <a:off x="2285543" y="19319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DE1CA137-DB79-4D4D-B1C3-0FFE13B9B4BC}"/>
                </a:ext>
              </a:extLst>
            </p:cNvPr>
            <p:cNvSpPr txBox="1"/>
            <p:nvPr/>
          </p:nvSpPr>
          <p:spPr>
            <a:xfrm>
              <a:off x="3090011" y="125189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QRS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30052662-7FAB-4111-AB37-587CEDF4CE2B}"/>
                </a:ext>
              </a:extLst>
            </p:cNvPr>
            <p:cNvSpPr txBox="1"/>
            <p:nvPr/>
          </p:nvSpPr>
          <p:spPr>
            <a:xfrm>
              <a:off x="4832888" y="180053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T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1B9C90-58E6-4D52-9B0D-F13E71470E0F}"/>
                </a:ext>
              </a:extLst>
            </p:cNvPr>
            <p:cNvSpPr txBox="1"/>
            <p:nvPr/>
          </p:nvSpPr>
          <p:spPr>
            <a:xfrm>
              <a:off x="2579187" y="300756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824B0AA7-5D23-4448-A978-383B156C77CE}"/>
                </a:ext>
              </a:extLst>
            </p:cNvPr>
            <p:cNvSpPr txBox="1"/>
            <p:nvPr/>
          </p:nvSpPr>
          <p:spPr>
            <a:xfrm>
              <a:off x="3198304" y="2675362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D695FE24-3EC6-4FF2-AE49-C1E483D6563B}"/>
                </a:ext>
              </a:extLst>
            </p:cNvPr>
            <p:cNvSpPr txBox="1"/>
            <p:nvPr/>
          </p:nvSpPr>
          <p:spPr>
            <a:xfrm>
              <a:off x="5253403" y="2772124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</a:t>
              </a:r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06CBF1A5-9814-4322-8BE0-4491185D7181}"/>
                </a:ext>
              </a:extLst>
            </p:cNvPr>
            <p:cNvSpPr txBox="1"/>
            <p:nvPr/>
          </p:nvSpPr>
          <p:spPr>
            <a:xfrm>
              <a:off x="5811752" y="286888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III</a:t>
              </a:r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85780EA4-44AE-4588-9E5D-0FF69D3C10A5}"/>
                </a:ext>
              </a:extLst>
            </p:cNvPr>
            <p:cNvSpPr txBox="1"/>
            <p:nvPr/>
          </p:nvSpPr>
          <p:spPr>
            <a:xfrm>
              <a:off x="5551123" y="4336616"/>
              <a:ext cx="108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Dikrotická</a:t>
              </a:r>
              <a:r>
                <a:rPr lang="cs-CZ" sz="1400" dirty="0"/>
                <a:t> </a:t>
              </a:r>
              <a:r>
                <a:rPr lang="cs-CZ" sz="1400" dirty="0" err="1"/>
                <a:t>incisura</a:t>
              </a:r>
              <a:endParaRPr lang="cs-CZ" sz="1400" dirty="0"/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3C1A382-B848-4F2D-B297-3C180DD79686}"/>
                </a:ext>
              </a:extLst>
            </p:cNvPr>
            <p:cNvCxnSpPr/>
            <p:nvPr/>
          </p:nvCxnSpPr>
          <p:spPr>
            <a:xfrm>
              <a:off x="3466871" y="4139396"/>
              <a:ext cx="39973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F0AF6A1-984E-4216-BB39-6051B5D49BCC}"/>
                </a:ext>
              </a:extLst>
            </p:cNvPr>
            <p:cNvCxnSpPr/>
            <p:nvPr/>
          </p:nvCxnSpPr>
          <p:spPr>
            <a:xfrm>
              <a:off x="3229139" y="2825030"/>
              <a:ext cx="25950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241C2687-6C04-4626-9C17-52C4454B509A}"/>
                </a:ext>
              </a:extLst>
            </p:cNvPr>
            <p:cNvCxnSpPr/>
            <p:nvPr/>
          </p:nvCxnSpPr>
          <p:spPr>
            <a:xfrm>
              <a:off x="3263975" y="2280709"/>
              <a:ext cx="0" cy="221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E15EA210-9A6B-44A1-803F-2713A9E80EDC}"/>
                </a:ext>
              </a:extLst>
            </p:cNvPr>
            <p:cNvCxnSpPr/>
            <p:nvPr/>
          </p:nvCxnSpPr>
          <p:spPr>
            <a:xfrm>
              <a:off x="3466407" y="2829276"/>
              <a:ext cx="0" cy="52571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96F5EDA6-1943-4F49-B625-2B6EF3BA487F}"/>
                </a:ext>
              </a:extLst>
            </p:cNvPr>
            <p:cNvCxnSpPr/>
            <p:nvPr/>
          </p:nvCxnSpPr>
          <p:spPr>
            <a:xfrm>
              <a:off x="3466407" y="3350564"/>
              <a:ext cx="0" cy="77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5802A267-68A1-4025-AEA4-76F03C9B3C97}"/>
                </a:ext>
              </a:extLst>
            </p:cNvPr>
            <p:cNvCxnSpPr/>
            <p:nvPr/>
          </p:nvCxnSpPr>
          <p:spPr>
            <a:xfrm>
              <a:off x="3219595" y="4497974"/>
              <a:ext cx="681199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13A7D2BE-9DE5-4F3A-970F-624C1AE9C0D9}"/>
                </a:ext>
              </a:extLst>
            </p:cNvPr>
            <p:cNvCxnSpPr/>
            <p:nvPr/>
          </p:nvCxnSpPr>
          <p:spPr>
            <a:xfrm>
              <a:off x="3879563" y="5007638"/>
              <a:ext cx="1719217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49759CE-B72A-48E7-83F7-ECDB9C00BB5B}"/>
                </a:ext>
              </a:extLst>
            </p:cNvPr>
            <p:cNvCxnSpPr/>
            <p:nvPr/>
          </p:nvCxnSpPr>
          <p:spPr>
            <a:xfrm>
              <a:off x="5595864" y="4409241"/>
              <a:ext cx="0" cy="576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CDD3962-393B-47AB-9066-C1E4E8C7706F}"/>
                </a:ext>
              </a:extLst>
            </p:cNvPr>
            <p:cNvCxnSpPr/>
            <p:nvPr/>
          </p:nvCxnSpPr>
          <p:spPr>
            <a:xfrm>
              <a:off x="5570693" y="3816481"/>
              <a:ext cx="306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A272E727-40D8-4C03-9CF8-E981D80BF3EA}"/>
                </a:ext>
              </a:extLst>
            </p:cNvPr>
            <p:cNvCxnSpPr/>
            <p:nvPr/>
          </p:nvCxnSpPr>
          <p:spPr>
            <a:xfrm>
              <a:off x="2358678" y="3797245"/>
              <a:ext cx="110289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EA2D1CBE-01AB-41D3-B1DA-50E9092EAC93}"/>
                </a:ext>
              </a:extLst>
            </p:cNvPr>
            <p:cNvSpPr txBox="1"/>
            <p:nvPr/>
          </p:nvSpPr>
          <p:spPr>
            <a:xfrm>
              <a:off x="2935922" y="25133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EML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CE96A893-5FDC-4319-937C-A79EB8296540}"/>
                </a:ext>
              </a:extLst>
            </p:cNvPr>
            <p:cNvSpPr txBox="1"/>
            <p:nvPr/>
          </p:nvSpPr>
          <p:spPr>
            <a:xfrm>
              <a:off x="3229139" y="382652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IVK</a:t>
              </a: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D048CE09-8C1C-4A7A-BE94-3282B32AB8E7}"/>
                </a:ext>
              </a:extLst>
            </p:cNvPr>
            <p:cNvSpPr txBox="1"/>
            <p:nvPr/>
          </p:nvSpPr>
          <p:spPr>
            <a:xfrm>
              <a:off x="3137696" y="4223658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PEP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44EFEFAF-FCC8-48E0-A310-A9B634ADAC81}"/>
                </a:ext>
              </a:extLst>
            </p:cNvPr>
            <p:cNvSpPr txBox="1"/>
            <p:nvPr/>
          </p:nvSpPr>
          <p:spPr>
            <a:xfrm>
              <a:off x="4334613" y="472657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LVET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CB2126D4-04CC-4E29-A68F-B5848D777C08}"/>
                </a:ext>
              </a:extLst>
            </p:cNvPr>
            <p:cNvSpPr txBox="1"/>
            <p:nvPr/>
          </p:nvSpPr>
          <p:spPr>
            <a:xfrm>
              <a:off x="7965621" y="1817307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F8DA168E-1DFB-48A6-9100-2D1501BCFF28}"/>
                </a:ext>
              </a:extLst>
            </p:cNvPr>
            <p:cNvSpPr txBox="1"/>
            <p:nvPr/>
          </p:nvSpPr>
          <p:spPr>
            <a:xfrm>
              <a:off x="6278656" y="3022787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A531813-7ADE-42E1-B92F-B624F312E4EC}"/>
                </a:ext>
              </a:extLst>
            </p:cNvPr>
            <p:cNvSpPr txBox="1"/>
            <p:nvPr/>
          </p:nvSpPr>
          <p:spPr>
            <a:xfrm>
              <a:off x="6603071" y="4394368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2735801E-A506-47F0-998D-D6364791277B}"/>
                </a:ext>
              </a:extLst>
            </p:cNvPr>
            <p:cNvCxnSpPr/>
            <p:nvPr/>
          </p:nvCxnSpPr>
          <p:spPr>
            <a:xfrm>
              <a:off x="3488673" y="3675025"/>
              <a:ext cx="2108473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59C77F8D-C99F-4BC3-84A2-2C71A2B26364}"/>
                </a:ext>
              </a:extLst>
            </p:cNvPr>
            <p:cNvSpPr txBox="1"/>
            <p:nvPr/>
          </p:nvSpPr>
          <p:spPr>
            <a:xfrm>
              <a:off x="4075079" y="3354990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systola</a:t>
              </a:r>
            </a:p>
          </p:txBody>
        </p: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44EA2F8-3EEF-4A32-B63D-994C79421A43}"/>
                </a:ext>
              </a:extLst>
            </p:cNvPr>
            <p:cNvCxnSpPr/>
            <p:nvPr/>
          </p:nvCxnSpPr>
          <p:spPr>
            <a:xfrm>
              <a:off x="5564938" y="3376165"/>
              <a:ext cx="0" cy="320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ovéPole 121">
              <a:extLst>
                <a:ext uri="{FF2B5EF4-FFF2-40B4-BE49-F238E27FC236}">
                  <a16:creationId xmlns:a16="http://schemas.microsoft.com/office/drawing/2014/main" id="{A1336EFB-6A82-422E-9FE3-24BE2906A697}"/>
                </a:ext>
              </a:extLst>
            </p:cNvPr>
            <p:cNvSpPr txBox="1"/>
            <p:nvPr/>
          </p:nvSpPr>
          <p:spPr>
            <a:xfrm>
              <a:off x="6723657" y="349064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67AF5FDD-9CFD-42B9-AD1C-182C30933543}"/>
                </a:ext>
              </a:extLst>
            </p:cNvPr>
            <p:cNvSpPr txBox="1"/>
            <p:nvPr/>
          </p:nvSpPr>
          <p:spPr>
            <a:xfrm>
              <a:off x="2356081" y="3442813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</p:grp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D55AFD0F-44AF-42E1-8404-4857FD968D3E}"/>
              </a:ext>
            </a:extLst>
          </p:cNvPr>
          <p:cNvSpPr txBox="1"/>
          <p:nvPr/>
        </p:nvSpPr>
        <p:spPr>
          <a:xfrm>
            <a:off x="8173124" y="2474893"/>
            <a:ext cx="3446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EML – elektromechanická latence</a:t>
            </a:r>
          </a:p>
          <a:p>
            <a:r>
              <a:rPr lang="cs-CZ" sz="1600" dirty="0"/>
              <a:t>IVK – </a:t>
            </a:r>
            <a:r>
              <a:rPr lang="cs-CZ" sz="1600" dirty="0" err="1"/>
              <a:t>izovolumická</a:t>
            </a:r>
            <a:r>
              <a:rPr lang="cs-CZ" sz="1600" dirty="0"/>
              <a:t> kontrakce</a:t>
            </a:r>
          </a:p>
          <a:p>
            <a:r>
              <a:rPr lang="cs-CZ" sz="1600" dirty="0"/>
              <a:t>LVET – trvání ejekční fáze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ventrikular</a:t>
            </a:r>
            <a:r>
              <a:rPr lang="cs-CZ" sz="1600" dirty="0"/>
              <a:t> </a:t>
            </a:r>
            <a:r>
              <a:rPr lang="cs-CZ" sz="1600" dirty="0" err="1"/>
              <a:t>ejection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)</a:t>
            </a:r>
          </a:p>
          <a:p>
            <a:r>
              <a:rPr lang="cs-CZ" sz="1600" dirty="0"/>
              <a:t>PEP – </a:t>
            </a:r>
            <a:r>
              <a:rPr lang="cs-CZ" sz="1600" dirty="0" err="1"/>
              <a:t>preejekční</a:t>
            </a:r>
            <a:r>
              <a:rPr lang="cs-CZ" sz="1600" dirty="0"/>
              <a:t> perioda (EML+IVK)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7473B91-3A95-49B5-A7DA-E9C7F30EB4AC}"/>
              </a:ext>
            </a:extLst>
          </p:cNvPr>
          <p:cNvSpPr txBox="1"/>
          <p:nvPr/>
        </p:nvSpPr>
        <p:spPr>
          <a:xfrm>
            <a:off x="8248245" y="4249518"/>
            <a:ext cx="3446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</a:rPr>
              <a:t>Sfygmografický</a:t>
            </a:r>
            <a:r>
              <a:rPr lang="cs-CZ" sz="1600" dirty="0"/>
              <a:t> záznam (SFG) odpovídá tvarem tlakové křivce, ale u </a:t>
            </a:r>
            <a:r>
              <a:rPr lang="cs-CZ" sz="1600" dirty="0" err="1"/>
              <a:t>sfygmografie</a:t>
            </a:r>
            <a:r>
              <a:rPr lang="cs-CZ" sz="1600" dirty="0"/>
              <a:t> nelze naměřit hodnoty krevního tlaku.</a:t>
            </a:r>
          </a:p>
        </p:txBody>
      </p:sp>
    </p:spTree>
    <p:extLst>
      <p:ext uri="{BB962C8B-B14F-4D97-AF65-F5344CB8AC3E}">
        <p14:creationId xmlns:p14="http://schemas.microsoft.com/office/powerpoint/2010/main" val="56260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1921785" y="622800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1615785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7C9EB23-6674-40BA-9D51-CAE084135CF5}"/>
              </a:ext>
            </a:extLst>
          </p:cNvPr>
          <p:cNvSpPr/>
          <p:nvPr/>
        </p:nvSpPr>
        <p:spPr>
          <a:xfrm>
            <a:off x="3156497" y="6222305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63BCDB-53BC-4959-973F-B1B2BA698560}"/>
              </a:ext>
            </a:extLst>
          </p:cNvPr>
          <p:cNvSpPr/>
          <p:nvPr/>
        </p:nvSpPr>
        <p:spPr>
          <a:xfrm>
            <a:off x="3915873" y="6222305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925932-4C37-4A2D-9F65-4D394C2677CA}"/>
              </a:ext>
            </a:extLst>
          </p:cNvPr>
          <p:cNvGrpSpPr/>
          <p:nvPr/>
        </p:nvGrpSpPr>
        <p:grpSpPr>
          <a:xfrm>
            <a:off x="1411135" y="212591"/>
            <a:ext cx="6378874" cy="6312753"/>
            <a:chOff x="280243" y="700855"/>
            <a:chExt cx="10449049" cy="10340737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BB2E1F0-B878-4BCD-8E56-BB1DDA1AE809}"/>
                </a:ext>
              </a:extLst>
            </p:cNvPr>
            <p:cNvGrpSpPr/>
            <p:nvPr/>
          </p:nvGrpSpPr>
          <p:grpSpPr>
            <a:xfrm>
              <a:off x="280243" y="700855"/>
              <a:ext cx="10305033" cy="10340737"/>
              <a:chOff x="280243" y="700855"/>
              <a:chExt cx="10305033" cy="10340737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E18F0D64-F25D-4680-A90C-F479AA0B5C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0243" y="700855"/>
                <a:ext cx="10305033" cy="10340737"/>
                <a:chOff x="271375" y="700855"/>
                <a:chExt cx="8879814" cy="10340737"/>
              </a:xfrm>
            </p:grpSpPr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335CD2A6-4F9D-4968-B176-EB51318399ED}"/>
                    </a:ext>
                  </a:extLst>
                </p:cNvPr>
                <p:cNvGrpSpPr/>
                <p:nvPr/>
              </p:nvGrpSpPr>
              <p:grpSpPr>
                <a:xfrm>
                  <a:off x="2526480" y="1009192"/>
                  <a:ext cx="6624709" cy="10032400"/>
                  <a:chOff x="2526480" y="1009192"/>
                  <a:chExt cx="6624709" cy="10032400"/>
                </a:xfrm>
              </p:grpSpPr>
              <p:grpSp>
                <p:nvGrpSpPr>
                  <p:cNvPr id="24" name="Skupina 23">
                    <a:extLst>
                      <a:ext uri="{FF2B5EF4-FFF2-40B4-BE49-F238E27FC236}">
                        <a16:creationId xmlns:a16="http://schemas.microsoft.com/office/drawing/2014/main" id="{21DB9E2D-DA50-42F6-83DB-93491D8DA0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26480" y="1009192"/>
                    <a:ext cx="6624709" cy="10032400"/>
                    <a:chOff x="2535475" y="1639865"/>
                    <a:chExt cx="6192660" cy="9378113"/>
                  </a:xfrm>
                </p:grpSpPr>
                <p:grpSp>
                  <p:nvGrpSpPr>
                    <p:cNvPr id="28" name="Skupina 27">
                      <a:extLst>
                        <a:ext uri="{FF2B5EF4-FFF2-40B4-BE49-F238E27FC236}">
                          <a16:creationId xmlns:a16="http://schemas.microsoft.com/office/drawing/2014/main" id="{2C76BC39-C9DD-4AA0-B520-B7CF92C3E0A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35475" y="1639865"/>
                      <a:ext cx="6192660" cy="9378113"/>
                      <a:chOff x="4714034" y="4592996"/>
                      <a:chExt cx="3231987" cy="4894498"/>
                    </a:xfrm>
                  </p:grpSpPr>
                  <p:sp>
                    <p:nvSpPr>
                      <p:cNvPr id="30" name="Volný tvar 36">
                        <a:extLst>
                          <a:ext uri="{FF2B5EF4-FFF2-40B4-BE49-F238E27FC236}">
                            <a16:creationId xmlns:a16="http://schemas.microsoft.com/office/drawing/2014/main" id="{532C9BD5-4B7C-4B35-B902-B696DA5AF9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3500" y="6434017"/>
                        <a:ext cx="2921674" cy="2423042"/>
                      </a:xfrm>
                      <a:custGeom>
                        <a:avLst/>
                        <a:gdLst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374073 w 2725387"/>
                          <a:gd name="connsiteY4" fmla="*/ 229394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8555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41912 w 2725387"/>
                          <a:gd name="connsiteY11" fmla="*/ 24347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76054 w 2725387"/>
                          <a:gd name="connsiteY15" fmla="*/ 204471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4418"/>
                          <a:gd name="connsiteX1" fmla="*/ 190006 w 2725387"/>
                          <a:gd name="connsiteY1" fmla="*/ 2220714 h 2434418"/>
                          <a:gd name="connsiteX2" fmla="*/ 296883 w 2725387"/>
                          <a:gd name="connsiteY2" fmla="*/ 2268215 h 2434418"/>
                          <a:gd name="connsiteX3" fmla="*/ 362198 w 2725387"/>
                          <a:gd name="connsiteY3" fmla="*/ 2309779 h 2434418"/>
                          <a:gd name="connsiteX4" fmla="*/ 415983 w 2725387"/>
                          <a:gd name="connsiteY4" fmla="*/ 2196716 h 2434418"/>
                          <a:gd name="connsiteX5" fmla="*/ 473331 w 2725387"/>
                          <a:gd name="connsiteY5" fmla="*/ 1880684 h 2434418"/>
                          <a:gd name="connsiteX6" fmla="*/ 536963 w 2725387"/>
                          <a:gd name="connsiteY6" fmla="*/ 1123137 h 2434418"/>
                          <a:gd name="connsiteX7" fmla="*/ 605642 w 2725387"/>
                          <a:gd name="connsiteY7" fmla="*/ 427540 h 2434418"/>
                          <a:gd name="connsiteX8" fmla="*/ 756211 w 2725387"/>
                          <a:gd name="connsiteY8" fmla="*/ 74645 h 2434418"/>
                          <a:gd name="connsiteX9" fmla="*/ 985553 w 2725387"/>
                          <a:gd name="connsiteY9" fmla="*/ 28 h 2434418"/>
                          <a:gd name="connsiteX10" fmla="*/ 1199408 w 2725387"/>
                          <a:gd name="connsiteY10" fmla="*/ 77218 h 2434418"/>
                          <a:gd name="connsiteX11" fmla="*/ 1338102 w 2725387"/>
                          <a:gd name="connsiteY11" fmla="*/ 262522 h 2434418"/>
                          <a:gd name="connsiteX12" fmla="*/ 1383921 w 2725387"/>
                          <a:gd name="connsiteY12" fmla="*/ 600078 h 2434418"/>
                          <a:gd name="connsiteX13" fmla="*/ 1441615 w 2725387"/>
                          <a:gd name="connsiteY13" fmla="*/ 1197308 h 2434418"/>
                          <a:gd name="connsiteX14" fmla="*/ 1514104 w 2725387"/>
                          <a:gd name="connsiteY14" fmla="*/ 1704137 h 2434418"/>
                          <a:gd name="connsiteX15" fmla="*/ 1576054 w 2725387"/>
                          <a:gd name="connsiteY15" fmla="*/ 2044712 h 2434418"/>
                          <a:gd name="connsiteX16" fmla="*/ 1698172 w 2725387"/>
                          <a:gd name="connsiteY16" fmla="*/ 2303841 h 2434418"/>
                          <a:gd name="connsiteX17" fmla="*/ 1710047 w 2725387"/>
                          <a:gd name="connsiteY17" fmla="*/ 2333529 h 2434418"/>
                          <a:gd name="connsiteX18" fmla="*/ 1762595 w 2725387"/>
                          <a:gd name="connsiteY18" fmla="*/ 2430660 h 2434418"/>
                          <a:gd name="connsiteX19" fmla="*/ 1805050 w 2725387"/>
                          <a:gd name="connsiteY19" fmla="*/ 2410719 h 2434418"/>
                          <a:gd name="connsiteX20" fmla="*/ 2161309 w 2725387"/>
                          <a:gd name="connsiteY20" fmla="*/ 2375093 h 2434418"/>
                          <a:gd name="connsiteX21" fmla="*/ 2422567 w 2725387"/>
                          <a:gd name="connsiteY21" fmla="*/ 2345405 h 2434418"/>
                          <a:gd name="connsiteX22" fmla="*/ 2725387 w 2725387"/>
                          <a:gd name="connsiteY22" fmla="*/ 2280090 h 2434418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98172 w 2725387"/>
                          <a:gd name="connsiteY16" fmla="*/ 230384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63882 w 2725387"/>
                          <a:gd name="connsiteY16" fmla="*/ 223526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48642 w 2725387"/>
                          <a:gd name="connsiteY16" fmla="*/ 222002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927"/>
                          <a:gd name="connsiteX1" fmla="*/ 190006 w 2725387"/>
                          <a:gd name="connsiteY1" fmla="*/ 2220714 h 2433927"/>
                          <a:gd name="connsiteX2" fmla="*/ 296883 w 2725387"/>
                          <a:gd name="connsiteY2" fmla="*/ 2268215 h 2433927"/>
                          <a:gd name="connsiteX3" fmla="*/ 362198 w 2725387"/>
                          <a:gd name="connsiteY3" fmla="*/ 2309779 h 2433927"/>
                          <a:gd name="connsiteX4" fmla="*/ 415983 w 2725387"/>
                          <a:gd name="connsiteY4" fmla="*/ 2196716 h 2433927"/>
                          <a:gd name="connsiteX5" fmla="*/ 473331 w 2725387"/>
                          <a:gd name="connsiteY5" fmla="*/ 1880684 h 2433927"/>
                          <a:gd name="connsiteX6" fmla="*/ 536963 w 2725387"/>
                          <a:gd name="connsiteY6" fmla="*/ 1123137 h 2433927"/>
                          <a:gd name="connsiteX7" fmla="*/ 605642 w 2725387"/>
                          <a:gd name="connsiteY7" fmla="*/ 427540 h 2433927"/>
                          <a:gd name="connsiteX8" fmla="*/ 756211 w 2725387"/>
                          <a:gd name="connsiteY8" fmla="*/ 74645 h 2433927"/>
                          <a:gd name="connsiteX9" fmla="*/ 985553 w 2725387"/>
                          <a:gd name="connsiteY9" fmla="*/ 28 h 2433927"/>
                          <a:gd name="connsiteX10" fmla="*/ 1199408 w 2725387"/>
                          <a:gd name="connsiteY10" fmla="*/ 77218 h 2433927"/>
                          <a:gd name="connsiteX11" fmla="*/ 1338102 w 2725387"/>
                          <a:gd name="connsiteY11" fmla="*/ 262522 h 2433927"/>
                          <a:gd name="connsiteX12" fmla="*/ 1383921 w 2725387"/>
                          <a:gd name="connsiteY12" fmla="*/ 600078 h 2433927"/>
                          <a:gd name="connsiteX13" fmla="*/ 1441615 w 2725387"/>
                          <a:gd name="connsiteY13" fmla="*/ 1197308 h 2433927"/>
                          <a:gd name="connsiteX14" fmla="*/ 1514104 w 2725387"/>
                          <a:gd name="connsiteY14" fmla="*/ 1704137 h 2433927"/>
                          <a:gd name="connsiteX15" fmla="*/ 1576054 w 2725387"/>
                          <a:gd name="connsiteY15" fmla="*/ 2044712 h 2433927"/>
                          <a:gd name="connsiteX16" fmla="*/ 1648642 w 2725387"/>
                          <a:gd name="connsiteY16" fmla="*/ 2220021 h 2433927"/>
                          <a:gd name="connsiteX17" fmla="*/ 1736717 w 2725387"/>
                          <a:gd name="connsiteY17" fmla="*/ 2341149 h 2433927"/>
                          <a:gd name="connsiteX18" fmla="*/ 1762595 w 2725387"/>
                          <a:gd name="connsiteY18" fmla="*/ 2430660 h 2433927"/>
                          <a:gd name="connsiteX19" fmla="*/ 1805050 w 2725387"/>
                          <a:gd name="connsiteY19" fmla="*/ 2410719 h 2433927"/>
                          <a:gd name="connsiteX20" fmla="*/ 2161309 w 2725387"/>
                          <a:gd name="connsiteY20" fmla="*/ 2375093 h 2433927"/>
                          <a:gd name="connsiteX21" fmla="*/ 2422567 w 2725387"/>
                          <a:gd name="connsiteY21" fmla="*/ 2345405 h 2433927"/>
                          <a:gd name="connsiteX22" fmla="*/ 2725387 w 2725387"/>
                          <a:gd name="connsiteY22" fmla="*/ 2280090 h 2433927"/>
                          <a:gd name="connsiteX0" fmla="*/ 0 w 2725387"/>
                          <a:gd name="connsiteY0" fmla="*/ 2286028 h 2432476"/>
                          <a:gd name="connsiteX1" fmla="*/ 190006 w 2725387"/>
                          <a:gd name="connsiteY1" fmla="*/ 2220714 h 2432476"/>
                          <a:gd name="connsiteX2" fmla="*/ 296883 w 2725387"/>
                          <a:gd name="connsiteY2" fmla="*/ 2268215 h 2432476"/>
                          <a:gd name="connsiteX3" fmla="*/ 362198 w 2725387"/>
                          <a:gd name="connsiteY3" fmla="*/ 2309779 h 2432476"/>
                          <a:gd name="connsiteX4" fmla="*/ 415983 w 2725387"/>
                          <a:gd name="connsiteY4" fmla="*/ 2196716 h 2432476"/>
                          <a:gd name="connsiteX5" fmla="*/ 473331 w 2725387"/>
                          <a:gd name="connsiteY5" fmla="*/ 1880684 h 2432476"/>
                          <a:gd name="connsiteX6" fmla="*/ 536963 w 2725387"/>
                          <a:gd name="connsiteY6" fmla="*/ 1123137 h 2432476"/>
                          <a:gd name="connsiteX7" fmla="*/ 605642 w 2725387"/>
                          <a:gd name="connsiteY7" fmla="*/ 427540 h 2432476"/>
                          <a:gd name="connsiteX8" fmla="*/ 756211 w 2725387"/>
                          <a:gd name="connsiteY8" fmla="*/ 74645 h 2432476"/>
                          <a:gd name="connsiteX9" fmla="*/ 985553 w 2725387"/>
                          <a:gd name="connsiteY9" fmla="*/ 28 h 2432476"/>
                          <a:gd name="connsiteX10" fmla="*/ 1199408 w 2725387"/>
                          <a:gd name="connsiteY10" fmla="*/ 77218 h 2432476"/>
                          <a:gd name="connsiteX11" fmla="*/ 1338102 w 2725387"/>
                          <a:gd name="connsiteY11" fmla="*/ 262522 h 2432476"/>
                          <a:gd name="connsiteX12" fmla="*/ 1383921 w 2725387"/>
                          <a:gd name="connsiteY12" fmla="*/ 600078 h 2432476"/>
                          <a:gd name="connsiteX13" fmla="*/ 1441615 w 2725387"/>
                          <a:gd name="connsiteY13" fmla="*/ 1197308 h 2432476"/>
                          <a:gd name="connsiteX14" fmla="*/ 1514104 w 2725387"/>
                          <a:gd name="connsiteY14" fmla="*/ 1704137 h 2432476"/>
                          <a:gd name="connsiteX15" fmla="*/ 1576054 w 2725387"/>
                          <a:gd name="connsiteY15" fmla="*/ 2044712 h 2432476"/>
                          <a:gd name="connsiteX16" fmla="*/ 1648642 w 2725387"/>
                          <a:gd name="connsiteY16" fmla="*/ 2220021 h 2432476"/>
                          <a:gd name="connsiteX17" fmla="*/ 1736717 w 2725387"/>
                          <a:gd name="connsiteY17" fmla="*/ 2341149 h 2432476"/>
                          <a:gd name="connsiteX18" fmla="*/ 1762595 w 2725387"/>
                          <a:gd name="connsiteY18" fmla="*/ 2430660 h 2432476"/>
                          <a:gd name="connsiteX19" fmla="*/ 1892680 w 2725387"/>
                          <a:gd name="connsiteY19" fmla="*/ 2399289 h 2432476"/>
                          <a:gd name="connsiteX20" fmla="*/ 2161309 w 2725387"/>
                          <a:gd name="connsiteY20" fmla="*/ 2375093 h 2432476"/>
                          <a:gd name="connsiteX21" fmla="*/ 2422567 w 2725387"/>
                          <a:gd name="connsiteY21" fmla="*/ 2345405 h 2432476"/>
                          <a:gd name="connsiteX22" fmla="*/ 2725387 w 2725387"/>
                          <a:gd name="connsiteY22" fmla="*/ 2280090 h 2432476"/>
                          <a:gd name="connsiteX0" fmla="*/ 0 w 2725387"/>
                          <a:gd name="connsiteY0" fmla="*/ 2286028 h 2436149"/>
                          <a:gd name="connsiteX1" fmla="*/ 190006 w 2725387"/>
                          <a:gd name="connsiteY1" fmla="*/ 2220714 h 2436149"/>
                          <a:gd name="connsiteX2" fmla="*/ 296883 w 2725387"/>
                          <a:gd name="connsiteY2" fmla="*/ 2268215 h 2436149"/>
                          <a:gd name="connsiteX3" fmla="*/ 362198 w 2725387"/>
                          <a:gd name="connsiteY3" fmla="*/ 2309779 h 2436149"/>
                          <a:gd name="connsiteX4" fmla="*/ 415983 w 2725387"/>
                          <a:gd name="connsiteY4" fmla="*/ 2196716 h 2436149"/>
                          <a:gd name="connsiteX5" fmla="*/ 473331 w 2725387"/>
                          <a:gd name="connsiteY5" fmla="*/ 1880684 h 2436149"/>
                          <a:gd name="connsiteX6" fmla="*/ 536963 w 2725387"/>
                          <a:gd name="connsiteY6" fmla="*/ 1123137 h 2436149"/>
                          <a:gd name="connsiteX7" fmla="*/ 605642 w 2725387"/>
                          <a:gd name="connsiteY7" fmla="*/ 427540 h 2436149"/>
                          <a:gd name="connsiteX8" fmla="*/ 756211 w 2725387"/>
                          <a:gd name="connsiteY8" fmla="*/ 74645 h 2436149"/>
                          <a:gd name="connsiteX9" fmla="*/ 985553 w 2725387"/>
                          <a:gd name="connsiteY9" fmla="*/ 28 h 2436149"/>
                          <a:gd name="connsiteX10" fmla="*/ 1199408 w 2725387"/>
                          <a:gd name="connsiteY10" fmla="*/ 77218 h 2436149"/>
                          <a:gd name="connsiteX11" fmla="*/ 1338102 w 2725387"/>
                          <a:gd name="connsiteY11" fmla="*/ 262522 h 2436149"/>
                          <a:gd name="connsiteX12" fmla="*/ 1383921 w 2725387"/>
                          <a:gd name="connsiteY12" fmla="*/ 600078 h 2436149"/>
                          <a:gd name="connsiteX13" fmla="*/ 1441615 w 2725387"/>
                          <a:gd name="connsiteY13" fmla="*/ 1197308 h 2436149"/>
                          <a:gd name="connsiteX14" fmla="*/ 1514104 w 2725387"/>
                          <a:gd name="connsiteY14" fmla="*/ 1704137 h 2436149"/>
                          <a:gd name="connsiteX15" fmla="*/ 1576054 w 2725387"/>
                          <a:gd name="connsiteY15" fmla="*/ 2044712 h 2436149"/>
                          <a:gd name="connsiteX16" fmla="*/ 1648642 w 2725387"/>
                          <a:gd name="connsiteY16" fmla="*/ 2220021 h 2436149"/>
                          <a:gd name="connsiteX17" fmla="*/ 1736717 w 2725387"/>
                          <a:gd name="connsiteY17" fmla="*/ 2341149 h 2436149"/>
                          <a:gd name="connsiteX18" fmla="*/ 1751165 w 2725387"/>
                          <a:gd name="connsiteY18" fmla="*/ 2434470 h 2436149"/>
                          <a:gd name="connsiteX19" fmla="*/ 1892680 w 2725387"/>
                          <a:gd name="connsiteY19" fmla="*/ 2399289 h 2436149"/>
                          <a:gd name="connsiteX20" fmla="*/ 2161309 w 2725387"/>
                          <a:gd name="connsiteY20" fmla="*/ 2375093 h 2436149"/>
                          <a:gd name="connsiteX21" fmla="*/ 2422567 w 2725387"/>
                          <a:gd name="connsiteY21" fmla="*/ 2345405 h 2436149"/>
                          <a:gd name="connsiteX22" fmla="*/ 2725387 w 2725387"/>
                          <a:gd name="connsiteY22" fmla="*/ 2280090 h 2436149"/>
                          <a:gd name="connsiteX0" fmla="*/ 0 w 2725387"/>
                          <a:gd name="connsiteY0" fmla="*/ 2286028 h 2436198"/>
                          <a:gd name="connsiteX1" fmla="*/ 190006 w 2725387"/>
                          <a:gd name="connsiteY1" fmla="*/ 2220714 h 2436198"/>
                          <a:gd name="connsiteX2" fmla="*/ 296883 w 2725387"/>
                          <a:gd name="connsiteY2" fmla="*/ 2268215 h 2436198"/>
                          <a:gd name="connsiteX3" fmla="*/ 362198 w 2725387"/>
                          <a:gd name="connsiteY3" fmla="*/ 2309779 h 2436198"/>
                          <a:gd name="connsiteX4" fmla="*/ 415983 w 2725387"/>
                          <a:gd name="connsiteY4" fmla="*/ 2196716 h 2436198"/>
                          <a:gd name="connsiteX5" fmla="*/ 473331 w 2725387"/>
                          <a:gd name="connsiteY5" fmla="*/ 1880684 h 2436198"/>
                          <a:gd name="connsiteX6" fmla="*/ 536963 w 2725387"/>
                          <a:gd name="connsiteY6" fmla="*/ 1123137 h 2436198"/>
                          <a:gd name="connsiteX7" fmla="*/ 605642 w 2725387"/>
                          <a:gd name="connsiteY7" fmla="*/ 427540 h 2436198"/>
                          <a:gd name="connsiteX8" fmla="*/ 756211 w 2725387"/>
                          <a:gd name="connsiteY8" fmla="*/ 74645 h 2436198"/>
                          <a:gd name="connsiteX9" fmla="*/ 985553 w 2725387"/>
                          <a:gd name="connsiteY9" fmla="*/ 28 h 2436198"/>
                          <a:gd name="connsiteX10" fmla="*/ 1199408 w 2725387"/>
                          <a:gd name="connsiteY10" fmla="*/ 77218 h 2436198"/>
                          <a:gd name="connsiteX11" fmla="*/ 1338102 w 2725387"/>
                          <a:gd name="connsiteY11" fmla="*/ 262522 h 2436198"/>
                          <a:gd name="connsiteX12" fmla="*/ 1383921 w 2725387"/>
                          <a:gd name="connsiteY12" fmla="*/ 600078 h 2436198"/>
                          <a:gd name="connsiteX13" fmla="*/ 1441615 w 2725387"/>
                          <a:gd name="connsiteY13" fmla="*/ 1197308 h 2436198"/>
                          <a:gd name="connsiteX14" fmla="*/ 1514104 w 2725387"/>
                          <a:gd name="connsiteY14" fmla="*/ 1704137 h 2436198"/>
                          <a:gd name="connsiteX15" fmla="*/ 1576054 w 2725387"/>
                          <a:gd name="connsiteY15" fmla="*/ 2044712 h 2436198"/>
                          <a:gd name="connsiteX16" fmla="*/ 1648642 w 2725387"/>
                          <a:gd name="connsiteY16" fmla="*/ 2220021 h 2436198"/>
                          <a:gd name="connsiteX17" fmla="*/ 1736717 w 2725387"/>
                          <a:gd name="connsiteY17" fmla="*/ 2341149 h 2436198"/>
                          <a:gd name="connsiteX18" fmla="*/ 1751165 w 2725387"/>
                          <a:gd name="connsiteY18" fmla="*/ 2434470 h 2436198"/>
                          <a:gd name="connsiteX19" fmla="*/ 1892680 w 2725387"/>
                          <a:gd name="connsiteY19" fmla="*/ 2399289 h 2436198"/>
                          <a:gd name="connsiteX20" fmla="*/ 2191789 w 2725387"/>
                          <a:gd name="connsiteY20" fmla="*/ 2367473 h 2436198"/>
                          <a:gd name="connsiteX21" fmla="*/ 2422567 w 2725387"/>
                          <a:gd name="connsiteY21" fmla="*/ 2345405 h 2436198"/>
                          <a:gd name="connsiteX22" fmla="*/ 2725387 w 2725387"/>
                          <a:gd name="connsiteY22" fmla="*/ 2280090 h 2436198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0242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1004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27132"/>
                          <a:gd name="connsiteX1" fmla="*/ 190006 w 2725387"/>
                          <a:gd name="connsiteY1" fmla="*/ 2220714 h 2427132"/>
                          <a:gd name="connsiteX2" fmla="*/ 296883 w 2725387"/>
                          <a:gd name="connsiteY2" fmla="*/ 2268215 h 2427132"/>
                          <a:gd name="connsiteX3" fmla="*/ 362198 w 2725387"/>
                          <a:gd name="connsiteY3" fmla="*/ 2309779 h 2427132"/>
                          <a:gd name="connsiteX4" fmla="*/ 415983 w 2725387"/>
                          <a:gd name="connsiteY4" fmla="*/ 2196716 h 2427132"/>
                          <a:gd name="connsiteX5" fmla="*/ 473331 w 2725387"/>
                          <a:gd name="connsiteY5" fmla="*/ 1880684 h 2427132"/>
                          <a:gd name="connsiteX6" fmla="*/ 536963 w 2725387"/>
                          <a:gd name="connsiteY6" fmla="*/ 1123137 h 2427132"/>
                          <a:gd name="connsiteX7" fmla="*/ 605642 w 2725387"/>
                          <a:gd name="connsiteY7" fmla="*/ 427540 h 2427132"/>
                          <a:gd name="connsiteX8" fmla="*/ 756211 w 2725387"/>
                          <a:gd name="connsiteY8" fmla="*/ 74645 h 2427132"/>
                          <a:gd name="connsiteX9" fmla="*/ 985553 w 2725387"/>
                          <a:gd name="connsiteY9" fmla="*/ 28 h 2427132"/>
                          <a:gd name="connsiteX10" fmla="*/ 1199408 w 2725387"/>
                          <a:gd name="connsiteY10" fmla="*/ 77218 h 2427132"/>
                          <a:gd name="connsiteX11" fmla="*/ 1338102 w 2725387"/>
                          <a:gd name="connsiteY11" fmla="*/ 262522 h 2427132"/>
                          <a:gd name="connsiteX12" fmla="*/ 1383921 w 2725387"/>
                          <a:gd name="connsiteY12" fmla="*/ 600078 h 2427132"/>
                          <a:gd name="connsiteX13" fmla="*/ 1441615 w 2725387"/>
                          <a:gd name="connsiteY13" fmla="*/ 1197308 h 2427132"/>
                          <a:gd name="connsiteX14" fmla="*/ 1514104 w 2725387"/>
                          <a:gd name="connsiteY14" fmla="*/ 1704137 h 2427132"/>
                          <a:gd name="connsiteX15" fmla="*/ 1576054 w 2725387"/>
                          <a:gd name="connsiteY15" fmla="*/ 2044712 h 2427132"/>
                          <a:gd name="connsiteX16" fmla="*/ 1648642 w 2725387"/>
                          <a:gd name="connsiteY16" fmla="*/ 2220021 h 2427132"/>
                          <a:gd name="connsiteX17" fmla="*/ 1710047 w 2725387"/>
                          <a:gd name="connsiteY17" fmla="*/ 2310669 h 2427132"/>
                          <a:gd name="connsiteX18" fmla="*/ 1739735 w 2725387"/>
                          <a:gd name="connsiteY18" fmla="*/ 2423040 h 2427132"/>
                          <a:gd name="connsiteX19" fmla="*/ 1892680 w 2725387"/>
                          <a:gd name="connsiteY19" fmla="*/ 2399289 h 2427132"/>
                          <a:gd name="connsiteX20" fmla="*/ 2191789 w 2725387"/>
                          <a:gd name="connsiteY20" fmla="*/ 2367473 h 2427132"/>
                          <a:gd name="connsiteX21" fmla="*/ 2422567 w 2725387"/>
                          <a:gd name="connsiteY21" fmla="*/ 2345405 h 2427132"/>
                          <a:gd name="connsiteX22" fmla="*/ 2725387 w 2725387"/>
                          <a:gd name="connsiteY22" fmla="*/ 2280090 h 2427132"/>
                          <a:gd name="connsiteX0" fmla="*/ 0 w 2725387"/>
                          <a:gd name="connsiteY0" fmla="*/ 2286028 h 2423042"/>
                          <a:gd name="connsiteX1" fmla="*/ 190006 w 2725387"/>
                          <a:gd name="connsiteY1" fmla="*/ 2220714 h 2423042"/>
                          <a:gd name="connsiteX2" fmla="*/ 296883 w 2725387"/>
                          <a:gd name="connsiteY2" fmla="*/ 2268215 h 2423042"/>
                          <a:gd name="connsiteX3" fmla="*/ 362198 w 2725387"/>
                          <a:gd name="connsiteY3" fmla="*/ 2309779 h 2423042"/>
                          <a:gd name="connsiteX4" fmla="*/ 415983 w 2725387"/>
                          <a:gd name="connsiteY4" fmla="*/ 2196716 h 2423042"/>
                          <a:gd name="connsiteX5" fmla="*/ 473331 w 2725387"/>
                          <a:gd name="connsiteY5" fmla="*/ 1880684 h 2423042"/>
                          <a:gd name="connsiteX6" fmla="*/ 536963 w 2725387"/>
                          <a:gd name="connsiteY6" fmla="*/ 1123137 h 2423042"/>
                          <a:gd name="connsiteX7" fmla="*/ 605642 w 2725387"/>
                          <a:gd name="connsiteY7" fmla="*/ 427540 h 2423042"/>
                          <a:gd name="connsiteX8" fmla="*/ 756211 w 2725387"/>
                          <a:gd name="connsiteY8" fmla="*/ 74645 h 2423042"/>
                          <a:gd name="connsiteX9" fmla="*/ 985553 w 2725387"/>
                          <a:gd name="connsiteY9" fmla="*/ 28 h 2423042"/>
                          <a:gd name="connsiteX10" fmla="*/ 1199408 w 2725387"/>
                          <a:gd name="connsiteY10" fmla="*/ 77218 h 2423042"/>
                          <a:gd name="connsiteX11" fmla="*/ 1338102 w 2725387"/>
                          <a:gd name="connsiteY11" fmla="*/ 262522 h 2423042"/>
                          <a:gd name="connsiteX12" fmla="*/ 1383921 w 2725387"/>
                          <a:gd name="connsiteY12" fmla="*/ 600078 h 2423042"/>
                          <a:gd name="connsiteX13" fmla="*/ 1441615 w 2725387"/>
                          <a:gd name="connsiteY13" fmla="*/ 1197308 h 2423042"/>
                          <a:gd name="connsiteX14" fmla="*/ 1514104 w 2725387"/>
                          <a:gd name="connsiteY14" fmla="*/ 1704137 h 2423042"/>
                          <a:gd name="connsiteX15" fmla="*/ 1576054 w 2725387"/>
                          <a:gd name="connsiteY15" fmla="*/ 2044712 h 2423042"/>
                          <a:gd name="connsiteX16" fmla="*/ 1648642 w 2725387"/>
                          <a:gd name="connsiteY16" fmla="*/ 2220021 h 2423042"/>
                          <a:gd name="connsiteX17" fmla="*/ 1710047 w 2725387"/>
                          <a:gd name="connsiteY17" fmla="*/ 2310669 h 2423042"/>
                          <a:gd name="connsiteX18" fmla="*/ 1739735 w 2725387"/>
                          <a:gd name="connsiteY18" fmla="*/ 2423040 h 2423042"/>
                          <a:gd name="connsiteX19" fmla="*/ 1892680 w 2725387"/>
                          <a:gd name="connsiteY19" fmla="*/ 2399289 h 2423042"/>
                          <a:gd name="connsiteX20" fmla="*/ 2191789 w 2725387"/>
                          <a:gd name="connsiteY20" fmla="*/ 2367473 h 2423042"/>
                          <a:gd name="connsiteX21" fmla="*/ 2422567 w 2725387"/>
                          <a:gd name="connsiteY21" fmla="*/ 2345405 h 2423042"/>
                          <a:gd name="connsiteX22" fmla="*/ 2725387 w 2725387"/>
                          <a:gd name="connsiteY22" fmla="*/ 2280090 h 2423042"/>
                          <a:gd name="connsiteX0" fmla="*/ 0 w 2775351"/>
                          <a:gd name="connsiteY0" fmla="*/ 2286028 h 2423042"/>
                          <a:gd name="connsiteX1" fmla="*/ 190006 w 2775351"/>
                          <a:gd name="connsiteY1" fmla="*/ 2220714 h 2423042"/>
                          <a:gd name="connsiteX2" fmla="*/ 296883 w 2775351"/>
                          <a:gd name="connsiteY2" fmla="*/ 2268215 h 2423042"/>
                          <a:gd name="connsiteX3" fmla="*/ 362198 w 2775351"/>
                          <a:gd name="connsiteY3" fmla="*/ 2309779 h 2423042"/>
                          <a:gd name="connsiteX4" fmla="*/ 415983 w 2775351"/>
                          <a:gd name="connsiteY4" fmla="*/ 2196716 h 2423042"/>
                          <a:gd name="connsiteX5" fmla="*/ 473331 w 2775351"/>
                          <a:gd name="connsiteY5" fmla="*/ 1880684 h 2423042"/>
                          <a:gd name="connsiteX6" fmla="*/ 536963 w 2775351"/>
                          <a:gd name="connsiteY6" fmla="*/ 1123137 h 2423042"/>
                          <a:gd name="connsiteX7" fmla="*/ 605642 w 2775351"/>
                          <a:gd name="connsiteY7" fmla="*/ 427540 h 2423042"/>
                          <a:gd name="connsiteX8" fmla="*/ 756211 w 2775351"/>
                          <a:gd name="connsiteY8" fmla="*/ 74645 h 2423042"/>
                          <a:gd name="connsiteX9" fmla="*/ 985553 w 2775351"/>
                          <a:gd name="connsiteY9" fmla="*/ 28 h 2423042"/>
                          <a:gd name="connsiteX10" fmla="*/ 1199408 w 2775351"/>
                          <a:gd name="connsiteY10" fmla="*/ 77218 h 2423042"/>
                          <a:gd name="connsiteX11" fmla="*/ 1338102 w 2775351"/>
                          <a:gd name="connsiteY11" fmla="*/ 262522 h 2423042"/>
                          <a:gd name="connsiteX12" fmla="*/ 1383921 w 2775351"/>
                          <a:gd name="connsiteY12" fmla="*/ 600078 h 2423042"/>
                          <a:gd name="connsiteX13" fmla="*/ 1441615 w 2775351"/>
                          <a:gd name="connsiteY13" fmla="*/ 1197308 h 2423042"/>
                          <a:gd name="connsiteX14" fmla="*/ 1514104 w 2775351"/>
                          <a:gd name="connsiteY14" fmla="*/ 1704137 h 2423042"/>
                          <a:gd name="connsiteX15" fmla="*/ 1576054 w 2775351"/>
                          <a:gd name="connsiteY15" fmla="*/ 2044712 h 2423042"/>
                          <a:gd name="connsiteX16" fmla="*/ 1648642 w 2775351"/>
                          <a:gd name="connsiteY16" fmla="*/ 2220021 h 2423042"/>
                          <a:gd name="connsiteX17" fmla="*/ 1710047 w 2775351"/>
                          <a:gd name="connsiteY17" fmla="*/ 2310669 h 2423042"/>
                          <a:gd name="connsiteX18" fmla="*/ 1739735 w 2775351"/>
                          <a:gd name="connsiteY18" fmla="*/ 2423040 h 2423042"/>
                          <a:gd name="connsiteX19" fmla="*/ 1892680 w 2775351"/>
                          <a:gd name="connsiteY19" fmla="*/ 2399289 h 2423042"/>
                          <a:gd name="connsiteX20" fmla="*/ 2191789 w 2775351"/>
                          <a:gd name="connsiteY20" fmla="*/ 2367473 h 2423042"/>
                          <a:gd name="connsiteX21" fmla="*/ 2422567 w 2775351"/>
                          <a:gd name="connsiteY21" fmla="*/ 2345405 h 2423042"/>
                          <a:gd name="connsiteX22" fmla="*/ 2775351 w 2775351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49724 w 2921674"/>
                          <a:gd name="connsiteY1" fmla="*/ 2291866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921674" h="2423042">
                            <a:moveTo>
                              <a:pt x="0" y="2293166"/>
                            </a:moveTo>
                            <a:cubicBezTo>
                              <a:pt x="23764" y="2288786"/>
                              <a:pt x="129358" y="2282528"/>
                              <a:pt x="149724" y="2291866"/>
                            </a:cubicBezTo>
                            <a:cubicBezTo>
                              <a:pt x="155815" y="2297635"/>
                              <a:pt x="287415" y="2224656"/>
                              <a:pt x="336329" y="2220714"/>
                            </a:cubicBezTo>
                            <a:cubicBezTo>
                              <a:pt x="385243" y="2216772"/>
                              <a:pt x="414507" y="2253371"/>
                              <a:pt x="443206" y="2268215"/>
                            </a:cubicBezTo>
                            <a:cubicBezTo>
                              <a:pt x="471905" y="2283059"/>
                              <a:pt x="488671" y="2321695"/>
                              <a:pt x="508521" y="2309779"/>
                            </a:cubicBezTo>
                            <a:cubicBezTo>
                              <a:pt x="528371" y="2297863"/>
                              <a:pt x="543784" y="2268232"/>
                              <a:pt x="562306" y="2196716"/>
                            </a:cubicBezTo>
                            <a:cubicBezTo>
                              <a:pt x="580828" y="2125200"/>
                              <a:pt x="599491" y="2059614"/>
                              <a:pt x="619654" y="1880684"/>
                            </a:cubicBezTo>
                            <a:cubicBezTo>
                              <a:pt x="639817" y="1701754"/>
                              <a:pt x="661234" y="1365328"/>
                              <a:pt x="683286" y="1123137"/>
                            </a:cubicBezTo>
                            <a:cubicBezTo>
                              <a:pt x="705338" y="880946"/>
                              <a:pt x="715424" y="602289"/>
                              <a:pt x="751965" y="427540"/>
                            </a:cubicBezTo>
                            <a:cubicBezTo>
                              <a:pt x="788506" y="252791"/>
                              <a:pt x="839216" y="145897"/>
                              <a:pt x="902534" y="74645"/>
                            </a:cubicBezTo>
                            <a:cubicBezTo>
                              <a:pt x="965853" y="3393"/>
                              <a:pt x="1058010" y="-401"/>
                              <a:pt x="1131876" y="28"/>
                            </a:cubicBezTo>
                            <a:cubicBezTo>
                              <a:pt x="1205742" y="457"/>
                              <a:pt x="1286973" y="33469"/>
                              <a:pt x="1345731" y="77218"/>
                            </a:cubicBezTo>
                            <a:cubicBezTo>
                              <a:pt x="1404489" y="120967"/>
                              <a:pt x="1453673" y="175379"/>
                              <a:pt x="1484425" y="262522"/>
                            </a:cubicBezTo>
                            <a:cubicBezTo>
                              <a:pt x="1515177" y="349665"/>
                              <a:pt x="1512992" y="444280"/>
                              <a:pt x="1530244" y="600078"/>
                            </a:cubicBezTo>
                            <a:cubicBezTo>
                              <a:pt x="1547496" y="755876"/>
                              <a:pt x="1566241" y="1013298"/>
                              <a:pt x="1587938" y="1197308"/>
                            </a:cubicBezTo>
                            <a:cubicBezTo>
                              <a:pt x="1609635" y="1381318"/>
                              <a:pt x="1638021" y="1562903"/>
                              <a:pt x="1660427" y="1704137"/>
                            </a:cubicBezTo>
                            <a:cubicBezTo>
                              <a:pt x="1682833" y="1845371"/>
                              <a:pt x="1699954" y="1958731"/>
                              <a:pt x="1722377" y="2044712"/>
                            </a:cubicBezTo>
                            <a:cubicBezTo>
                              <a:pt x="1744800" y="2130693"/>
                              <a:pt x="1772633" y="2175695"/>
                              <a:pt x="1794965" y="2220021"/>
                            </a:cubicBezTo>
                            <a:cubicBezTo>
                              <a:pt x="1817297" y="2264347"/>
                              <a:pt x="1841188" y="2276833"/>
                              <a:pt x="1856370" y="2310669"/>
                            </a:cubicBezTo>
                            <a:cubicBezTo>
                              <a:pt x="1871552" y="2344505"/>
                              <a:pt x="1870859" y="2423510"/>
                              <a:pt x="1886058" y="2423040"/>
                            </a:cubicBezTo>
                            <a:cubicBezTo>
                              <a:pt x="1901257" y="2422570"/>
                              <a:pt x="1963661" y="2408550"/>
                              <a:pt x="2039003" y="2399289"/>
                            </a:cubicBezTo>
                            <a:cubicBezTo>
                              <a:pt x="2114345" y="2390028"/>
                              <a:pt x="2249798" y="2376454"/>
                              <a:pt x="2338112" y="2367473"/>
                            </a:cubicBezTo>
                            <a:cubicBezTo>
                              <a:pt x="2426426" y="2358492"/>
                              <a:pt x="2471630" y="2359969"/>
                              <a:pt x="2568890" y="2345405"/>
                            </a:cubicBezTo>
                            <a:cubicBezTo>
                              <a:pt x="2666150" y="2330841"/>
                              <a:pt x="2878131" y="2293945"/>
                              <a:pt x="2921674" y="2280090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1" name="Volný tvar 37">
                        <a:extLst>
                          <a:ext uri="{FF2B5EF4-FFF2-40B4-BE49-F238E27FC236}">
                            <a16:creationId xmlns:a16="http://schemas.microsoft.com/office/drawing/2014/main" id="{D2F6800E-3F5A-4373-974E-581FA21E07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7166" y="6424703"/>
                        <a:ext cx="2915910" cy="816600"/>
                      </a:xfrm>
                      <a:custGeom>
                        <a:avLst/>
                        <a:gdLst>
                          <a:gd name="connsiteX0" fmla="*/ 0 w 2727960"/>
                          <a:gd name="connsiteY0" fmla="*/ 636469 h 737221"/>
                          <a:gd name="connsiteX1" fmla="*/ 114300 w 2727960"/>
                          <a:gd name="connsiteY1" fmla="*/ 682189 h 737221"/>
                          <a:gd name="connsiteX2" fmla="*/ 339090 w 2727960"/>
                          <a:gd name="connsiteY2" fmla="*/ 708859 h 737221"/>
                          <a:gd name="connsiteX3" fmla="*/ 548640 w 2727960"/>
                          <a:gd name="connsiteY3" fmla="*/ 731719 h 737221"/>
                          <a:gd name="connsiteX4" fmla="*/ 575310 w 2727960"/>
                          <a:gd name="connsiteY4" fmla="*/ 598369 h 737221"/>
                          <a:gd name="connsiteX5" fmla="*/ 689610 w 2727960"/>
                          <a:gd name="connsiteY5" fmla="*/ 224989 h 737221"/>
                          <a:gd name="connsiteX6" fmla="*/ 803910 w 2727960"/>
                          <a:gd name="connsiteY6" fmla="*/ 19249 h 737221"/>
                          <a:gd name="connsiteX7" fmla="*/ 1291590 w 2727960"/>
                          <a:gd name="connsiteY7" fmla="*/ 23059 h 737221"/>
                          <a:gd name="connsiteX8" fmla="*/ 1329690 w 2727960"/>
                          <a:gd name="connsiteY8" fmla="*/ 144979 h 737221"/>
                          <a:gd name="connsiteX9" fmla="*/ 1356360 w 2727960"/>
                          <a:gd name="connsiteY9" fmla="*/ 236419 h 737221"/>
                          <a:gd name="connsiteX10" fmla="*/ 1371600 w 2727960"/>
                          <a:gd name="connsiteY10" fmla="*/ 232609 h 737221"/>
                          <a:gd name="connsiteX11" fmla="*/ 1455420 w 2727960"/>
                          <a:gd name="connsiteY11" fmla="*/ 167839 h 737221"/>
                          <a:gd name="connsiteX12" fmla="*/ 1527810 w 2727960"/>
                          <a:gd name="connsiteY12" fmla="*/ 186889 h 737221"/>
                          <a:gd name="connsiteX13" fmla="*/ 1832610 w 2727960"/>
                          <a:gd name="connsiteY13" fmla="*/ 324049 h 737221"/>
                          <a:gd name="connsiteX14" fmla="*/ 2156460 w 2727960"/>
                          <a:gd name="connsiteY14" fmla="*/ 480259 h 737221"/>
                          <a:gd name="connsiteX15" fmla="*/ 2586990 w 2727960"/>
                          <a:gd name="connsiteY15" fmla="*/ 632659 h 737221"/>
                          <a:gd name="connsiteX16" fmla="*/ 2727960 w 2727960"/>
                          <a:gd name="connsiteY16" fmla="*/ 663139 h 737221"/>
                          <a:gd name="connsiteX0" fmla="*/ 0 w 2727960"/>
                          <a:gd name="connsiteY0" fmla="*/ 636469 h 737179"/>
                          <a:gd name="connsiteX1" fmla="*/ 169069 w 2727960"/>
                          <a:gd name="connsiteY1" fmla="*/ 684570 h 737179"/>
                          <a:gd name="connsiteX2" fmla="*/ 339090 w 2727960"/>
                          <a:gd name="connsiteY2" fmla="*/ 708859 h 737179"/>
                          <a:gd name="connsiteX3" fmla="*/ 548640 w 2727960"/>
                          <a:gd name="connsiteY3" fmla="*/ 731719 h 737179"/>
                          <a:gd name="connsiteX4" fmla="*/ 575310 w 2727960"/>
                          <a:gd name="connsiteY4" fmla="*/ 598369 h 737179"/>
                          <a:gd name="connsiteX5" fmla="*/ 689610 w 2727960"/>
                          <a:gd name="connsiteY5" fmla="*/ 224989 h 737179"/>
                          <a:gd name="connsiteX6" fmla="*/ 803910 w 2727960"/>
                          <a:gd name="connsiteY6" fmla="*/ 19249 h 737179"/>
                          <a:gd name="connsiteX7" fmla="*/ 1291590 w 2727960"/>
                          <a:gd name="connsiteY7" fmla="*/ 23059 h 737179"/>
                          <a:gd name="connsiteX8" fmla="*/ 1329690 w 2727960"/>
                          <a:gd name="connsiteY8" fmla="*/ 144979 h 737179"/>
                          <a:gd name="connsiteX9" fmla="*/ 1356360 w 2727960"/>
                          <a:gd name="connsiteY9" fmla="*/ 236419 h 737179"/>
                          <a:gd name="connsiteX10" fmla="*/ 1371600 w 2727960"/>
                          <a:gd name="connsiteY10" fmla="*/ 232609 h 737179"/>
                          <a:gd name="connsiteX11" fmla="*/ 1455420 w 2727960"/>
                          <a:gd name="connsiteY11" fmla="*/ 167839 h 737179"/>
                          <a:gd name="connsiteX12" fmla="*/ 1527810 w 2727960"/>
                          <a:gd name="connsiteY12" fmla="*/ 186889 h 737179"/>
                          <a:gd name="connsiteX13" fmla="*/ 1832610 w 2727960"/>
                          <a:gd name="connsiteY13" fmla="*/ 324049 h 737179"/>
                          <a:gd name="connsiteX14" fmla="*/ 2156460 w 2727960"/>
                          <a:gd name="connsiteY14" fmla="*/ 480259 h 737179"/>
                          <a:gd name="connsiteX15" fmla="*/ 2586990 w 2727960"/>
                          <a:gd name="connsiteY15" fmla="*/ 632659 h 737179"/>
                          <a:gd name="connsiteX16" fmla="*/ 2727960 w 2727960"/>
                          <a:gd name="connsiteY16" fmla="*/ 663139 h 737179"/>
                          <a:gd name="connsiteX0" fmla="*/ 0 w 2716054"/>
                          <a:gd name="connsiteY0" fmla="*/ 648376 h 737179"/>
                          <a:gd name="connsiteX1" fmla="*/ 157163 w 2716054"/>
                          <a:gd name="connsiteY1" fmla="*/ 684570 h 737179"/>
                          <a:gd name="connsiteX2" fmla="*/ 327184 w 2716054"/>
                          <a:gd name="connsiteY2" fmla="*/ 708859 h 737179"/>
                          <a:gd name="connsiteX3" fmla="*/ 536734 w 2716054"/>
                          <a:gd name="connsiteY3" fmla="*/ 731719 h 737179"/>
                          <a:gd name="connsiteX4" fmla="*/ 563404 w 2716054"/>
                          <a:gd name="connsiteY4" fmla="*/ 598369 h 737179"/>
                          <a:gd name="connsiteX5" fmla="*/ 677704 w 2716054"/>
                          <a:gd name="connsiteY5" fmla="*/ 224989 h 737179"/>
                          <a:gd name="connsiteX6" fmla="*/ 792004 w 2716054"/>
                          <a:gd name="connsiteY6" fmla="*/ 19249 h 737179"/>
                          <a:gd name="connsiteX7" fmla="*/ 1279684 w 2716054"/>
                          <a:gd name="connsiteY7" fmla="*/ 23059 h 737179"/>
                          <a:gd name="connsiteX8" fmla="*/ 1317784 w 2716054"/>
                          <a:gd name="connsiteY8" fmla="*/ 144979 h 737179"/>
                          <a:gd name="connsiteX9" fmla="*/ 1344454 w 2716054"/>
                          <a:gd name="connsiteY9" fmla="*/ 236419 h 737179"/>
                          <a:gd name="connsiteX10" fmla="*/ 1359694 w 2716054"/>
                          <a:gd name="connsiteY10" fmla="*/ 232609 h 737179"/>
                          <a:gd name="connsiteX11" fmla="*/ 1443514 w 2716054"/>
                          <a:gd name="connsiteY11" fmla="*/ 167839 h 737179"/>
                          <a:gd name="connsiteX12" fmla="*/ 1515904 w 2716054"/>
                          <a:gd name="connsiteY12" fmla="*/ 186889 h 737179"/>
                          <a:gd name="connsiteX13" fmla="*/ 1820704 w 2716054"/>
                          <a:gd name="connsiteY13" fmla="*/ 324049 h 737179"/>
                          <a:gd name="connsiteX14" fmla="*/ 2144554 w 2716054"/>
                          <a:gd name="connsiteY14" fmla="*/ 480259 h 737179"/>
                          <a:gd name="connsiteX15" fmla="*/ 2575084 w 2716054"/>
                          <a:gd name="connsiteY15" fmla="*/ 632659 h 737179"/>
                          <a:gd name="connsiteX16" fmla="*/ 2716054 w 2716054"/>
                          <a:gd name="connsiteY16" fmla="*/ 663139 h 737179"/>
                          <a:gd name="connsiteX0" fmla="*/ 0 w 2716054"/>
                          <a:gd name="connsiteY0" fmla="*/ 648376 h 728765"/>
                          <a:gd name="connsiteX1" fmla="*/ 157163 w 2716054"/>
                          <a:gd name="connsiteY1" fmla="*/ 684570 h 728765"/>
                          <a:gd name="connsiteX2" fmla="*/ 327184 w 2716054"/>
                          <a:gd name="connsiteY2" fmla="*/ 708859 h 728765"/>
                          <a:gd name="connsiteX3" fmla="*/ 536734 w 2716054"/>
                          <a:gd name="connsiteY3" fmla="*/ 722194 h 728765"/>
                          <a:gd name="connsiteX4" fmla="*/ 563404 w 2716054"/>
                          <a:gd name="connsiteY4" fmla="*/ 598369 h 728765"/>
                          <a:gd name="connsiteX5" fmla="*/ 677704 w 2716054"/>
                          <a:gd name="connsiteY5" fmla="*/ 224989 h 728765"/>
                          <a:gd name="connsiteX6" fmla="*/ 792004 w 2716054"/>
                          <a:gd name="connsiteY6" fmla="*/ 19249 h 728765"/>
                          <a:gd name="connsiteX7" fmla="*/ 1279684 w 2716054"/>
                          <a:gd name="connsiteY7" fmla="*/ 23059 h 728765"/>
                          <a:gd name="connsiteX8" fmla="*/ 1317784 w 2716054"/>
                          <a:gd name="connsiteY8" fmla="*/ 144979 h 728765"/>
                          <a:gd name="connsiteX9" fmla="*/ 1344454 w 2716054"/>
                          <a:gd name="connsiteY9" fmla="*/ 236419 h 728765"/>
                          <a:gd name="connsiteX10" fmla="*/ 1359694 w 2716054"/>
                          <a:gd name="connsiteY10" fmla="*/ 232609 h 728765"/>
                          <a:gd name="connsiteX11" fmla="*/ 1443514 w 2716054"/>
                          <a:gd name="connsiteY11" fmla="*/ 167839 h 728765"/>
                          <a:gd name="connsiteX12" fmla="*/ 1515904 w 2716054"/>
                          <a:gd name="connsiteY12" fmla="*/ 186889 h 728765"/>
                          <a:gd name="connsiteX13" fmla="*/ 1820704 w 2716054"/>
                          <a:gd name="connsiteY13" fmla="*/ 324049 h 728765"/>
                          <a:gd name="connsiteX14" fmla="*/ 2144554 w 2716054"/>
                          <a:gd name="connsiteY14" fmla="*/ 480259 h 728765"/>
                          <a:gd name="connsiteX15" fmla="*/ 2575084 w 2716054"/>
                          <a:gd name="connsiteY15" fmla="*/ 632659 h 728765"/>
                          <a:gd name="connsiteX16" fmla="*/ 2716054 w 2716054"/>
                          <a:gd name="connsiteY16" fmla="*/ 663139 h 728765"/>
                          <a:gd name="connsiteX0" fmla="*/ 0 w 2716054"/>
                          <a:gd name="connsiteY0" fmla="*/ 648376 h 722201"/>
                          <a:gd name="connsiteX1" fmla="*/ 157163 w 2716054"/>
                          <a:gd name="connsiteY1" fmla="*/ 684570 h 722201"/>
                          <a:gd name="connsiteX2" fmla="*/ 327184 w 2716054"/>
                          <a:gd name="connsiteY2" fmla="*/ 708859 h 722201"/>
                          <a:gd name="connsiteX3" fmla="*/ 536734 w 2716054"/>
                          <a:gd name="connsiteY3" fmla="*/ 722194 h 722201"/>
                          <a:gd name="connsiteX4" fmla="*/ 563404 w 2716054"/>
                          <a:gd name="connsiteY4" fmla="*/ 598369 h 722201"/>
                          <a:gd name="connsiteX5" fmla="*/ 677704 w 2716054"/>
                          <a:gd name="connsiteY5" fmla="*/ 224989 h 722201"/>
                          <a:gd name="connsiteX6" fmla="*/ 792004 w 2716054"/>
                          <a:gd name="connsiteY6" fmla="*/ 19249 h 722201"/>
                          <a:gd name="connsiteX7" fmla="*/ 1279684 w 2716054"/>
                          <a:gd name="connsiteY7" fmla="*/ 23059 h 722201"/>
                          <a:gd name="connsiteX8" fmla="*/ 1317784 w 2716054"/>
                          <a:gd name="connsiteY8" fmla="*/ 144979 h 722201"/>
                          <a:gd name="connsiteX9" fmla="*/ 1344454 w 2716054"/>
                          <a:gd name="connsiteY9" fmla="*/ 236419 h 722201"/>
                          <a:gd name="connsiteX10" fmla="*/ 1359694 w 2716054"/>
                          <a:gd name="connsiteY10" fmla="*/ 232609 h 722201"/>
                          <a:gd name="connsiteX11" fmla="*/ 1443514 w 2716054"/>
                          <a:gd name="connsiteY11" fmla="*/ 167839 h 722201"/>
                          <a:gd name="connsiteX12" fmla="*/ 1515904 w 2716054"/>
                          <a:gd name="connsiteY12" fmla="*/ 186889 h 722201"/>
                          <a:gd name="connsiteX13" fmla="*/ 1820704 w 2716054"/>
                          <a:gd name="connsiteY13" fmla="*/ 324049 h 722201"/>
                          <a:gd name="connsiteX14" fmla="*/ 2144554 w 2716054"/>
                          <a:gd name="connsiteY14" fmla="*/ 480259 h 722201"/>
                          <a:gd name="connsiteX15" fmla="*/ 2575084 w 2716054"/>
                          <a:gd name="connsiteY15" fmla="*/ 632659 h 722201"/>
                          <a:gd name="connsiteX16" fmla="*/ 2716054 w 2716054"/>
                          <a:gd name="connsiteY16" fmla="*/ 663139 h 722201"/>
                          <a:gd name="connsiteX0" fmla="*/ 0 w 2716054"/>
                          <a:gd name="connsiteY0" fmla="*/ 731421 h 805246"/>
                          <a:gd name="connsiteX1" fmla="*/ 157163 w 2716054"/>
                          <a:gd name="connsiteY1" fmla="*/ 767615 h 805246"/>
                          <a:gd name="connsiteX2" fmla="*/ 327184 w 2716054"/>
                          <a:gd name="connsiteY2" fmla="*/ 791904 h 805246"/>
                          <a:gd name="connsiteX3" fmla="*/ 536734 w 2716054"/>
                          <a:gd name="connsiteY3" fmla="*/ 805239 h 805246"/>
                          <a:gd name="connsiteX4" fmla="*/ 563404 w 2716054"/>
                          <a:gd name="connsiteY4" fmla="*/ 681414 h 805246"/>
                          <a:gd name="connsiteX5" fmla="*/ 677704 w 2716054"/>
                          <a:gd name="connsiteY5" fmla="*/ 308034 h 805246"/>
                          <a:gd name="connsiteX6" fmla="*/ 906304 w 2716054"/>
                          <a:gd name="connsiteY6" fmla="*/ 7044 h 805246"/>
                          <a:gd name="connsiteX7" fmla="*/ 1279684 w 2716054"/>
                          <a:gd name="connsiteY7" fmla="*/ 106104 h 805246"/>
                          <a:gd name="connsiteX8" fmla="*/ 1317784 w 2716054"/>
                          <a:gd name="connsiteY8" fmla="*/ 228024 h 805246"/>
                          <a:gd name="connsiteX9" fmla="*/ 1344454 w 2716054"/>
                          <a:gd name="connsiteY9" fmla="*/ 319464 h 805246"/>
                          <a:gd name="connsiteX10" fmla="*/ 1359694 w 2716054"/>
                          <a:gd name="connsiteY10" fmla="*/ 315654 h 805246"/>
                          <a:gd name="connsiteX11" fmla="*/ 1443514 w 2716054"/>
                          <a:gd name="connsiteY11" fmla="*/ 250884 h 805246"/>
                          <a:gd name="connsiteX12" fmla="*/ 1515904 w 2716054"/>
                          <a:gd name="connsiteY12" fmla="*/ 269934 h 805246"/>
                          <a:gd name="connsiteX13" fmla="*/ 1820704 w 2716054"/>
                          <a:gd name="connsiteY13" fmla="*/ 407094 h 805246"/>
                          <a:gd name="connsiteX14" fmla="*/ 2144554 w 2716054"/>
                          <a:gd name="connsiteY14" fmla="*/ 563304 h 805246"/>
                          <a:gd name="connsiteX15" fmla="*/ 2575084 w 2716054"/>
                          <a:gd name="connsiteY15" fmla="*/ 715704 h 805246"/>
                          <a:gd name="connsiteX16" fmla="*/ 2716054 w 2716054"/>
                          <a:gd name="connsiteY16" fmla="*/ 746184 h 805246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59694 w 2716054"/>
                          <a:gd name="connsiteY10" fmla="*/ 353052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71150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4861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2480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1210 h 835035"/>
                          <a:gd name="connsiteX1" fmla="*/ 157163 w 2716054"/>
                          <a:gd name="connsiteY1" fmla="*/ 797404 h 835035"/>
                          <a:gd name="connsiteX2" fmla="*/ 327184 w 2716054"/>
                          <a:gd name="connsiteY2" fmla="*/ 821693 h 835035"/>
                          <a:gd name="connsiteX3" fmla="*/ 536734 w 2716054"/>
                          <a:gd name="connsiteY3" fmla="*/ 835028 h 835035"/>
                          <a:gd name="connsiteX4" fmla="*/ 563404 w 2716054"/>
                          <a:gd name="connsiteY4" fmla="*/ 711203 h 835035"/>
                          <a:gd name="connsiteX5" fmla="*/ 677704 w 2716054"/>
                          <a:gd name="connsiteY5" fmla="*/ 337823 h 835035"/>
                          <a:gd name="connsiteX6" fmla="*/ 872782 w 2716054"/>
                          <a:gd name="connsiteY6" fmla="*/ 47148 h 835035"/>
                          <a:gd name="connsiteX7" fmla="*/ 1143953 w 2716054"/>
                          <a:gd name="connsiteY7" fmla="*/ 16830 h 835035"/>
                          <a:gd name="connsiteX8" fmla="*/ 1298734 w 2716054"/>
                          <a:gd name="connsiteY8" fmla="*/ 214950 h 835035"/>
                          <a:gd name="connsiteX9" fmla="*/ 1344454 w 2716054"/>
                          <a:gd name="connsiteY9" fmla="*/ 363541 h 835035"/>
                          <a:gd name="connsiteX10" fmla="*/ 1383506 w 2716054"/>
                          <a:gd name="connsiteY10" fmla="*/ 319249 h 835035"/>
                          <a:gd name="connsiteX11" fmla="*/ 1450658 w 2716054"/>
                          <a:gd name="connsiteY11" fmla="*/ 287817 h 835035"/>
                          <a:gd name="connsiteX12" fmla="*/ 1582579 w 2716054"/>
                          <a:gd name="connsiteY12" fmla="*/ 325917 h 835035"/>
                          <a:gd name="connsiteX13" fmla="*/ 1820704 w 2716054"/>
                          <a:gd name="connsiteY13" fmla="*/ 436883 h 835035"/>
                          <a:gd name="connsiteX14" fmla="*/ 2144554 w 2716054"/>
                          <a:gd name="connsiteY14" fmla="*/ 593093 h 835035"/>
                          <a:gd name="connsiteX15" fmla="*/ 2575084 w 2716054"/>
                          <a:gd name="connsiteY15" fmla="*/ 745493 h 835035"/>
                          <a:gd name="connsiteX16" fmla="*/ 2716054 w 2716054"/>
                          <a:gd name="connsiteY16" fmla="*/ 775973 h 835035"/>
                          <a:gd name="connsiteX0" fmla="*/ 0 w 2716054"/>
                          <a:gd name="connsiteY0" fmla="*/ 752676 h 826501"/>
                          <a:gd name="connsiteX1" fmla="*/ 157163 w 2716054"/>
                          <a:gd name="connsiteY1" fmla="*/ 788870 h 826501"/>
                          <a:gd name="connsiteX2" fmla="*/ 327184 w 2716054"/>
                          <a:gd name="connsiteY2" fmla="*/ 813159 h 826501"/>
                          <a:gd name="connsiteX3" fmla="*/ 536734 w 2716054"/>
                          <a:gd name="connsiteY3" fmla="*/ 826494 h 826501"/>
                          <a:gd name="connsiteX4" fmla="*/ 563404 w 2716054"/>
                          <a:gd name="connsiteY4" fmla="*/ 702669 h 826501"/>
                          <a:gd name="connsiteX5" fmla="*/ 677704 w 2716054"/>
                          <a:gd name="connsiteY5" fmla="*/ 329289 h 826501"/>
                          <a:gd name="connsiteX6" fmla="*/ 872782 w 2716054"/>
                          <a:gd name="connsiteY6" fmla="*/ 38614 h 826501"/>
                          <a:gd name="connsiteX7" fmla="*/ 1097537 w 2716054"/>
                          <a:gd name="connsiteY7" fmla="*/ 21189 h 826501"/>
                          <a:gd name="connsiteX8" fmla="*/ 1298734 w 2716054"/>
                          <a:gd name="connsiteY8" fmla="*/ 206416 h 826501"/>
                          <a:gd name="connsiteX9" fmla="*/ 1344454 w 2716054"/>
                          <a:gd name="connsiteY9" fmla="*/ 355007 h 826501"/>
                          <a:gd name="connsiteX10" fmla="*/ 1383506 w 2716054"/>
                          <a:gd name="connsiteY10" fmla="*/ 310715 h 826501"/>
                          <a:gd name="connsiteX11" fmla="*/ 1450658 w 2716054"/>
                          <a:gd name="connsiteY11" fmla="*/ 279283 h 826501"/>
                          <a:gd name="connsiteX12" fmla="*/ 1582579 w 2716054"/>
                          <a:gd name="connsiteY12" fmla="*/ 317383 h 826501"/>
                          <a:gd name="connsiteX13" fmla="*/ 1820704 w 2716054"/>
                          <a:gd name="connsiteY13" fmla="*/ 428349 h 826501"/>
                          <a:gd name="connsiteX14" fmla="*/ 2144554 w 2716054"/>
                          <a:gd name="connsiteY14" fmla="*/ 584559 h 826501"/>
                          <a:gd name="connsiteX15" fmla="*/ 2575084 w 2716054"/>
                          <a:gd name="connsiteY15" fmla="*/ 736959 h 826501"/>
                          <a:gd name="connsiteX16" fmla="*/ 2716054 w 2716054"/>
                          <a:gd name="connsiteY16" fmla="*/ 767439 h 826501"/>
                          <a:gd name="connsiteX0" fmla="*/ 0 w 2716054"/>
                          <a:gd name="connsiteY0" fmla="*/ 747851 h 821676"/>
                          <a:gd name="connsiteX1" fmla="*/ 157163 w 2716054"/>
                          <a:gd name="connsiteY1" fmla="*/ 784045 h 821676"/>
                          <a:gd name="connsiteX2" fmla="*/ 327184 w 2716054"/>
                          <a:gd name="connsiteY2" fmla="*/ 808334 h 821676"/>
                          <a:gd name="connsiteX3" fmla="*/ 536734 w 2716054"/>
                          <a:gd name="connsiteY3" fmla="*/ 821669 h 821676"/>
                          <a:gd name="connsiteX4" fmla="*/ 563404 w 2716054"/>
                          <a:gd name="connsiteY4" fmla="*/ 697844 h 821676"/>
                          <a:gd name="connsiteX5" fmla="*/ 677704 w 2716054"/>
                          <a:gd name="connsiteY5" fmla="*/ 324464 h 821676"/>
                          <a:gd name="connsiteX6" fmla="*/ 852153 w 2716054"/>
                          <a:gd name="connsiteY6" fmla="*/ 44103 h 821676"/>
                          <a:gd name="connsiteX7" fmla="*/ 1097537 w 2716054"/>
                          <a:gd name="connsiteY7" fmla="*/ 16364 h 821676"/>
                          <a:gd name="connsiteX8" fmla="*/ 1298734 w 2716054"/>
                          <a:gd name="connsiteY8" fmla="*/ 201591 h 821676"/>
                          <a:gd name="connsiteX9" fmla="*/ 1344454 w 2716054"/>
                          <a:gd name="connsiteY9" fmla="*/ 350182 h 821676"/>
                          <a:gd name="connsiteX10" fmla="*/ 1383506 w 2716054"/>
                          <a:gd name="connsiteY10" fmla="*/ 305890 h 821676"/>
                          <a:gd name="connsiteX11" fmla="*/ 1450658 w 2716054"/>
                          <a:gd name="connsiteY11" fmla="*/ 274458 h 821676"/>
                          <a:gd name="connsiteX12" fmla="*/ 1582579 w 2716054"/>
                          <a:gd name="connsiteY12" fmla="*/ 312558 h 821676"/>
                          <a:gd name="connsiteX13" fmla="*/ 1820704 w 2716054"/>
                          <a:gd name="connsiteY13" fmla="*/ 423524 h 821676"/>
                          <a:gd name="connsiteX14" fmla="*/ 2144554 w 2716054"/>
                          <a:gd name="connsiteY14" fmla="*/ 579734 h 821676"/>
                          <a:gd name="connsiteX15" fmla="*/ 2575084 w 2716054"/>
                          <a:gd name="connsiteY15" fmla="*/ 732134 h 821676"/>
                          <a:gd name="connsiteX16" fmla="*/ 2716054 w 2716054"/>
                          <a:gd name="connsiteY16" fmla="*/ 762614 h 821676"/>
                          <a:gd name="connsiteX0" fmla="*/ 0 w 2716054"/>
                          <a:gd name="connsiteY0" fmla="*/ 745434 h 819261"/>
                          <a:gd name="connsiteX1" fmla="*/ 157163 w 2716054"/>
                          <a:gd name="connsiteY1" fmla="*/ 781628 h 819261"/>
                          <a:gd name="connsiteX2" fmla="*/ 327184 w 2716054"/>
                          <a:gd name="connsiteY2" fmla="*/ 805917 h 819261"/>
                          <a:gd name="connsiteX3" fmla="*/ 536734 w 2716054"/>
                          <a:gd name="connsiteY3" fmla="*/ 819252 h 819261"/>
                          <a:gd name="connsiteX4" fmla="*/ 563404 w 2716054"/>
                          <a:gd name="connsiteY4" fmla="*/ 695427 h 819261"/>
                          <a:gd name="connsiteX5" fmla="*/ 682861 w 2716054"/>
                          <a:gd name="connsiteY5" fmla="*/ 267895 h 819261"/>
                          <a:gd name="connsiteX6" fmla="*/ 852153 w 2716054"/>
                          <a:gd name="connsiteY6" fmla="*/ 41686 h 819261"/>
                          <a:gd name="connsiteX7" fmla="*/ 1097537 w 2716054"/>
                          <a:gd name="connsiteY7" fmla="*/ 13947 h 819261"/>
                          <a:gd name="connsiteX8" fmla="*/ 1298734 w 2716054"/>
                          <a:gd name="connsiteY8" fmla="*/ 199174 h 819261"/>
                          <a:gd name="connsiteX9" fmla="*/ 1344454 w 2716054"/>
                          <a:gd name="connsiteY9" fmla="*/ 347765 h 819261"/>
                          <a:gd name="connsiteX10" fmla="*/ 1383506 w 2716054"/>
                          <a:gd name="connsiteY10" fmla="*/ 303473 h 819261"/>
                          <a:gd name="connsiteX11" fmla="*/ 1450658 w 2716054"/>
                          <a:gd name="connsiteY11" fmla="*/ 272041 h 819261"/>
                          <a:gd name="connsiteX12" fmla="*/ 1582579 w 2716054"/>
                          <a:gd name="connsiteY12" fmla="*/ 310141 h 819261"/>
                          <a:gd name="connsiteX13" fmla="*/ 1820704 w 2716054"/>
                          <a:gd name="connsiteY13" fmla="*/ 421107 h 819261"/>
                          <a:gd name="connsiteX14" fmla="*/ 2144554 w 2716054"/>
                          <a:gd name="connsiteY14" fmla="*/ 577317 h 819261"/>
                          <a:gd name="connsiteX15" fmla="*/ 2575084 w 2716054"/>
                          <a:gd name="connsiteY15" fmla="*/ 729717 h 819261"/>
                          <a:gd name="connsiteX16" fmla="*/ 2716054 w 2716054"/>
                          <a:gd name="connsiteY16" fmla="*/ 760197 h 819261"/>
                          <a:gd name="connsiteX0" fmla="*/ 0 w 2716054"/>
                          <a:gd name="connsiteY0" fmla="*/ 742773 h 816600"/>
                          <a:gd name="connsiteX1" fmla="*/ 157163 w 2716054"/>
                          <a:gd name="connsiteY1" fmla="*/ 778967 h 816600"/>
                          <a:gd name="connsiteX2" fmla="*/ 327184 w 2716054"/>
                          <a:gd name="connsiteY2" fmla="*/ 803256 h 816600"/>
                          <a:gd name="connsiteX3" fmla="*/ 536734 w 2716054"/>
                          <a:gd name="connsiteY3" fmla="*/ 816591 h 816600"/>
                          <a:gd name="connsiteX4" fmla="*/ 563404 w 2716054"/>
                          <a:gd name="connsiteY4" fmla="*/ 692766 h 816600"/>
                          <a:gd name="connsiteX5" fmla="*/ 682861 w 2716054"/>
                          <a:gd name="connsiteY5" fmla="*/ 265234 h 816600"/>
                          <a:gd name="connsiteX6" fmla="*/ 852153 w 2716054"/>
                          <a:gd name="connsiteY6" fmla="*/ 39025 h 816600"/>
                          <a:gd name="connsiteX7" fmla="*/ 1097537 w 2716054"/>
                          <a:gd name="connsiteY7" fmla="*/ 11286 h 816600"/>
                          <a:gd name="connsiteX8" fmla="*/ 1285841 w 2716054"/>
                          <a:gd name="connsiteY8" fmla="*/ 160411 h 816600"/>
                          <a:gd name="connsiteX9" fmla="*/ 1344454 w 2716054"/>
                          <a:gd name="connsiteY9" fmla="*/ 345104 h 816600"/>
                          <a:gd name="connsiteX10" fmla="*/ 1383506 w 2716054"/>
                          <a:gd name="connsiteY10" fmla="*/ 300812 h 816600"/>
                          <a:gd name="connsiteX11" fmla="*/ 1450658 w 2716054"/>
                          <a:gd name="connsiteY11" fmla="*/ 269380 h 816600"/>
                          <a:gd name="connsiteX12" fmla="*/ 1582579 w 2716054"/>
                          <a:gd name="connsiteY12" fmla="*/ 307480 h 816600"/>
                          <a:gd name="connsiteX13" fmla="*/ 1820704 w 2716054"/>
                          <a:gd name="connsiteY13" fmla="*/ 418446 h 816600"/>
                          <a:gd name="connsiteX14" fmla="*/ 2144554 w 2716054"/>
                          <a:gd name="connsiteY14" fmla="*/ 574656 h 816600"/>
                          <a:gd name="connsiteX15" fmla="*/ 2575084 w 2716054"/>
                          <a:gd name="connsiteY15" fmla="*/ 727056 h 816600"/>
                          <a:gd name="connsiteX16" fmla="*/ 2716054 w 2716054"/>
                          <a:gd name="connsiteY16" fmla="*/ 757536 h 816600"/>
                          <a:gd name="connsiteX0" fmla="*/ 0 w 2755311"/>
                          <a:gd name="connsiteY0" fmla="*/ 742773 h 816600"/>
                          <a:gd name="connsiteX1" fmla="*/ 157163 w 2755311"/>
                          <a:gd name="connsiteY1" fmla="*/ 778967 h 816600"/>
                          <a:gd name="connsiteX2" fmla="*/ 327184 w 2755311"/>
                          <a:gd name="connsiteY2" fmla="*/ 803256 h 816600"/>
                          <a:gd name="connsiteX3" fmla="*/ 536734 w 2755311"/>
                          <a:gd name="connsiteY3" fmla="*/ 816591 h 816600"/>
                          <a:gd name="connsiteX4" fmla="*/ 563404 w 2755311"/>
                          <a:gd name="connsiteY4" fmla="*/ 692766 h 816600"/>
                          <a:gd name="connsiteX5" fmla="*/ 682861 w 2755311"/>
                          <a:gd name="connsiteY5" fmla="*/ 265234 h 816600"/>
                          <a:gd name="connsiteX6" fmla="*/ 852153 w 2755311"/>
                          <a:gd name="connsiteY6" fmla="*/ 39025 h 816600"/>
                          <a:gd name="connsiteX7" fmla="*/ 1097537 w 2755311"/>
                          <a:gd name="connsiteY7" fmla="*/ 11286 h 816600"/>
                          <a:gd name="connsiteX8" fmla="*/ 1285841 w 2755311"/>
                          <a:gd name="connsiteY8" fmla="*/ 160411 h 816600"/>
                          <a:gd name="connsiteX9" fmla="*/ 1344454 w 2755311"/>
                          <a:gd name="connsiteY9" fmla="*/ 345104 h 816600"/>
                          <a:gd name="connsiteX10" fmla="*/ 1383506 w 2755311"/>
                          <a:gd name="connsiteY10" fmla="*/ 300812 h 816600"/>
                          <a:gd name="connsiteX11" fmla="*/ 1450658 w 2755311"/>
                          <a:gd name="connsiteY11" fmla="*/ 269380 h 816600"/>
                          <a:gd name="connsiteX12" fmla="*/ 1582579 w 2755311"/>
                          <a:gd name="connsiteY12" fmla="*/ 307480 h 816600"/>
                          <a:gd name="connsiteX13" fmla="*/ 1820704 w 2755311"/>
                          <a:gd name="connsiteY13" fmla="*/ 418446 h 816600"/>
                          <a:gd name="connsiteX14" fmla="*/ 2144554 w 2755311"/>
                          <a:gd name="connsiteY14" fmla="*/ 574656 h 816600"/>
                          <a:gd name="connsiteX15" fmla="*/ 2575084 w 2755311"/>
                          <a:gd name="connsiteY15" fmla="*/ 727056 h 816600"/>
                          <a:gd name="connsiteX16" fmla="*/ 2755311 w 2755311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15910" h="816600">
                            <a:moveTo>
                              <a:pt x="0" y="728497"/>
                            </a:moveTo>
                            <a:cubicBezTo>
                              <a:pt x="75287" y="738186"/>
                              <a:pt x="236465" y="766507"/>
                              <a:pt x="317762" y="778967"/>
                            </a:cubicBezTo>
                            <a:cubicBezTo>
                              <a:pt x="399059" y="791427"/>
                              <a:pt x="424521" y="796985"/>
                              <a:pt x="487783" y="803256"/>
                            </a:cubicBezTo>
                            <a:cubicBezTo>
                              <a:pt x="551045" y="809527"/>
                              <a:pt x="688919" y="815956"/>
                              <a:pt x="697333" y="816591"/>
                            </a:cubicBezTo>
                            <a:cubicBezTo>
                              <a:pt x="705747" y="817226"/>
                              <a:pt x="699649" y="784659"/>
                              <a:pt x="724003" y="692766"/>
                            </a:cubicBezTo>
                            <a:cubicBezTo>
                              <a:pt x="748357" y="600873"/>
                              <a:pt x="795335" y="374191"/>
                              <a:pt x="843460" y="265234"/>
                            </a:cubicBezTo>
                            <a:cubicBezTo>
                              <a:pt x="891585" y="156277"/>
                              <a:pt x="943639" y="81350"/>
                              <a:pt x="1012752" y="39025"/>
                            </a:cubicBezTo>
                            <a:cubicBezTo>
                              <a:pt x="1081865" y="-3300"/>
                              <a:pt x="1185855" y="-8945"/>
                              <a:pt x="1258136" y="11286"/>
                            </a:cubicBezTo>
                            <a:cubicBezTo>
                              <a:pt x="1330417" y="31517"/>
                              <a:pt x="1405287" y="104775"/>
                              <a:pt x="1446440" y="160411"/>
                            </a:cubicBezTo>
                            <a:cubicBezTo>
                              <a:pt x="1487593" y="216047"/>
                              <a:pt x="1488776" y="321704"/>
                              <a:pt x="1505053" y="345104"/>
                            </a:cubicBezTo>
                            <a:cubicBezTo>
                              <a:pt x="1521330" y="368504"/>
                              <a:pt x="1526404" y="313433"/>
                              <a:pt x="1544105" y="300812"/>
                            </a:cubicBezTo>
                            <a:cubicBezTo>
                              <a:pt x="1561806" y="288191"/>
                              <a:pt x="1578078" y="268269"/>
                              <a:pt x="1611257" y="269380"/>
                            </a:cubicBezTo>
                            <a:cubicBezTo>
                              <a:pt x="1644436" y="270491"/>
                              <a:pt x="1681504" y="282636"/>
                              <a:pt x="1743178" y="307480"/>
                            </a:cubicBezTo>
                            <a:cubicBezTo>
                              <a:pt x="1804852" y="332324"/>
                              <a:pt x="1887641" y="373917"/>
                              <a:pt x="1981303" y="418446"/>
                            </a:cubicBezTo>
                            <a:cubicBezTo>
                              <a:pt x="2074966" y="462975"/>
                              <a:pt x="2179423" y="523221"/>
                              <a:pt x="2305153" y="574656"/>
                            </a:cubicBezTo>
                            <a:cubicBezTo>
                              <a:pt x="2430883" y="626091"/>
                              <a:pt x="2633890" y="694792"/>
                              <a:pt x="2735683" y="727056"/>
                            </a:cubicBezTo>
                            <a:cubicBezTo>
                              <a:pt x="2837476" y="759320"/>
                              <a:pt x="2893050" y="767608"/>
                              <a:pt x="2915910" y="768243"/>
                            </a:cubicBezTo>
                          </a:path>
                        </a:pathLst>
                      </a:cu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2" name="Volný tvar 38">
                        <a:extLst>
                          <a:ext uri="{FF2B5EF4-FFF2-40B4-BE49-F238E27FC236}">
                            <a16:creationId xmlns:a16="http://schemas.microsoft.com/office/drawing/2014/main" id="{6C700ED4-6355-422B-820E-5BB91542C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1615" y="4592996"/>
                        <a:ext cx="2921794" cy="807513"/>
                      </a:xfrm>
                      <a:custGeom>
                        <a:avLst/>
                        <a:gdLst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97631 w 2957513"/>
                          <a:gd name="connsiteY2" fmla="*/ 519379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69386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52463 w 2955132"/>
                          <a:gd name="connsiteY18" fmla="*/ 564623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7219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31106 w 2955132"/>
                          <a:gd name="connsiteY21" fmla="*/ 476517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9863 w 2955132"/>
                          <a:gd name="connsiteY26" fmla="*/ 552717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45594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57500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93873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75279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2921794" h="807513">
                            <a:moveTo>
                              <a:pt x="0" y="555099"/>
                            </a:moveTo>
                            <a:cubicBezTo>
                              <a:pt x="26392" y="559663"/>
                              <a:pt x="48022" y="568592"/>
                              <a:pt x="66675" y="562242"/>
                            </a:cubicBezTo>
                            <a:cubicBezTo>
                              <a:pt x="85328" y="555892"/>
                              <a:pt x="94854" y="526523"/>
                              <a:pt x="111919" y="516998"/>
                            </a:cubicBezTo>
                            <a:cubicBezTo>
                              <a:pt x="128984" y="507473"/>
                              <a:pt x="149224" y="497947"/>
                              <a:pt x="169068" y="505091"/>
                            </a:cubicBezTo>
                            <a:cubicBezTo>
                              <a:pt x="188912" y="512235"/>
                              <a:pt x="212726" y="549939"/>
                              <a:pt x="230982" y="559861"/>
                            </a:cubicBezTo>
                            <a:cubicBezTo>
                              <a:pt x="249238" y="569783"/>
                              <a:pt x="257176" y="565417"/>
                              <a:pt x="278607" y="564623"/>
                            </a:cubicBezTo>
                            <a:cubicBezTo>
                              <a:pt x="300038" y="563829"/>
                              <a:pt x="337344" y="556686"/>
                              <a:pt x="359569" y="555098"/>
                            </a:cubicBezTo>
                            <a:cubicBezTo>
                              <a:pt x="381794" y="553510"/>
                              <a:pt x="395685" y="544381"/>
                              <a:pt x="411957" y="555097"/>
                            </a:cubicBezTo>
                            <a:cubicBezTo>
                              <a:pt x="428229" y="565813"/>
                              <a:pt x="448469" y="624154"/>
                              <a:pt x="457200" y="619392"/>
                            </a:cubicBezTo>
                            <a:cubicBezTo>
                              <a:pt x="465931" y="614630"/>
                              <a:pt x="457994" y="603120"/>
                              <a:pt x="464344" y="526523"/>
                            </a:cubicBezTo>
                            <a:cubicBezTo>
                              <a:pt x="470694" y="449926"/>
                              <a:pt x="486966" y="246727"/>
                              <a:pt x="495300" y="159811"/>
                            </a:cubicBezTo>
                            <a:cubicBezTo>
                              <a:pt x="503634" y="72895"/>
                              <a:pt x="509587" y="17729"/>
                              <a:pt x="514350" y="5029"/>
                            </a:cubicBezTo>
                            <a:cubicBezTo>
                              <a:pt x="519113" y="-7671"/>
                              <a:pt x="517128" y="-1320"/>
                              <a:pt x="523875" y="83611"/>
                            </a:cubicBezTo>
                            <a:cubicBezTo>
                              <a:pt x="530622" y="168542"/>
                              <a:pt x="548085" y="409445"/>
                              <a:pt x="554832" y="514617"/>
                            </a:cubicBezTo>
                            <a:cubicBezTo>
                              <a:pt x="561579" y="619789"/>
                              <a:pt x="561579" y="665826"/>
                              <a:pt x="564357" y="714642"/>
                            </a:cubicBezTo>
                            <a:cubicBezTo>
                              <a:pt x="567135" y="763458"/>
                              <a:pt x="568722" y="807114"/>
                              <a:pt x="571500" y="807511"/>
                            </a:cubicBezTo>
                            <a:cubicBezTo>
                              <a:pt x="574278" y="807908"/>
                              <a:pt x="577056" y="756711"/>
                              <a:pt x="581025" y="717023"/>
                            </a:cubicBezTo>
                            <a:cubicBezTo>
                              <a:pt x="584994" y="677335"/>
                              <a:pt x="580628" y="583673"/>
                              <a:pt x="595313" y="569386"/>
                            </a:cubicBezTo>
                            <a:cubicBezTo>
                              <a:pt x="609998" y="555099"/>
                              <a:pt x="653654" y="561447"/>
                              <a:pt x="697707" y="559860"/>
                            </a:cubicBezTo>
                            <a:cubicBezTo>
                              <a:pt x="741760" y="558273"/>
                              <a:pt x="798043" y="561764"/>
                              <a:pt x="859632" y="559861"/>
                            </a:cubicBezTo>
                            <a:cubicBezTo>
                              <a:pt x="921221" y="557958"/>
                              <a:pt x="1005725" y="566299"/>
                              <a:pt x="1067240" y="548440"/>
                            </a:cubicBezTo>
                            <a:cubicBezTo>
                              <a:pt x="1128756" y="530581"/>
                              <a:pt x="1173009" y="471269"/>
                              <a:pt x="1228725" y="452705"/>
                            </a:cubicBezTo>
                            <a:cubicBezTo>
                              <a:pt x="1284442" y="434141"/>
                              <a:pt x="1343780" y="420701"/>
                              <a:pt x="1401539" y="437054"/>
                            </a:cubicBezTo>
                            <a:cubicBezTo>
                              <a:pt x="1459298" y="453407"/>
                              <a:pt x="1523913" y="530353"/>
                              <a:pt x="1575279" y="550821"/>
                            </a:cubicBezTo>
                            <a:cubicBezTo>
                              <a:pt x="1626646" y="571289"/>
                              <a:pt x="1567869" y="559545"/>
                              <a:pt x="1709738" y="559861"/>
                            </a:cubicBezTo>
                            <a:lnTo>
                              <a:pt x="2426494" y="552717"/>
                            </a:lnTo>
                            <a:cubicBezTo>
                              <a:pt x="2591594" y="552320"/>
                              <a:pt x="2667397" y="564624"/>
                              <a:pt x="2700338" y="557480"/>
                            </a:cubicBezTo>
                            <a:cubicBezTo>
                              <a:pt x="2733279" y="550336"/>
                              <a:pt x="2733676" y="527714"/>
                              <a:pt x="2752725" y="509854"/>
                            </a:cubicBezTo>
                            <a:cubicBezTo>
                              <a:pt x="2771774" y="491994"/>
                              <a:pt x="2815035" y="470166"/>
                              <a:pt x="2843213" y="478897"/>
                            </a:cubicBezTo>
                            <a:cubicBezTo>
                              <a:pt x="2871391" y="487628"/>
                              <a:pt x="2899965" y="520968"/>
                              <a:pt x="2921794" y="562242"/>
                            </a:cubicBezTo>
                          </a:path>
                        </a:pathLst>
                      </a:custGeom>
                      <a:ln w="28575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3" name="Přímá spojnice 32">
                        <a:extLst>
                          <a:ext uri="{FF2B5EF4-FFF2-40B4-BE49-F238E27FC236}">
                            <a16:creationId xmlns:a16="http://schemas.microsoft.com/office/drawing/2014/main" id="{212A4679-0D99-4768-BE99-6B2817DB95A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09201" y="8679976"/>
                        <a:ext cx="293306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Přímá spojnice 33">
                        <a:extLst>
                          <a:ext uri="{FF2B5EF4-FFF2-40B4-BE49-F238E27FC236}">
                            <a16:creationId xmlns:a16="http://schemas.microsoft.com/office/drawing/2014/main" id="{5E161777-2F27-4268-BBE5-FFF23E91394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6443" y="7239816"/>
                        <a:ext cx="702531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Přímá spojnice 34">
                        <a:extLst>
                          <a:ext uri="{FF2B5EF4-FFF2-40B4-BE49-F238E27FC236}">
                            <a16:creationId xmlns:a16="http://schemas.microsoft.com/office/drawing/2014/main" id="{16BC3394-5CB8-4EA7-B715-684E913730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7357" y="6782648"/>
                        <a:ext cx="1528004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Přímá spojnice 35">
                        <a:extLst>
                          <a:ext uri="{FF2B5EF4-FFF2-40B4-BE49-F238E27FC236}">
                            <a16:creationId xmlns:a16="http://schemas.microsoft.com/office/drawing/2014/main" id="{A2F054E4-5E97-4ED4-B199-95B5DDD36FE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1377" y="6427610"/>
                        <a:ext cx="115917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Skupina 36">
                        <a:extLst>
                          <a:ext uri="{FF2B5EF4-FFF2-40B4-BE49-F238E27FC236}">
                            <a16:creationId xmlns:a16="http://schemas.microsoft.com/office/drawing/2014/main" id="{349994E9-71C5-4646-9E7D-BDB52F339F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14034" y="8997307"/>
                        <a:ext cx="3231987" cy="278936"/>
                        <a:chOff x="4714034" y="10046027"/>
                        <a:chExt cx="3231987" cy="278936"/>
                      </a:xfrm>
                    </p:grpSpPr>
                    <p:cxnSp>
                      <p:nvCxnSpPr>
                        <p:cNvPr id="43" name="Přímá spojnice 42">
                          <a:extLst>
                            <a:ext uri="{FF2B5EF4-FFF2-40B4-BE49-F238E27FC236}">
                              <a16:creationId xmlns:a16="http://schemas.microsoft.com/office/drawing/2014/main" id="{4F6F4232-1D9A-4EB4-9D22-4415250AAA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815750" y="10046027"/>
                          <a:ext cx="293306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TextovéPole 43">
                          <a:extLst>
                            <a:ext uri="{FF2B5EF4-FFF2-40B4-BE49-F238E27FC236}">
                              <a16:creationId xmlns:a16="http://schemas.microsoft.com/office/drawing/2014/main" id="{47268507-0198-4827-9CF2-AAB5C0B978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14034" y="10051051"/>
                          <a:ext cx="353119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</a:t>
                          </a:r>
                        </a:p>
                      </p:txBody>
                    </p:sp>
                    <p:sp>
                      <p:nvSpPr>
                        <p:cNvPr id="45" name="TextovéPole 44">
                          <a:extLst>
                            <a:ext uri="{FF2B5EF4-FFF2-40B4-BE49-F238E27FC236}">
                              <a16:creationId xmlns:a16="http://schemas.microsoft.com/office/drawing/2014/main" id="{CB45A7BA-771D-42EF-A93E-4206FAA2D7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99867" y="10046027"/>
                          <a:ext cx="546154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0.8 s</a:t>
                          </a:r>
                        </a:p>
                      </p:txBody>
                    </p:sp>
                    <p:sp>
                      <p:nvSpPr>
                        <p:cNvPr id="46" name="TextovéPole 45">
                          <a:extLst>
                            <a:ext uri="{FF2B5EF4-FFF2-40B4-BE49-F238E27FC236}">
                              <a16:creationId xmlns:a16="http://schemas.microsoft.com/office/drawing/2014/main" id="{22DB6702-05CB-4506-8604-7F18258A88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40088" y="10054403"/>
                          <a:ext cx="470991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0.4</a:t>
                          </a:r>
                        </a:p>
                      </p:txBody>
                    </p:sp>
                  </p:grpSp>
                  <p:sp>
                    <p:nvSpPr>
                      <p:cNvPr id="38" name="Volný tvar 44">
                        <a:extLst>
                          <a:ext uri="{FF2B5EF4-FFF2-40B4-BE49-F238E27FC236}">
                            <a16:creationId xmlns:a16="http://schemas.microsoft.com/office/drawing/2014/main" id="{A41B2464-FECE-4BA5-9FA7-9D0DDBFAE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7943" y="5695635"/>
                        <a:ext cx="2916891" cy="477743"/>
                      </a:xfrm>
                      <a:custGeom>
                        <a:avLst/>
                        <a:gdLst>
                          <a:gd name="connsiteX0" fmla="*/ 0 w 2729603"/>
                          <a:gd name="connsiteY0" fmla="*/ 10197 h 10197"/>
                          <a:gd name="connsiteX1" fmla="*/ 2729603 w 2729603"/>
                          <a:gd name="connsiteY1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99 h 10599"/>
                          <a:gd name="connsiteX1" fmla="*/ 115619 w 2729603"/>
                          <a:gd name="connsiteY1" fmla="*/ 7183 h 10599"/>
                          <a:gd name="connsiteX2" fmla="*/ 175151 w 2729603"/>
                          <a:gd name="connsiteY2" fmla="*/ 2420 h 10599"/>
                          <a:gd name="connsiteX3" fmla="*/ 1320532 w 2729603"/>
                          <a:gd name="connsiteY3" fmla="*/ 39 h 10599"/>
                          <a:gd name="connsiteX4" fmla="*/ 1432451 w 2729603"/>
                          <a:gd name="connsiteY4" fmla="*/ 2420 h 10599"/>
                          <a:gd name="connsiteX5" fmla="*/ 2729603 w 2729603"/>
                          <a:gd name="connsiteY5" fmla="*/ 402 h 10599"/>
                          <a:gd name="connsiteX0" fmla="*/ 0 w 2729603"/>
                          <a:gd name="connsiteY0" fmla="*/ 11045 h 11045"/>
                          <a:gd name="connsiteX1" fmla="*/ 115619 w 2729603"/>
                          <a:gd name="connsiteY1" fmla="*/ 7629 h 11045"/>
                          <a:gd name="connsiteX2" fmla="*/ 175151 w 2729603"/>
                          <a:gd name="connsiteY2" fmla="*/ 2866 h 11045"/>
                          <a:gd name="connsiteX3" fmla="*/ 1320532 w 2729603"/>
                          <a:gd name="connsiteY3" fmla="*/ 485 h 11045"/>
                          <a:gd name="connsiteX4" fmla="*/ 1432451 w 2729603"/>
                          <a:gd name="connsiteY4" fmla="*/ 2866 h 11045"/>
                          <a:gd name="connsiteX5" fmla="*/ 2729603 w 2729603"/>
                          <a:gd name="connsiteY5" fmla="*/ 848 h 11045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1320532 w 2729603"/>
                          <a:gd name="connsiteY3" fmla="*/ 769 h 11329"/>
                          <a:gd name="connsiteX4" fmla="*/ 1432451 w 2729603"/>
                          <a:gd name="connsiteY4" fmla="*/ 3150 h 11329"/>
                          <a:gd name="connsiteX5" fmla="*/ 2729603 w 2729603"/>
                          <a:gd name="connsiteY5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31747"/>
                          <a:gd name="connsiteX1" fmla="*/ 115619 w 2729603"/>
                          <a:gd name="connsiteY1" fmla="*/ 7913 h 131747"/>
                          <a:gd name="connsiteX2" fmla="*/ 175151 w 2729603"/>
                          <a:gd name="connsiteY2" fmla="*/ 3150 h 131747"/>
                          <a:gd name="connsiteX3" fmla="*/ 370413 w 2729603"/>
                          <a:gd name="connsiteY3" fmla="*/ 770 h 131747"/>
                          <a:gd name="connsiteX4" fmla="*/ 394226 w 2729603"/>
                          <a:gd name="connsiteY4" fmla="*/ 131739 h 131747"/>
                          <a:gd name="connsiteX5" fmla="*/ 560913 w 2729603"/>
                          <a:gd name="connsiteY5" fmla="*/ 7914 h 131747"/>
                          <a:gd name="connsiteX6" fmla="*/ 1320532 w 2729603"/>
                          <a:gd name="connsiteY6" fmla="*/ 769 h 131747"/>
                          <a:gd name="connsiteX7" fmla="*/ 1432451 w 2729603"/>
                          <a:gd name="connsiteY7" fmla="*/ 3150 h 131747"/>
                          <a:gd name="connsiteX8" fmla="*/ 2729603 w 2729603"/>
                          <a:gd name="connsiteY8" fmla="*/ 1132 h 131747"/>
                          <a:gd name="connsiteX0" fmla="*/ 0 w 2729603"/>
                          <a:gd name="connsiteY0" fmla="*/ 197637 h 318341"/>
                          <a:gd name="connsiteX1" fmla="*/ 115619 w 2729603"/>
                          <a:gd name="connsiteY1" fmla="*/ 194221 h 318341"/>
                          <a:gd name="connsiteX2" fmla="*/ 175151 w 2729603"/>
                          <a:gd name="connsiteY2" fmla="*/ 189458 h 318341"/>
                          <a:gd name="connsiteX3" fmla="*/ 370413 w 2729603"/>
                          <a:gd name="connsiteY3" fmla="*/ 187078 h 318341"/>
                          <a:gd name="connsiteX4" fmla="*/ 394226 w 2729603"/>
                          <a:gd name="connsiteY4" fmla="*/ 318047 h 318341"/>
                          <a:gd name="connsiteX5" fmla="*/ 432326 w 2729603"/>
                          <a:gd name="connsiteY5" fmla="*/ 1340 h 318341"/>
                          <a:gd name="connsiteX6" fmla="*/ 560913 w 2729603"/>
                          <a:gd name="connsiteY6" fmla="*/ 194222 h 318341"/>
                          <a:gd name="connsiteX7" fmla="*/ 1320532 w 2729603"/>
                          <a:gd name="connsiteY7" fmla="*/ 187077 h 318341"/>
                          <a:gd name="connsiteX8" fmla="*/ 1432451 w 2729603"/>
                          <a:gd name="connsiteY8" fmla="*/ 189458 h 318341"/>
                          <a:gd name="connsiteX9" fmla="*/ 2729603 w 2729603"/>
                          <a:gd name="connsiteY9" fmla="*/ 187440 h 31834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560913 w 2729603"/>
                          <a:gd name="connsiteY7" fmla="*/ 195102 h 319221"/>
                          <a:gd name="connsiteX8" fmla="*/ 1320532 w 2729603"/>
                          <a:gd name="connsiteY8" fmla="*/ 187957 h 319221"/>
                          <a:gd name="connsiteX9" fmla="*/ 1432451 w 2729603"/>
                          <a:gd name="connsiteY9" fmla="*/ 190338 h 319221"/>
                          <a:gd name="connsiteX10" fmla="*/ 2729603 w 2729603"/>
                          <a:gd name="connsiteY1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60913 w 2729603"/>
                          <a:gd name="connsiteY8" fmla="*/ 195102 h 319221"/>
                          <a:gd name="connsiteX9" fmla="*/ 1320532 w 2729603"/>
                          <a:gd name="connsiteY9" fmla="*/ 187957 h 319221"/>
                          <a:gd name="connsiteX10" fmla="*/ 1432451 w 2729603"/>
                          <a:gd name="connsiteY10" fmla="*/ 190338 h 319221"/>
                          <a:gd name="connsiteX11" fmla="*/ 2729603 w 2729603"/>
                          <a:gd name="connsiteY1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60913 w 2729603"/>
                          <a:gd name="connsiteY9" fmla="*/ 195102 h 319221"/>
                          <a:gd name="connsiteX10" fmla="*/ 1320532 w 2729603"/>
                          <a:gd name="connsiteY10" fmla="*/ 187957 h 319221"/>
                          <a:gd name="connsiteX11" fmla="*/ 1432451 w 2729603"/>
                          <a:gd name="connsiteY11" fmla="*/ 190338 h 319221"/>
                          <a:gd name="connsiteX12" fmla="*/ 2729603 w 2729603"/>
                          <a:gd name="connsiteY1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75151 w 2729603"/>
                          <a:gd name="connsiteY3" fmla="*/ 190338 h 319221"/>
                          <a:gd name="connsiteX4" fmla="*/ 370413 w 2729603"/>
                          <a:gd name="connsiteY4" fmla="*/ 187958 h 319221"/>
                          <a:gd name="connsiteX5" fmla="*/ 394226 w 2729603"/>
                          <a:gd name="connsiteY5" fmla="*/ 318927 h 319221"/>
                          <a:gd name="connsiteX6" fmla="*/ 432326 w 2729603"/>
                          <a:gd name="connsiteY6" fmla="*/ 2220 h 319221"/>
                          <a:gd name="connsiteX7" fmla="*/ 451376 w 2729603"/>
                          <a:gd name="connsiteY7" fmla="*/ 268920 h 319221"/>
                          <a:gd name="connsiteX8" fmla="*/ 477569 w 2729603"/>
                          <a:gd name="connsiteY8" fmla="*/ 35558 h 319221"/>
                          <a:gd name="connsiteX9" fmla="*/ 503763 w 2729603"/>
                          <a:gd name="connsiteY9" fmla="*/ 273683 h 319221"/>
                          <a:gd name="connsiteX10" fmla="*/ 525194 w 2729603"/>
                          <a:gd name="connsiteY10" fmla="*/ 118902 h 319221"/>
                          <a:gd name="connsiteX11" fmla="*/ 560913 w 2729603"/>
                          <a:gd name="connsiteY11" fmla="*/ 195102 h 319221"/>
                          <a:gd name="connsiteX12" fmla="*/ 599013 w 2729603"/>
                          <a:gd name="connsiteY12" fmla="*/ 195102 h 319221"/>
                          <a:gd name="connsiteX13" fmla="*/ 1320532 w 2729603"/>
                          <a:gd name="connsiteY13" fmla="*/ 187957 h 319221"/>
                          <a:gd name="connsiteX14" fmla="*/ 1432451 w 2729603"/>
                          <a:gd name="connsiteY14" fmla="*/ 190338 h 319221"/>
                          <a:gd name="connsiteX15" fmla="*/ 2729603 w 2729603"/>
                          <a:gd name="connsiteY1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75151 w 2729603"/>
                          <a:gd name="connsiteY4" fmla="*/ 190338 h 319221"/>
                          <a:gd name="connsiteX5" fmla="*/ 370413 w 2729603"/>
                          <a:gd name="connsiteY5" fmla="*/ 187958 h 319221"/>
                          <a:gd name="connsiteX6" fmla="*/ 394226 w 2729603"/>
                          <a:gd name="connsiteY6" fmla="*/ 318927 h 319221"/>
                          <a:gd name="connsiteX7" fmla="*/ 432326 w 2729603"/>
                          <a:gd name="connsiteY7" fmla="*/ 2220 h 319221"/>
                          <a:gd name="connsiteX8" fmla="*/ 451376 w 2729603"/>
                          <a:gd name="connsiteY8" fmla="*/ 268920 h 319221"/>
                          <a:gd name="connsiteX9" fmla="*/ 477569 w 2729603"/>
                          <a:gd name="connsiteY9" fmla="*/ 35558 h 319221"/>
                          <a:gd name="connsiteX10" fmla="*/ 503763 w 2729603"/>
                          <a:gd name="connsiteY10" fmla="*/ 273683 h 319221"/>
                          <a:gd name="connsiteX11" fmla="*/ 525194 w 2729603"/>
                          <a:gd name="connsiteY11" fmla="*/ 118902 h 319221"/>
                          <a:gd name="connsiteX12" fmla="*/ 560913 w 2729603"/>
                          <a:gd name="connsiteY12" fmla="*/ 195102 h 319221"/>
                          <a:gd name="connsiteX13" fmla="*/ 599013 w 2729603"/>
                          <a:gd name="connsiteY13" fmla="*/ 195102 h 319221"/>
                          <a:gd name="connsiteX14" fmla="*/ 1320532 w 2729603"/>
                          <a:gd name="connsiteY14" fmla="*/ 187957 h 319221"/>
                          <a:gd name="connsiteX15" fmla="*/ 1432451 w 2729603"/>
                          <a:gd name="connsiteY15" fmla="*/ 190338 h 319221"/>
                          <a:gd name="connsiteX16" fmla="*/ 2729603 w 2729603"/>
                          <a:gd name="connsiteY1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75151 w 2729603"/>
                          <a:gd name="connsiteY5" fmla="*/ 190338 h 319221"/>
                          <a:gd name="connsiteX6" fmla="*/ 370413 w 2729603"/>
                          <a:gd name="connsiteY6" fmla="*/ 187958 h 319221"/>
                          <a:gd name="connsiteX7" fmla="*/ 394226 w 2729603"/>
                          <a:gd name="connsiteY7" fmla="*/ 318927 h 319221"/>
                          <a:gd name="connsiteX8" fmla="*/ 432326 w 2729603"/>
                          <a:gd name="connsiteY8" fmla="*/ 2220 h 319221"/>
                          <a:gd name="connsiteX9" fmla="*/ 451376 w 2729603"/>
                          <a:gd name="connsiteY9" fmla="*/ 268920 h 319221"/>
                          <a:gd name="connsiteX10" fmla="*/ 477569 w 2729603"/>
                          <a:gd name="connsiteY10" fmla="*/ 35558 h 319221"/>
                          <a:gd name="connsiteX11" fmla="*/ 503763 w 2729603"/>
                          <a:gd name="connsiteY11" fmla="*/ 273683 h 319221"/>
                          <a:gd name="connsiteX12" fmla="*/ 525194 w 2729603"/>
                          <a:gd name="connsiteY12" fmla="*/ 118902 h 319221"/>
                          <a:gd name="connsiteX13" fmla="*/ 560913 w 2729603"/>
                          <a:gd name="connsiteY13" fmla="*/ 195102 h 319221"/>
                          <a:gd name="connsiteX14" fmla="*/ 599013 w 2729603"/>
                          <a:gd name="connsiteY14" fmla="*/ 195102 h 319221"/>
                          <a:gd name="connsiteX15" fmla="*/ 1320532 w 2729603"/>
                          <a:gd name="connsiteY15" fmla="*/ 187957 h 319221"/>
                          <a:gd name="connsiteX16" fmla="*/ 1432451 w 2729603"/>
                          <a:gd name="connsiteY16" fmla="*/ 190338 h 319221"/>
                          <a:gd name="connsiteX17" fmla="*/ 2729603 w 2729603"/>
                          <a:gd name="connsiteY1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90338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32451 w 2729603"/>
                          <a:gd name="connsiteY20" fmla="*/ 190338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264158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96732 w 2729603"/>
                          <a:gd name="connsiteY19" fmla="*/ 266539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71277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746775 w 2729603"/>
                          <a:gd name="connsiteY26" fmla="*/ 187958 h 319221"/>
                          <a:gd name="connsiteX27" fmla="*/ 1780114 w 2729603"/>
                          <a:gd name="connsiteY27" fmla="*/ 183196 h 319221"/>
                          <a:gd name="connsiteX28" fmla="*/ 2729603 w 2729603"/>
                          <a:gd name="connsiteY2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746775 w 2729603"/>
                          <a:gd name="connsiteY27" fmla="*/ 187958 h 319221"/>
                          <a:gd name="connsiteX28" fmla="*/ 1780114 w 2729603"/>
                          <a:gd name="connsiteY28" fmla="*/ 183196 h 319221"/>
                          <a:gd name="connsiteX29" fmla="*/ 2729603 w 2729603"/>
                          <a:gd name="connsiteY2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746775 w 2729603"/>
                          <a:gd name="connsiteY28" fmla="*/ 187958 h 319221"/>
                          <a:gd name="connsiteX29" fmla="*/ 1780114 w 2729603"/>
                          <a:gd name="connsiteY29" fmla="*/ 183196 h 319221"/>
                          <a:gd name="connsiteX30" fmla="*/ 2729603 w 2729603"/>
                          <a:gd name="connsiteY3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746775 w 2729603"/>
                          <a:gd name="connsiteY29" fmla="*/ 187958 h 319221"/>
                          <a:gd name="connsiteX30" fmla="*/ 1780114 w 2729603"/>
                          <a:gd name="connsiteY30" fmla="*/ 183196 h 319221"/>
                          <a:gd name="connsiteX31" fmla="*/ 2729603 w 2729603"/>
                          <a:gd name="connsiteY3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46775 w 2729603"/>
                          <a:gd name="connsiteY30" fmla="*/ 187958 h 319221"/>
                          <a:gd name="connsiteX31" fmla="*/ 1780114 w 2729603"/>
                          <a:gd name="connsiteY31" fmla="*/ 183196 h 319221"/>
                          <a:gd name="connsiteX32" fmla="*/ 2729603 w 2729603"/>
                          <a:gd name="connsiteY3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01532 w 2729603"/>
                          <a:gd name="connsiteY30" fmla="*/ 199864 h 319221"/>
                          <a:gd name="connsiteX31" fmla="*/ 1746775 w 2729603"/>
                          <a:gd name="connsiteY31" fmla="*/ 187958 h 319221"/>
                          <a:gd name="connsiteX32" fmla="*/ 1780114 w 2729603"/>
                          <a:gd name="connsiteY32" fmla="*/ 183196 h 319221"/>
                          <a:gd name="connsiteX33" fmla="*/ 2729603 w 2729603"/>
                          <a:gd name="connsiteY33" fmla="*/ 188320 h 319221"/>
                          <a:gd name="connsiteX0" fmla="*/ 0 w 2884771"/>
                          <a:gd name="connsiteY0" fmla="*/ 198517 h 319221"/>
                          <a:gd name="connsiteX1" fmla="*/ 270787 w 2884771"/>
                          <a:gd name="connsiteY1" fmla="*/ 195101 h 319221"/>
                          <a:gd name="connsiteX2" fmla="*/ 285075 w 2884771"/>
                          <a:gd name="connsiteY2" fmla="*/ 168908 h 319221"/>
                          <a:gd name="connsiteX3" fmla="*/ 296981 w 2884771"/>
                          <a:gd name="connsiteY3" fmla="*/ 214152 h 319221"/>
                          <a:gd name="connsiteX4" fmla="*/ 304125 w 2884771"/>
                          <a:gd name="connsiteY4" fmla="*/ 164145 h 319221"/>
                          <a:gd name="connsiteX5" fmla="*/ 318412 w 2884771"/>
                          <a:gd name="connsiteY5" fmla="*/ 221295 h 319221"/>
                          <a:gd name="connsiteX6" fmla="*/ 330319 w 2884771"/>
                          <a:gd name="connsiteY6" fmla="*/ 183195 h 319221"/>
                          <a:gd name="connsiteX7" fmla="*/ 525581 w 2884771"/>
                          <a:gd name="connsiteY7" fmla="*/ 187958 h 319221"/>
                          <a:gd name="connsiteX8" fmla="*/ 549394 w 2884771"/>
                          <a:gd name="connsiteY8" fmla="*/ 318927 h 319221"/>
                          <a:gd name="connsiteX9" fmla="*/ 587494 w 2884771"/>
                          <a:gd name="connsiteY9" fmla="*/ 2220 h 319221"/>
                          <a:gd name="connsiteX10" fmla="*/ 606544 w 2884771"/>
                          <a:gd name="connsiteY10" fmla="*/ 268920 h 319221"/>
                          <a:gd name="connsiteX11" fmla="*/ 632737 w 2884771"/>
                          <a:gd name="connsiteY11" fmla="*/ 35558 h 319221"/>
                          <a:gd name="connsiteX12" fmla="*/ 658931 w 2884771"/>
                          <a:gd name="connsiteY12" fmla="*/ 273683 h 319221"/>
                          <a:gd name="connsiteX13" fmla="*/ 680362 w 2884771"/>
                          <a:gd name="connsiteY13" fmla="*/ 118902 h 319221"/>
                          <a:gd name="connsiteX14" fmla="*/ 716081 w 2884771"/>
                          <a:gd name="connsiteY14" fmla="*/ 195102 h 319221"/>
                          <a:gd name="connsiteX15" fmla="*/ 754181 w 2884771"/>
                          <a:gd name="connsiteY15" fmla="*/ 195102 h 319221"/>
                          <a:gd name="connsiteX16" fmla="*/ 1461412 w 2884771"/>
                          <a:gd name="connsiteY16" fmla="*/ 195101 h 319221"/>
                          <a:gd name="connsiteX17" fmla="*/ 1489987 w 2884771"/>
                          <a:gd name="connsiteY17" fmla="*/ 102233 h 319221"/>
                          <a:gd name="connsiteX18" fmla="*/ 1492369 w 2884771"/>
                          <a:gd name="connsiteY18" fmla="*/ 247489 h 319221"/>
                          <a:gd name="connsiteX19" fmla="*/ 1520944 w 2884771"/>
                          <a:gd name="connsiteY19" fmla="*/ 68895 h 319221"/>
                          <a:gd name="connsiteX20" fmla="*/ 1551900 w 2884771"/>
                          <a:gd name="connsiteY20" fmla="*/ 266539 h 319221"/>
                          <a:gd name="connsiteX21" fmla="*/ 1556662 w 2884771"/>
                          <a:gd name="connsiteY21" fmla="*/ 116520 h 319221"/>
                          <a:gd name="connsiteX22" fmla="*/ 1580475 w 2884771"/>
                          <a:gd name="connsiteY22" fmla="*/ 197483 h 319221"/>
                          <a:gd name="connsiteX23" fmla="*/ 1601907 w 2884771"/>
                          <a:gd name="connsiteY23" fmla="*/ 192720 h 319221"/>
                          <a:gd name="connsiteX24" fmla="*/ 1742400 w 2884771"/>
                          <a:gd name="connsiteY24" fmla="*/ 195102 h 319221"/>
                          <a:gd name="connsiteX25" fmla="*/ 1768594 w 2884771"/>
                          <a:gd name="connsiteY25" fmla="*/ 159383 h 319221"/>
                          <a:gd name="connsiteX26" fmla="*/ 1782881 w 2884771"/>
                          <a:gd name="connsiteY26" fmla="*/ 223677 h 319221"/>
                          <a:gd name="connsiteX27" fmla="*/ 1809075 w 2884771"/>
                          <a:gd name="connsiteY27" fmla="*/ 173670 h 319221"/>
                          <a:gd name="connsiteX28" fmla="*/ 1823362 w 2884771"/>
                          <a:gd name="connsiteY28" fmla="*/ 221295 h 319221"/>
                          <a:gd name="connsiteX29" fmla="*/ 1842412 w 2884771"/>
                          <a:gd name="connsiteY29" fmla="*/ 176052 h 319221"/>
                          <a:gd name="connsiteX30" fmla="*/ 1856700 w 2884771"/>
                          <a:gd name="connsiteY30" fmla="*/ 199864 h 319221"/>
                          <a:gd name="connsiteX31" fmla="*/ 1901943 w 2884771"/>
                          <a:gd name="connsiteY31" fmla="*/ 187958 h 319221"/>
                          <a:gd name="connsiteX32" fmla="*/ 1935282 w 2884771"/>
                          <a:gd name="connsiteY32" fmla="*/ 183196 h 319221"/>
                          <a:gd name="connsiteX33" fmla="*/ 2884771 w 2884771"/>
                          <a:gd name="connsiteY33" fmla="*/ 188320 h 319221"/>
                          <a:gd name="connsiteX0" fmla="*/ 0 w 2916891"/>
                          <a:gd name="connsiteY0" fmla="*/ 198517 h 319221"/>
                          <a:gd name="connsiteX1" fmla="*/ 270787 w 2916891"/>
                          <a:gd name="connsiteY1" fmla="*/ 195101 h 319221"/>
                          <a:gd name="connsiteX2" fmla="*/ 285075 w 2916891"/>
                          <a:gd name="connsiteY2" fmla="*/ 168908 h 319221"/>
                          <a:gd name="connsiteX3" fmla="*/ 296981 w 2916891"/>
                          <a:gd name="connsiteY3" fmla="*/ 214152 h 319221"/>
                          <a:gd name="connsiteX4" fmla="*/ 304125 w 2916891"/>
                          <a:gd name="connsiteY4" fmla="*/ 164145 h 319221"/>
                          <a:gd name="connsiteX5" fmla="*/ 318412 w 2916891"/>
                          <a:gd name="connsiteY5" fmla="*/ 221295 h 319221"/>
                          <a:gd name="connsiteX6" fmla="*/ 330319 w 2916891"/>
                          <a:gd name="connsiteY6" fmla="*/ 183195 h 319221"/>
                          <a:gd name="connsiteX7" fmla="*/ 525581 w 2916891"/>
                          <a:gd name="connsiteY7" fmla="*/ 187958 h 319221"/>
                          <a:gd name="connsiteX8" fmla="*/ 549394 w 2916891"/>
                          <a:gd name="connsiteY8" fmla="*/ 318927 h 319221"/>
                          <a:gd name="connsiteX9" fmla="*/ 587494 w 2916891"/>
                          <a:gd name="connsiteY9" fmla="*/ 2220 h 319221"/>
                          <a:gd name="connsiteX10" fmla="*/ 606544 w 2916891"/>
                          <a:gd name="connsiteY10" fmla="*/ 268920 h 319221"/>
                          <a:gd name="connsiteX11" fmla="*/ 632737 w 2916891"/>
                          <a:gd name="connsiteY11" fmla="*/ 35558 h 319221"/>
                          <a:gd name="connsiteX12" fmla="*/ 658931 w 2916891"/>
                          <a:gd name="connsiteY12" fmla="*/ 273683 h 319221"/>
                          <a:gd name="connsiteX13" fmla="*/ 680362 w 2916891"/>
                          <a:gd name="connsiteY13" fmla="*/ 118902 h 319221"/>
                          <a:gd name="connsiteX14" fmla="*/ 716081 w 2916891"/>
                          <a:gd name="connsiteY14" fmla="*/ 195102 h 319221"/>
                          <a:gd name="connsiteX15" fmla="*/ 754181 w 2916891"/>
                          <a:gd name="connsiteY15" fmla="*/ 195102 h 319221"/>
                          <a:gd name="connsiteX16" fmla="*/ 1461412 w 2916891"/>
                          <a:gd name="connsiteY16" fmla="*/ 195101 h 319221"/>
                          <a:gd name="connsiteX17" fmla="*/ 1489987 w 2916891"/>
                          <a:gd name="connsiteY17" fmla="*/ 102233 h 319221"/>
                          <a:gd name="connsiteX18" fmla="*/ 1492369 w 2916891"/>
                          <a:gd name="connsiteY18" fmla="*/ 247489 h 319221"/>
                          <a:gd name="connsiteX19" fmla="*/ 1520944 w 2916891"/>
                          <a:gd name="connsiteY19" fmla="*/ 68895 h 319221"/>
                          <a:gd name="connsiteX20" fmla="*/ 1551900 w 2916891"/>
                          <a:gd name="connsiteY20" fmla="*/ 266539 h 319221"/>
                          <a:gd name="connsiteX21" fmla="*/ 1556662 w 2916891"/>
                          <a:gd name="connsiteY21" fmla="*/ 116520 h 319221"/>
                          <a:gd name="connsiteX22" fmla="*/ 1580475 w 2916891"/>
                          <a:gd name="connsiteY22" fmla="*/ 197483 h 319221"/>
                          <a:gd name="connsiteX23" fmla="*/ 1601907 w 2916891"/>
                          <a:gd name="connsiteY23" fmla="*/ 192720 h 319221"/>
                          <a:gd name="connsiteX24" fmla="*/ 1742400 w 2916891"/>
                          <a:gd name="connsiteY24" fmla="*/ 195102 h 319221"/>
                          <a:gd name="connsiteX25" fmla="*/ 1768594 w 2916891"/>
                          <a:gd name="connsiteY25" fmla="*/ 159383 h 319221"/>
                          <a:gd name="connsiteX26" fmla="*/ 1782881 w 2916891"/>
                          <a:gd name="connsiteY26" fmla="*/ 223677 h 319221"/>
                          <a:gd name="connsiteX27" fmla="*/ 1809075 w 2916891"/>
                          <a:gd name="connsiteY27" fmla="*/ 173670 h 319221"/>
                          <a:gd name="connsiteX28" fmla="*/ 1823362 w 2916891"/>
                          <a:gd name="connsiteY28" fmla="*/ 221295 h 319221"/>
                          <a:gd name="connsiteX29" fmla="*/ 1842412 w 2916891"/>
                          <a:gd name="connsiteY29" fmla="*/ 176052 h 319221"/>
                          <a:gd name="connsiteX30" fmla="*/ 1856700 w 2916891"/>
                          <a:gd name="connsiteY30" fmla="*/ 199864 h 319221"/>
                          <a:gd name="connsiteX31" fmla="*/ 1901943 w 2916891"/>
                          <a:gd name="connsiteY31" fmla="*/ 187958 h 319221"/>
                          <a:gd name="connsiteX32" fmla="*/ 1935282 w 2916891"/>
                          <a:gd name="connsiteY32" fmla="*/ 183196 h 319221"/>
                          <a:gd name="connsiteX33" fmla="*/ 2916891 w 2916891"/>
                          <a:gd name="connsiteY33" fmla="*/ 188320 h 319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2916891" h="319221">
                            <a:moveTo>
                              <a:pt x="0" y="198517"/>
                            </a:moveTo>
                            <a:cubicBezTo>
                              <a:pt x="13933" y="196584"/>
                              <a:pt x="256854" y="194652"/>
                              <a:pt x="270787" y="195101"/>
                            </a:cubicBezTo>
                            <a:cubicBezTo>
                              <a:pt x="294026" y="194135"/>
                              <a:pt x="275153" y="169702"/>
                              <a:pt x="285075" y="168908"/>
                            </a:cubicBezTo>
                            <a:cubicBezTo>
                              <a:pt x="290631" y="167718"/>
                              <a:pt x="289440" y="210580"/>
                              <a:pt x="296981" y="214152"/>
                            </a:cubicBezTo>
                            <a:cubicBezTo>
                              <a:pt x="300553" y="218517"/>
                              <a:pt x="298569" y="168114"/>
                              <a:pt x="304125" y="164145"/>
                            </a:cubicBezTo>
                            <a:cubicBezTo>
                              <a:pt x="306506" y="159383"/>
                              <a:pt x="314046" y="216930"/>
                              <a:pt x="318412" y="221295"/>
                            </a:cubicBezTo>
                            <a:cubicBezTo>
                              <a:pt x="322778" y="225660"/>
                              <a:pt x="294600" y="182798"/>
                              <a:pt x="330319" y="183195"/>
                            </a:cubicBezTo>
                            <a:lnTo>
                              <a:pt x="525581" y="187958"/>
                            </a:lnTo>
                            <a:cubicBezTo>
                              <a:pt x="546218" y="185974"/>
                              <a:pt x="543837" y="308211"/>
                              <a:pt x="549394" y="318927"/>
                            </a:cubicBezTo>
                            <a:cubicBezTo>
                              <a:pt x="560506" y="330039"/>
                              <a:pt x="559713" y="22857"/>
                              <a:pt x="587494" y="2220"/>
                            </a:cubicBezTo>
                            <a:cubicBezTo>
                              <a:pt x="599400" y="-26752"/>
                              <a:pt x="585113" y="236773"/>
                              <a:pt x="606544" y="268920"/>
                            </a:cubicBezTo>
                            <a:cubicBezTo>
                              <a:pt x="614084" y="304639"/>
                              <a:pt x="614481" y="47861"/>
                              <a:pt x="632737" y="35558"/>
                            </a:cubicBezTo>
                            <a:cubicBezTo>
                              <a:pt x="639484" y="18493"/>
                              <a:pt x="645040" y="247092"/>
                              <a:pt x="658931" y="273683"/>
                            </a:cubicBezTo>
                            <a:cubicBezTo>
                              <a:pt x="664487" y="300670"/>
                              <a:pt x="658931" y="129617"/>
                              <a:pt x="680362" y="118902"/>
                            </a:cubicBezTo>
                            <a:cubicBezTo>
                              <a:pt x="685124" y="158193"/>
                              <a:pt x="681156" y="194309"/>
                              <a:pt x="716081" y="195102"/>
                            </a:cubicBezTo>
                            <a:cubicBezTo>
                              <a:pt x="726797" y="207405"/>
                              <a:pt x="741878" y="191531"/>
                              <a:pt x="754181" y="195102"/>
                            </a:cubicBezTo>
                            <a:cubicBezTo>
                              <a:pt x="766087" y="197483"/>
                              <a:pt x="1220906" y="197483"/>
                              <a:pt x="1461412" y="195101"/>
                            </a:cubicBezTo>
                            <a:cubicBezTo>
                              <a:pt x="1491177" y="191926"/>
                              <a:pt x="1468953" y="103027"/>
                              <a:pt x="1489987" y="102233"/>
                            </a:cubicBezTo>
                            <a:cubicBezTo>
                              <a:pt x="1497131" y="100646"/>
                              <a:pt x="1485622" y="220502"/>
                              <a:pt x="1492369" y="247489"/>
                            </a:cubicBezTo>
                            <a:cubicBezTo>
                              <a:pt x="1497528" y="275667"/>
                              <a:pt x="1511022" y="65720"/>
                              <a:pt x="1520944" y="68895"/>
                            </a:cubicBezTo>
                            <a:cubicBezTo>
                              <a:pt x="1530866" y="72070"/>
                              <a:pt x="1545947" y="292336"/>
                              <a:pt x="1551900" y="266539"/>
                            </a:cubicBezTo>
                            <a:cubicBezTo>
                              <a:pt x="1563409" y="288764"/>
                              <a:pt x="1547137" y="128823"/>
                              <a:pt x="1556662" y="116520"/>
                            </a:cubicBezTo>
                            <a:cubicBezTo>
                              <a:pt x="1564996" y="101836"/>
                              <a:pt x="1572934" y="184783"/>
                              <a:pt x="1580475" y="197483"/>
                            </a:cubicBezTo>
                            <a:cubicBezTo>
                              <a:pt x="1588016" y="210183"/>
                              <a:pt x="1573729" y="193911"/>
                              <a:pt x="1601907" y="192720"/>
                            </a:cubicBezTo>
                            <a:cubicBezTo>
                              <a:pt x="1630085" y="191529"/>
                              <a:pt x="1713428" y="194705"/>
                              <a:pt x="1742400" y="195102"/>
                            </a:cubicBezTo>
                            <a:cubicBezTo>
                              <a:pt x="1771372" y="195499"/>
                              <a:pt x="1755894" y="164146"/>
                              <a:pt x="1768594" y="159383"/>
                            </a:cubicBezTo>
                            <a:cubicBezTo>
                              <a:pt x="1781294" y="154620"/>
                              <a:pt x="1774547" y="213755"/>
                              <a:pt x="1782881" y="223677"/>
                            </a:cubicBezTo>
                            <a:cubicBezTo>
                              <a:pt x="1791215" y="233599"/>
                              <a:pt x="1800741" y="181608"/>
                              <a:pt x="1809075" y="173670"/>
                            </a:cubicBezTo>
                            <a:cubicBezTo>
                              <a:pt x="1817409" y="165732"/>
                              <a:pt x="1816218" y="215342"/>
                              <a:pt x="1823362" y="221295"/>
                            </a:cubicBezTo>
                            <a:cubicBezTo>
                              <a:pt x="1830506" y="227248"/>
                              <a:pt x="1834871" y="183196"/>
                              <a:pt x="1842412" y="176052"/>
                            </a:cubicBezTo>
                            <a:cubicBezTo>
                              <a:pt x="1849953" y="168908"/>
                              <a:pt x="1846778" y="197880"/>
                              <a:pt x="1856700" y="199864"/>
                            </a:cubicBezTo>
                            <a:cubicBezTo>
                              <a:pt x="1866622" y="201848"/>
                              <a:pt x="1890830" y="187164"/>
                              <a:pt x="1901943" y="187958"/>
                            </a:cubicBezTo>
                            <a:lnTo>
                              <a:pt x="1935282" y="183196"/>
                            </a:lnTo>
                            <a:lnTo>
                              <a:pt x="2916891" y="188320"/>
                            </a:lnTo>
                          </a:path>
                        </a:pathLst>
                      </a:custGeom>
                      <a:ln w="28575">
                        <a:solidFill>
                          <a:srgbClr val="9A089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9" name="Přímá spojnice 38">
                        <a:extLst>
                          <a:ext uri="{FF2B5EF4-FFF2-40B4-BE49-F238E27FC236}">
                            <a16:creationId xmlns:a16="http://schemas.microsoft.com/office/drawing/2014/main" id="{841DC824-B5F7-4DEE-8249-44FAFE2B208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32476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Přímá spojnice 39">
                        <a:extLst>
                          <a:ext uri="{FF2B5EF4-FFF2-40B4-BE49-F238E27FC236}">
                            <a16:creationId xmlns:a16="http://schemas.microsoft.com/office/drawing/2014/main" id="{7C8A5465-50F7-498C-B1B1-5CF5FCF643B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507540" y="5096673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Přímá spojnice 40">
                        <a:extLst>
                          <a:ext uri="{FF2B5EF4-FFF2-40B4-BE49-F238E27FC236}">
                            <a16:creationId xmlns:a16="http://schemas.microsoft.com/office/drawing/2014/main" id="{E79F7763-6898-47BD-A3BE-023C36DC35D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02949" y="5402167"/>
                        <a:ext cx="0" cy="4085327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Přímá spojnice 41">
                        <a:extLst>
                          <a:ext uri="{FF2B5EF4-FFF2-40B4-BE49-F238E27FC236}">
                            <a16:creationId xmlns:a16="http://schemas.microsoft.com/office/drawing/2014/main" id="{872543F5-1809-4B41-8B13-4263C81E792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583892" y="5315852"/>
                        <a:ext cx="0" cy="411409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" name="Přímá spojnice 28">
                      <a:extLst>
                        <a:ext uri="{FF2B5EF4-FFF2-40B4-BE49-F238E27FC236}">
                          <a16:creationId xmlns:a16="http://schemas.microsoft.com/office/drawing/2014/main" id="{65EACE9F-0FEF-493D-A4AF-306B893369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31709" y="4712127"/>
                      <a:ext cx="0" cy="536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Přímá spojnice 24">
                    <a:extLst>
                      <a:ext uri="{FF2B5EF4-FFF2-40B4-BE49-F238E27FC236}">
                        <a16:creationId xmlns:a16="http://schemas.microsoft.com/office/drawing/2014/main" id="{A8931523-04B4-4D8D-AC94-DBBF714F706C}"/>
                      </a:ext>
                    </a:extLst>
                  </p:cNvPr>
                  <p:cNvCxnSpPr/>
                  <p:nvPr/>
                </p:nvCxnSpPr>
                <p:spPr>
                  <a:xfrm>
                    <a:off x="27359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Přímá spojnice 25">
                    <a:extLst>
                      <a:ext uri="{FF2B5EF4-FFF2-40B4-BE49-F238E27FC236}">
                        <a16:creationId xmlns:a16="http://schemas.microsoft.com/office/drawing/2014/main" id="{6B691B94-BA72-42F8-B41D-2EA93009CB17}"/>
                      </a:ext>
                    </a:extLst>
                  </p:cNvPr>
                  <p:cNvCxnSpPr/>
                  <p:nvPr/>
                </p:nvCxnSpPr>
                <p:spPr>
                  <a:xfrm>
                    <a:off x="8735013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Přímá spojnice 26">
                    <a:extLst>
                      <a:ext uri="{FF2B5EF4-FFF2-40B4-BE49-F238E27FC236}">
                        <a16:creationId xmlns:a16="http://schemas.microsoft.com/office/drawing/2014/main" id="{1EF87786-5735-4707-BD63-BEF4E3B68348}"/>
                      </a:ext>
                    </a:extLst>
                  </p:cNvPr>
                  <p:cNvCxnSpPr/>
                  <p:nvPr/>
                </p:nvCxnSpPr>
                <p:spPr>
                  <a:xfrm>
                    <a:off x="30407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05CAF201-A78D-4689-B382-C9476813F006}"/>
                    </a:ext>
                  </a:extLst>
                </p:cNvPr>
                <p:cNvSpPr txBox="1"/>
                <p:nvPr/>
              </p:nvSpPr>
              <p:spPr>
                <a:xfrm>
                  <a:off x="2011072" y="4513050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115</a:t>
                  </a: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A4BB331D-9F0D-4623-B52B-C4F706A2CEF5}"/>
                    </a:ext>
                  </a:extLst>
                </p:cNvPr>
                <p:cNvSpPr txBox="1"/>
                <p:nvPr/>
              </p:nvSpPr>
              <p:spPr>
                <a:xfrm>
                  <a:off x="2021378" y="5253098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100</a:t>
                  </a:r>
                </a:p>
              </p:txBody>
            </p:sp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81D0C57F-DAA9-43DA-A66D-D24333B60891}"/>
                    </a:ext>
                  </a:extLst>
                </p:cNvPr>
                <p:cNvSpPr txBox="1"/>
                <p:nvPr/>
              </p:nvSpPr>
              <p:spPr>
                <a:xfrm>
                  <a:off x="2011072" y="6192762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80</a:t>
                  </a:r>
                </a:p>
              </p:txBody>
            </p:sp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293C1C58-B0BA-4D02-9A7C-82F9503DCEBD}"/>
                    </a:ext>
                  </a:extLst>
                </p:cNvPr>
                <p:cNvSpPr txBox="1"/>
                <p:nvPr/>
              </p:nvSpPr>
              <p:spPr>
                <a:xfrm>
                  <a:off x="2270911" y="9145089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5</a:t>
                  </a:r>
                </a:p>
              </p:txBody>
            </p: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20630CF6-0C7C-42B6-92C9-61A5DE4DC5A8}"/>
                    </a:ext>
                  </a:extLst>
                </p:cNvPr>
                <p:cNvSpPr txBox="1"/>
                <p:nvPr/>
              </p:nvSpPr>
              <p:spPr>
                <a:xfrm>
                  <a:off x="271375" y="700855"/>
                  <a:ext cx="1578532" cy="1058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/>
                    <a:t>P – depolarizace síní</a:t>
                  </a:r>
                </a:p>
              </p:txBody>
            </p:sp>
          </p:grpSp>
          <p:sp>
            <p:nvSpPr>
              <p:cNvPr id="17" name="Volný tvar 13">
                <a:extLst>
                  <a:ext uri="{FF2B5EF4-FFF2-40B4-BE49-F238E27FC236}">
                    <a16:creationId xmlns:a16="http://schemas.microsoft.com/office/drawing/2014/main" id="{88DE5783-6208-42E3-9804-C7FDB17B49D7}"/>
                  </a:ext>
                </a:extLst>
              </p:cNvPr>
              <p:cNvSpPr/>
              <p:nvPr/>
            </p:nvSpPr>
            <p:spPr>
              <a:xfrm>
                <a:off x="3160926" y="9162978"/>
                <a:ext cx="6909768" cy="496652"/>
              </a:xfrm>
              <a:custGeom>
                <a:avLst/>
                <a:gdLst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47663 w 2733675"/>
                  <a:gd name="connsiteY3" fmla="*/ 119405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85963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380 h 224241"/>
                  <a:gd name="connsiteX1" fmla="*/ 142875 w 2733675"/>
                  <a:gd name="connsiteY1" fmla="*/ 61943 h 224241"/>
                  <a:gd name="connsiteX2" fmla="*/ 228600 w 2733675"/>
                  <a:gd name="connsiteY2" fmla="*/ 52418 h 224241"/>
                  <a:gd name="connsiteX3" fmla="*/ 323851 w 2733675"/>
                  <a:gd name="connsiteY3" fmla="*/ 90518 h 224241"/>
                  <a:gd name="connsiteX4" fmla="*/ 376238 w 2733675"/>
                  <a:gd name="connsiteY4" fmla="*/ 157193 h 224241"/>
                  <a:gd name="connsiteX5" fmla="*/ 481013 w 2733675"/>
                  <a:gd name="connsiteY5" fmla="*/ 109568 h 224241"/>
                  <a:gd name="connsiteX6" fmla="*/ 585787 w 2733675"/>
                  <a:gd name="connsiteY6" fmla="*/ 85756 h 224241"/>
                  <a:gd name="connsiteX7" fmla="*/ 676275 w 2733675"/>
                  <a:gd name="connsiteY7" fmla="*/ 209580 h 224241"/>
                  <a:gd name="connsiteX8" fmla="*/ 814388 w 2733675"/>
                  <a:gd name="connsiteY8" fmla="*/ 200055 h 224241"/>
                  <a:gd name="connsiteX9" fmla="*/ 1347788 w 2733675"/>
                  <a:gd name="connsiteY9" fmla="*/ 71468 h 224241"/>
                  <a:gd name="connsiteX10" fmla="*/ 1585913 w 2733675"/>
                  <a:gd name="connsiteY10" fmla="*/ 9555 h 224241"/>
                  <a:gd name="connsiteX11" fmla="*/ 1647825 w 2733675"/>
                  <a:gd name="connsiteY11" fmla="*/ 14318 h 224241"/>
                  <a:gd name="connsiteX12" fmla="*/ 1766887 w 2733675"/>
                  <a:gd name="connsiteY12" fmla="*/ 142906 h 224241"/>
                  <a:gd name="connsiteX13" fmla="*/ 1985963 w 2733675"/>
                  <a:gd name="connsiteY13" fmla="*/ 223868 h 224241"/>
                  <a:gd name="connsiteX14" fmla="*/ 2495550 w 2733675"/>
                  <a:gd name="connsiteY14" fmla="*/ 171480 h 224241"/>
                  <a:gd name="connsiteX15" fmla="*/ 2733675 w 2733675"/>
                  <a:gd name="connsiteY15" fmla="*/ 133380 h 224241"/>
                  <a:gd name="connsiteX0" fmla="*/ 0 w 2733675"/>
                  <a:gd name="connsiteY0" fmla="*/ 139300 h 230161"/>
                  <a:gd name="connsiteX1" fmla="*/ 142875 w 2733675"/>
                  <a:gd name="connsiteY1" fmla="*/ 67863 h 230161"/>
                  <a:gd name="connsiteX2" fmla="*/ 228600 w 2733675"/>
                  <a:gd name="connsiteY2" fmla="*/ 58338 h 230161"/>
                  <a:gd name="connsiteX3" fmla="*/ 323851 w 2733675"/>
                  <a:gd name="connsiteY3" fmla="*/ 96438 h 230161"/>
                  <a:gd name="connsiteX4" fmla="*/ 376238 w 2733675"/>
                  <a:gd name="connsiteY4" fmla="*/ 163113 h 230161"/>
                  <a:gd name="connsiteX5" fmla="*/ 481013 w 2733675"/>
                  <a:gd name="connsiteY5" fmla="*/ 115488 h 230161"/>
                  <a:gd name="connsiteX6" fmla="*/ 585787 w 2733675"/>
                  <a:gd name="connsiteY6" fmla="*/ 91676 h 230161"/>
                  <a:gd name="connsiteX7" fmla="*/ 676275 w 2733675"/>
                  <a:gd name="connsiteY7" fmla="*/ 215500 h 230161"/>
                  <a:gd name="connsiteX8" fmla="*/ 814388 w 2733675"/>
                  <a:gd name="connsiteY8" fmla="*/ 205975 h 230161"/>
                  <a:gd name="connsiteX9" fmla="*/ 1347788 w 2733675"/>
                  <a:gd name="connsiteY9" fmla="*/ 77388 h 230161"/>
                  <a:gd name="connsiteX10" fmla="*/ 1566863 w 2733675"/>
                  <a:gd name="connsiteY10" fmla="*/ 5950 h 230161"/>
                  <a:gd name="connsiteX11" fmla="*/ 1647825 w 2733675"/>
                  <a:gd name="connsiteY11" fmla="*/ 20238 h 230161"/>
                  <a:gd name="connsiteX12" fmla="*/ 1766887 w 2733675"/>
                  <a:gd name="connsiteY12" fmla="*/ 148826 h 230161"/>
                  <a:gd name="connsiteX13" fmla="*/ 1985963 w 2733675"/>
                  <a:gd name="connsiteY13" fmla="*/ 229788 h 230161"/>
                  <a:gd name="connsiteX14" fmla="*/ 2495550 w 2733675"/>
                  <a:gd name="connsiteY14" fmla="*/ 177400 h 230161"/>
                  <a:gd name="connsiteX15" fmla="*/ 2733675 w 2733675"/>
                  <a:gd name="connsiteY15" fmla="*/ 139300 h 230161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66863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0480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95763"/>
                  <a:gd name="connsiteY0" fmla="*/ 129155 h 220043"/>
                  <a:gd name="connsiteX1" fmla="*/ 142875 w 2795763"/>
                  <a:gd name="connsiteY1" fmla="*/ 57718 h 220043"/>
                  <a:gd name="connsiteX2" fmla="*/ 228600 w 2795763"/>
                  <a:gd name="connsiteY2" fmla="*/ 48193 h 220043"/>
                  <a:gd name="connsiteX3" fmla="*/ 304801 w 2795763"/>
                  <a:gd name="connsiteY3" fmla="*/ 86293 h 220043"/>
                  <a:gd name="connsiteX4" fmla="*/ 376238 w 2795763"/>
                  <a:gd name="connsiteY4" fmla="*/ 152968 h 220043"/>
                  <a:gd name="connsiteX5" fmla="*/ 481013 w 2795763"/>
                  <a:gd name="connsiteY5" fmla="*/ 105343 h 220043"/>
                  <a:gd name="connsiteX6" fmla="*/ 585787 w 2795763"/>
                  <a:gd name="connsiteY6" fmla="*/ 81531 h 220043"/>
                  <a:gd name="connsiteX7" fmla="*/ 657225 w 2795763"/>
                  <a:gd name="connsiteY7" fmla="*/ 186305 h 220043"/>
                  <a:gd name="connsiteX8" fmla="*/ 814388 w 2795763"/>
                  <a:gd name="connsiteY8" fmla="*/ 195830 h 220043"/>
                  <a:gd name="connsiteX9" fmla="*/ 1309688 w 2795763"/>
                  <a:gd name="connsiteY9" fmla="*/ 67243 h 220043"/>
                  <a:gd name="connsiteX10" fmla="*/ 1543051 w 2795763"/>
                  <a:gd name="connsiteY10" fmla="*/ 14855 h 220043"/>
                  <a:gd name="connsiteX11" fmla="*/ 1647825 w 2795763"/>
                  <a:gd name="connsiteY11" fmla="*/ 10093 h 220043"/>
                  <a:gd name="connsiteX12" fmla="*/ 1766887 w 2795763"/>
                  <a:gd name="connsiteY12" fmla="*/ 138681 h 220043"/>
                  <a:gd name="connsiteX13" fmla="*/ 1985963 w 2795763"/>
                  <a:gd name="connsiteY13" fmla="*/ 219643 h 220043"/>
                  <a:gd name="connsiteX14" fmla="*/ 2495550 w 2795763"/>
                  <a:gd name="connsiteY14" fmla="*/ 167255 h 220043"/>
                  <a:gd name="connsiteX15" fmla="*/ 2795763 w 2795763"/>
                  <a:gd name="connsiteY15" fmla="*/ 109997 h 220043"/>
                  <a:gd name="connsiteX0" fmla="*/ 0 w 2795763"/>
                  <a:gd name="connsiteY0" fmla="*/ 129155 h 220043"/>
                  <a:gd name="connsiteX1" fmla="*/ 25923 w 2795763"/>
                  <a:gd name="connsiteY1" fmla="*/ 122630 h 220043"/>
                  <a:gd name="connsiteX2" fmla="*/ 142875 w 2795763"/>
                  <a:gd name="connsiteY2" fmla="*/ 57718 h 220043"/>
                  <a:gd name="connsiteX3" fmla="*/ 228600 w 2795763"/>
                  <a:gd name="connsiteY3" fmla="*/ 48193 h 220043"/>
                  <a:gd name="connsiteX4" fmla="*/ 304801 w 2795763"/>
                  <a:gd name="connsiteY4" fmla="*/ 86293 h 220043"/>
                  <a:gd name="connsiteX5" fmla="*/ 376238 w 2795763"/>
                  <a:gd name="connsiteY5" fmla="*/ 152968 h 220043"/>
                  <a:gd name="connsiteX6" fmla="*/ 481013 w 2795763"/>
                  <a:gd name="connsiteY6" fmla="*/ 105343 h 220043"/>
                  <a:gd name="connsiteX7" fmla="*/ 585787 w 2795763"/>
                  <a:gd name="connsiteY7" fmla="*/ 81531 h 220043"/>
                  <a:gd name="connsiteX8" fmla="*/ 657225 w 2795763"/>
                  <a:gd name="connsiteY8" fmla="*/ 186305 h 220043"/>
                  <a:gd name="connsiteX9" fmla="*/ 814388 w 2795763"/>
                  <a:gd name="connsiteY9" fmla="*/ 195830 h 220043"/>
                  <a:gd name="connsiteX10" fmla="*/ 1309688 w 2795763"/>
                  <a:gd name="connsiteY10" fmla="*/ 67243 h 220043"/>
                  <a:gd name="connsiteX11" fmla="*/ 1543051 w 2795763"/>
                  <a:gd name="connsiteY11" fmla="*/ 14855 h 220043"/>
                  <a:gd name="connsiteX12" fmla="*/ 1647825 w 2795763"/>
                  <a:gd name="connsiteY12" fmla="*/ 10093 h 220043"/>
                  <a:gd name="connsiteX13" fmla="*/ 1766887 w 2795763"/>
                  <a:gd name="connsiteY13" fmla="*/ 138681 h 220043"/>
                  <a:gd name="connsiteX14" fmla="*/ 1985963 w 2795763"/>
                  <a:gd name="connsiteY14" fmla="*/ 219643 h 220043"/>
                  <a:gd name="connsiteX15" fmla="*/ 2495550 w 2795763"/>
                  <a:gd name="connsiteY15" fmla="*/ 167255 h 220043"/>
                  <a:gd name="connsiteX16" fmla="*/ 2795763 w 2795763"/>
                  <a:gd name="connsiteY16" fmla="*/ 109997 h 220043"/>
                  <a:gd name="connsiteX0" fmla="*/ 0 w 2857851"/>
                  <a:gd name="connsiteY0" fmla="*/ 138734 h 220043"/>
                  <a:gd name="connsiteX1" fmla="*/ 88011 w 2857851"/>
                  <a:gd name="connsiteY1" fmla="*/ 122630 h 220043"/>
                  <a:gd name="connsiteX2" fmla="*/ 204963 w 2857851"/>
                  <a:gd name="connsiteY2" fmla="*/ 57718 h 220043"/>
                  <a:gd name="connsiteX3" fmla="*/ 290688 w 2857851"/>
                  <a:gd name="connsiteY3" fmla="*/ 48193 h 220043"/>
                  <a:gd name="connsiteX4" fmla="*/ 366889 w 2857851"/>
                  <a:gd name="connsiteY4" fmla="*/ 86293 h 220043"/>
                  <a:gd name="connsiteX5" fmla="*/ 438326 w 2857851"/>
                  <a:gd name="connsiteY5" fmla="*/ 152968 h 220043"/>
                  <a:gd name="connsiteX6" fmla="*/ 543101 w 2857851"/>
                  <a:gd name="connsiteY6" fmla="*/ 105343 h 220043"/>
                  <a:gd name="connsiteX7" fmla="*/ 647875 w 2857851"/>
                  <a:gd name="connsiteY7" fmla="*/ 81531 h 220043"/>
                  <a:gd name="connsiteX8" fmla="*/ 719313 w 2857851"/>
                  <a:gd name="connsiteY8" fmla="*/ 186305 h 220043"/>
                  <a:gd name="connsiteX9" fmla="*/ 876476 w 2857851"/>
                  <a:gd name="connsiteY9" fmla="*/ 195830 h 220043"/>
                  <a:gd name="connsiteX10" fmla="*/ 1371776 w 2857851"/>
                  <a:gd name="connsiteY10" fmla="*/ 67243 h 220043"/>
                  <a:gd name="connsiteX11" fmla="*/ 1605139 w 2857851"/>
                  <a:gd name="connsiteY11" fmla="*/ 14855 h 220043"/>
                  <a:gd name="connsiteX12" fmla="*/ 1709913 w 2857851"/>
                  <a:gd name="connsiteY12" fmla="*/ 10093 h 220043"/>
                  <a:gd name="connsiteX13" fmla="*/ 1828975 w 2857851"/>
                  <a:gd name="connsiteY13" fmla="*/ 138681 h 220043"/>
                  <a:gd name="connsiteX14" fmla="*/ 2048051 w 2857851"/>
                  <a:gd name="connsiteY14" fmla="*/ 219643 h 220043"/>
                  <a:gd name="connsiteX15" fmla="*/ 2557638 w 2857851"/>
                  <a:gd name="connsiteY15" fmla="*/ 167255 h 220043"/>
                  <a:gd name="connsiteX16" fmla="*/ 2857851 w 2857851"/>
                  <a:gd name="connsiteY16" fmla="*/ 109997 h 220043"/>
                  <a:gd name="connsiteX0" fmla="*/ 0 w 2944774"/>
                  <a:gd name="connsiteY0" fmla="*/ 132348 h 220043"/>
                  <a:gd name="connsiteX1" fmla="*/ 174934 w 2944774"/>
                  <a:gd name="connsiteY1" fmla="*/ 122630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44774"/>
                  <a:gd name="connsiteY0" fmla="*/ 132348 h 220043"/>
                  <a:gd name="connsiteX1" fmla="*/ 159412 w 2944774"/>
                  <a:gd name="connsiteY1" fmla="*/ 119437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32356"/>
                  <a:gd name="connsiteY0" fmla="*/ 132348 h 220043"/>
                  <a:gd name="connsiteX1" fmla="*/ 146994 w 2932356"/>
                  <a:gd name="connsiteY1" fmla="*/ 119437 h 220043"/>
                  <a:gd name="connsiteX2" fmla="*/ 279468 w 2932356"/>
                  <a:gd name="connsiteY2" fmla="*/ 57718 h 220043"/>
                  <a:gd name="connsiteX3" fmla="*/ 365193 w 2932356"/>
                  <a:gd name="connsiteY3" fmla="*/ 48193 h 220043"/>
                  <a:gd name="connsiteX4" fmla="*/ 441394 w 2932356"/>
                  <a:gd name="connsiteY4" fmla="*/ 86293 h 220043"/>
                  <a:gd name="connsiteX5" fmla="*/ 512831 w 2932356"/>
                  <a:gd name="connsiteY5" fmla="*/ 152968 h 220043"/>
                  <a:gd name="connsiteX6" fmla="*/ 617606 w 2932356"/>
                  <a:gd name="connsiteY6" fmla="*/ 105343 h 220043"/>
                  <a:gd name="connsiteX7" fmla="*/ 722380 w 2932356"/>
                  <a:gd name="connsiteY7" fmla="*/ 81531 h 220043"/>
                  <a:gd name="connsiteX8" fmla="*/ 793818 w 2932356"/>
                  <a:gd name="connsiteY8" fmla="*/ 186305 h 220043"/>
                  <a:gd name="connsiteX9" fmla="*/ 950981 w 2932356"/>
                  <a:gd name="connsiteY9" fmla="*/ 195830 h 220043"/>
                  <a:gd name="connsiteX10" fmla="*/ 1446281 w 2932356"/>
                  <a:gd name="connsiteY10" fmla="*/ 67243 h 220043"/>
                  <a:gd name="connsiteX11" fmla="*/ 1679644 w 2932356"/>
                  <a:gd name="connsiteY11" fmla="*/ 14855 h 220043"/>
                  <a:gd name="connsiteX12" fmla="*/ 1784418 w 2932356"/>
                  <a:gd name="connsiteY12" fmla="*/ 10093 h 220043"/>
                  <a:gd name="connsiteX13" fmla="*/ 1903480 w 2932356"/>
                  <a:gd name="connsiteY13" fmla="*/ 138681 h 220043"/>
                  <a:gd name="connsiteX14" fmla="*/ 2122556 w 2932356"/>
                  <a:gd name="connsiteY14" fmla="*/ 219643 h 220043"/>
                  <a:gd name="connsiteX15" fmla="*/ 2632143 w 2932356"/>
                  <a:gd name="connsiteY15" fmla="*/ 167255 h 220043"/>
                  <a:gd name="connsiteX16" fmla="*/ 2932356 w 2932356"/>
                  <a:gd name="connsiteY16" fmla="*/ 109997 h 220043"/>
                  <a:gd name="connsiteX0" fmla="*/ 0 w 2932356"/>
                  <a:gd name="connsiteY0" fmla="*/ 132348 h 216877"/>
                  <a:gd name="connsiteX1" fmla="*/ 146994 w 2932356"/>
                  <a:gd name="connsiteY1" fmla="*/ 119437 h 216877"/>
                  <a:gd name="connsiteX2" fmla="*/ 279468 w 2932356"/>
                  <a:gd name="connsiteY2" fmla="*/ 57718 h 216877"/>
                  <a:gd name="connsiteX3" fmla="*/ 365193 w 2932356"/>
                  <a:gd name="connsiteY3" fmla="*/ 48193 h 216877"/>
                  <a:gd name="connsiteX4" fmla="*/ 441394 w 2932356"/>
                  <a:gd name="connsiteY4" fmla="*/ 86293 h 216877"/>
                  <a:gd name="connsiteX5" fmla="*/ 512831 w 2932356"/>
                  <a:gd name="connsiteY5" fmla="*/ 152968 h 216877"/>
                  <a:gd name="connsiteX6" fmla="*/ 617606 w 2932356"/>
                  <a:gd name="connsiteY6" fmla="*/ 105343 h 216877"/>
                  <a:gd name="connsiteX7" fmla="*/ 722380 w 2932356"/>
                  <a:gd name="connsiteY7" fmla="*/ 81531 h 216877"/>
                  <a:gd name="connsiteX8" fmla="*/ 793818 w 2932356"/>
                  <a:gd name="connsiteY8" fmla="*/ 186305 h 216877"/>
                  <a:gd name="connsiteX9" fmla="*/ 950981 w 2932356"/>
                  <a:gd name="connsiteY9" fmla="*/ 195830 h 216877"/>
                  <a:gd name="connsiteX10" fmla="*/ 1446281 w 2932356"/>
                  <a:gd name="connsiteY10" fmla="*/ 67243 h 216877"/>
                  <a:gd name="connsiteX11" fmla="*/ 1679644 w 2932356"/>
                  <a:gd name="connsiteY11" fmla="*/ 14855 h 216877"/>
                  <a:gd name="connsiteX12" fmla="*/ 1784418 w 2932356"/>
                  <a:gd name="connsiteY12" fmla="*/ 10093 h 216877"/>
                  <a:gd name="connsiteX13" fmla="*/ 1903480 w 2932356"/>
                  <a:gd name="connsiteY13" fmla="*/ 138681 h 216877"/>
                  <a:gd name="connsiteX14" fmla="*/ 2100825 w 2932356"/>
                  <a:gd name="connsiteY14" fmla="*/ 216450 h 216877"/>
                  <a:gd name="connsiteX15" fmla="*/ 2632143 w 2932356"/>
                  <a:gd name="connsiteY15" fmla="*/ 167255 h 216877"/>
                  <a:gd name="connsiteX16" fmla="*/ 2932356 w 2932356"/>
                  <a:gd name="connsiteY16" fmla="*/ 109997 h 216877"/>
                  <a:gd name="connsiteX0" fmla="*/ 0 w 2932356"/>
                  <a:gd name="connsiteY0" fmla="*/ 132348 h 216784"/>
                  <a:gd name="connsiteX1" fmla="*/ 146994 w 2932356"/>
                  <a:gd name="connsiteY1" fmla="*/ 119437 h 216784"/>
                  <a:gd name="connsiteX2" fmla="*/ 279468 w 2932356"/>
                  <a:gd name="connsiteY2" fmla="*/ 57718 h 216784"/>
                  <a:gd name="connsiteX3" fmla="*/ 365193 w 2932356"/>
                  <a:gd name="connsiteY3" fmla="*/ 48193 h 216784"/>
                  <a:gd name="connsiteX4" fmla="*/ 441394 w 2932356"/>
                  <a:gd name="connsiteY4" fmla="*/ 86293 h 216784"/>
                  <a:gd name="connsiteX5" fmla="*/ 512831 w 2932356"/>
                  <a:gd name="connsiteY5" fmla="*/ 152968 h 216784"/>
                  <a:gd name="connsiteX6" fmla="*/ 617606 w 2932356"/>
                  <a:gd name="connsiteY6" fmla="*/ 105343 h 216784"/>
                  <a:gd name="connsiteX7" fmla="*/ 722380 w 2932356"/>
                  <a:gd name="connsiteY7" fmla="*/ 81531 h 216784"/>
                  <a:gd name="connsiteX8" fmla="*/ 793818 w 2932356"/>
                  <a:gd name="connsiteY8" fmla="*/ 186305 h 216784"/>
                  <a:gd name="connsiteX9" fmla="*/ 950981 w 2932356"/>
                  <a:gd name="connsiteY9" fmla="*/ 195830 h 216784"/>
                  <a:gd name="connsiteX10" fmla="*/ 1446281 w 2932356"/>
                  <a:gd name="connsiteY10" fmla="*/ 67243 h 216784"/>
                  <a:gd name="connsiteX11" fmla="*/ 1679644 w 2932356"/>
                  <a:gd name="connsiteY11" fmla="*/ 14855 h 216784"/>
                  <a:gd name="connsiteX12" fmla="*/ 1784418 w 2932356"/>
                  <a:gd name="connsiteY12" fmla="*/ 10093 h 216784"/>
                  <a:gd name="connsiteX13" fmla="*/ 1903480 w 2932356"/>
                  <a:gd name="connsiteY13" fmla="*/ 138681 h 216784"/>
                  <a:gd name="connsiteX14" fmla="*/ 2100825 w 2932356"/>
                  <a:gd name="connsiteY14" fmla="*/ 216450 h 216784"/>
                  <a:gd name="connsiteX15" fmla="*/ 2632143 w 2932356"/>
                  <a:gd name="connsiteY15" fmla="*/ 167255 h 216784"/>
                  <a:gd name="connsiteX16" fmla="*/ 2932356 w 2932356"/>
                  <a:gd name="connsiteY16" fmla="*/ 109997 h 21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32356" h="216784">
                    <a:moveTo>
                      <a:pt x="0" y="132348"/>
                    </a:moveTo>
                    <a:cubicBezTo>
                      <a:pt x="5355" y="129664"/>
                      <a:pt x="123182" y="131343"/>
                      <a:pt x="146994" y="119437"/>
                    </a:cubicBezTo>
                    <a:cubicBezTo>
                      <a:pt x="170806" y="107531"/>
                      <a:pt x="243102" y="69592"/>
                      <a:pt x="279468" y="57718"/>
                    </a:cubicBezTo>
                    <a:cubicBezTo>
                      <a:pt x="315835" y="45844"/>
                      <a:pt x="338205" y="43431"/>
                      <a:pt x="365193" y="48193"/>
                    </a:cubicBezTo>
                    <a:cubicBezTo>
                      <a:pt x="392181" y="52955"/>
                      <a:pt x="416788" y="68831"/>
                      <a:pt x="441394" y="86293"/>
                    </a:cubicBezTo>
                    <a:cubicBezTo>
                      <a:pt x="466000" y="103755"/>
                      <a:pt x="483462" y="149793"/>
                      <a:pt x="512831" y="152968"/>
                    </a:cubicBezTo>
                    <a:cubicBezTo>
                      <a:pt x="542200" y="156143"/>
                      <a:pt x="582681" y="117249"/>
                      <a:pt x="617606" y="105343"/>
                    </a:cubicBezTo>
                    <a:cubicBezTo>
                      <a:pt x="652531" y="93437"/>
                      <a:pt x="693011" y="68037"/>
                      <a:pt x="722380" y="81531"/>
                    </a:cubicBezTo>
                    <a:cubicBezTo>
                      <a:pt x="751749" y="95025"/>
                      <a:pt x="755718" y="167255"/>
                      <a:pt x="793818" y="186305"/>
                    </a:cubicBezTo>
                    <a:cubicBezTo>
                      <a:pt x="831918" y="205355"/>
                      <a:pt x="842237" y="215674"/>
                      <a:pt x="950981" y="195830"/>
                    </a:cubicBezTo>
                    <a:cubicBezTo>
                      <a:pt x="1059725" y="175986"/>
                      <a:pt x="1324837" y="97405"/>
                      <a:pt x="1446281" y="67243"/>
                    </a:cubicBezTo>
                    <a:cubicBezTo>
                      <a:pt x="1567725" y="37081"/>
                      <a:pt x="1623288" y="24380"/>
                      <a:pt x="1679644" y="14855"/>
                    </a:cubicBezTo>
                    <a:cubicBezTo>
                      <a:pt x="1736000" y="5330"/>
                      <a:pt x="1747112" y="-10545"/>
                      <a:pt x="1784418" y="10093"/>
                    </a:cubicBezTo>
                    <a:cubicBezTo>
                      <a:pt x="1821724" y="30731"/>
                      <a:pt x="1850746" y="104288"/>
                      <a:pt x="1903480" y="138681"/>
                    </a:cubicBezTo>
                    <a:cubicBezTo>
                      <a:pt x="1956214" y="173074"/>
                      <a:pt x="1979381" y="221267"/>
                      <a:pt x="2100825" y="216450"/>
                    </a:cubicBezTo>
                    <a:cubicBezTo>
                      <a:pt x="2222269" y="211633"/>
                      <a:pt x="2493555" y="184997"/>
                      <a:pt x="2632143" y="167255"/>
                    </a:cubicBezTo>
                    <a:cubicBezTo>
                      <a:pt x="2770731" y="149513"/>
                      <a:pt x="2901400" y="113966"/>
                      <a:pt x="2932356" y="109997"/>
                    </a:cubicBezTo>
                  </a:path>
                </a:pathLst>
              </a:cu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F62311C-F011-4037-8B7A-9F55A0E01065}"/>
                </a:ext>
              </a:extLst>
            </p:cNvPr>
            <p:cNvSpPr txBox="1"/>
            <p:nvPr/>
          </p:nvSpPr>
          <p:spPr>
            <a:xfrm>
              <a:off x="9361141" y="1394648"/>
              <a:ext cx="933378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0838735-17BC-4FDA-9153-E36F311D3F51}"/>
                </a:ext>
              </a:extLst>
            </p:cNvPr>
            <p:cNvSpPr txBox="1"/>
            <p:nvPr/>
          </p:nvSpPr>
          <p:spPr>
            <a:xfrm>
              <a:off x="7488932" y="3293279"/>
              <a:ext cx="2880320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B6AC097-8B40-4565-B2A1-FEA001F819A7}"/>
                </a:ext>
              </a:extLst>
            </p:cNvPr>
            <p:cNvSpPr txBox="1"/>
            <p:nvPr/>
          </p:nvSpPr>
          <p:spPr>
            <a:xfrm>
              <a:off x="7848972" y="5453519"/>
              <a:ext cx="2880320" cy="45374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2A152AB6-5484-44BE-9EE1-3617BE352D23}"/>
                </a:ext>
              </a:extLst>
            </p:cNvPr>
            <p:cNvSpPr txBox="1"/>
            <p:nvPr/>
          </p:nvSpPr>
          <p:spPr>
            <a:xfrm>
              <a:off x="7790140" y="7039207"/>
              <a:ext cx="2221722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200" dirty="0"/>
                <a:t>tlak v levé komoře </a:t>
              </a:r>
              <a:endParaRPr lang="cs-CZ" sz="12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784F903C-55D0-4F4F-84CC-BF90B3A8A4F7}"/>
              </a:ext>
            </a:extLst>
          </p:cNvPr>
          <p:cNvCxnSpPr/>
          <p:nvPr/>
        </p:nvCxnSpPr>
        <p:spPr>
          <a:xfrm>
            <a:off x="2529455" y="715699"/>
            <a:ext cx="752902" cy="28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27F0EA0-87E5-49AB-9E39-89CFA7AF5A60}"/>
              </a:ext>
            </a:extLst>
          </p:cNvPr>
          <p:cNvSpPr txBox="1"/>
          <p:nvPr/>
        </p:nvSpPr>
        <p:spPr>
          <a:xfrm>
            <a:off x="2893465" y="-17859"/>
            <a:ext cx="102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QRS – depolarizace komor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83FA689-BF29-4E54-985D-478EAF88EFE5}"/>
              </a:ext>
            </a:extLst>
          </p:cNvPr>
          <p:cNvSpPr txBox="1"/>
          <p:nvPr/>
        </p:nvSpPr>
        <p:spPr>
          <a:xfrm>
            <a:off x="4549649" y="-5230"/>
            <a:ext cx="111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 – </a:t>
            </a:r>
            <a:r>
              <a:rPr lang="cs-CZ" sz="1200" dirty="0" err="1"/>
              <a:t>repolarizace</a:t>
            </a:r>
            <a:r>
              <a:rPr lang="cs-CZ" sz="1200" dirty="0"/>
              <a:t> komor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90E3FBA-3BE5-495F-93F4-D1DD65D9B78B}"/>
              </a:ext>
            </a:extLst>
          </p:cNvPr>
          <p:cNvSpPr txBox="1"/>
          <p:nvPr/>
        </p:nvSpPr>
        <p:spPr>
          <a:xfrm>
            <a:off x="1581906" y="1472033"/>
            <a:ext cx="133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1. ozva – uzavření síňokomorových chlopní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27BB315B-0FCB-4484-A0C6-196CC0058A05}"/>
              </a:ext>
            </a:extLst>
          </p:cNvPr>
          <p:cNvSpPr txBox="1"/>
          <p:nvPr/>
        </p:nvSpPr>
        <p:spPr>
          <a:xfrm>
            <a:off x="7570214" y="1318026"/>
            <a:ext cx="244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 ozva – uzavření aortální a pulmonální chlopně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C8E9CF02-F59D-4A53-85E4-75D13D59E941}"/>
              </a:ext>
            </a:extLst>
          </p:cNvPr>
          <p:cNvSpPr/>
          <p:nvPr/>
        </p:nvSpPr>
        <p:spPr>
          <a:xfrm>
            <a:off x="1462255" y="3842258"/>
            <a:ext cx="159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uzavření síňokomorových chlopní, diastolický tlak v aortě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211CB9C0-C165-4EFB-9DBD-BF4562E6FF68}"/>
              </a:ext>
            </a:extLst>
          </p:cNvPr>
          <p:cNvSpPr/>
          <p:nvPr/>
        </p:nvSpPr>
        <p:spPr>
          <a:xfrm>
            <a:off x="7285953" y="2297285"/>
            <a:ext cx="241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err="1"/>
              <a:t>dikrotická</a:t>
            </a:r>
            <a:r>
              <a:rPr lang="cs-CZ" sz="1200" dirty="0"/>
              <a:t> </a:t>
            </a:r>
            <a:r>
              <a:rPr lang="cs-CZ" sz="1200" dirty="0" err="1"/>
              <a:t>incisura</a:t>
            </a:r>
            <a:r>
              <a:rPr lang="cs-CZ" sz="1200" dirty="0"/>
              <a:t> - uzavření aortální a pulmonální chlopně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02B76092-493D-489B-9BAC-922DCED6E072}"/>
              </a:ext>
            </a:extLst>
          </p:cNvPr>
          <p:cNvCxnSpPr/>
          <p:nvPr/>
        </p:nvCxnSpPr>
        <p:spPr>
          <a:xfrm>
            <a:off x="5096197" y="685877"/>
            <a:ext cx="0" cy="22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CB6F96EA-4CF9-4BF4-9138-2F11335F0E3A}"/>
              </a:ext>
            </a:extLst>
          </p:cNvPr>
          <p:cNvCxnSpPr/>
          <p:nvPr/>
        </p:nvCxnSpPr>
        <p:spPr>
          <a:xfrm flipH="1">
            <a:off x="5485753" y="1472033"/>
            <a:ext cx="23762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FB8B3122-F116-4F84-A510-AA5A8D81F482}"/>
              </a:ext>
            </a:extLst>
          </p:cNvPr>
          <p:cNvCxnSpPr>
            <a:stCxn id="50" idx="3"/>
          </p:cNvCxnSpPr>
          <p:nvPr/>
        </p:nvCxnSpPr>
        <p:spPr>
          <a:xfrm>
            <a:off x="2916250" y="1795199"/>
            <a:ext cx="1004427" cy="77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AE02A8CA-8A03-40E5-AFC8-4EE5926CA021}"/>
              </a:ext>
            </a:extLst>
          </p:cNvPr>
          <p:cNvCxnSpPr>
            <a:endCxn id="31" idx="3"/>
          </p:cNvCxnSpPr>
          <p:nvPr/>
        </p:nvCxnSpPr>
        <p:spPr>
          <a:xfrm flipV="1">
            <a:off x="2930410" y="3714659"/>
            <a:ext cx="1255280" cy="353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F9ABB2B9-7628-4F1E-B797-17B3E396DEC9}"/>
              </a:ext>
            </a:extLst>
          </p:cNvPr>
          <p:cNvCxnSpPr/>
          <p:nvPr/>
        </p:nvCxnSpPr>
        <p:spPr>
          <a:xfrm flipH="1">
            <a:off x="5377700" y="2584134"/>
            <a:ext cx="2108071" cy="54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4AE14D9-4942-4095-A1C5-0B3518D63EFC}"/>
              </a:ext>
            </a:extLst>
          </p:cNvPr>
          <p:cNvSpPr txBox="1"/>
          <p:nvPr/>
        </p:nvSpPr>
        <p:spPr>
          <a:xfrm>
            <a:off x="1801495" y="2297285"/>
            <a:ext cx="166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Krevní tlak (</a:t>
            </a:r>
            <a:r>
              <a:rPr lang="cs-CZ" sz="1200" dirty="0" err="1"/>
              <a:t>mmHg</a:t>
            </a:r>
            <a:r>
              <a:rPr lang="cs-CZ" sz="1200" dirty="0"/>
              <a:t>)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C4985474-1565-45CE-9451-04EAE9321719}"/>
              </a:ext>
            </a:extLst>
          </p:cNvPr>
          <p:cNvSpPr txBox="1"/>
          <p:nvPr/>
        </p:nvSpPr>
        <p:spPr>
          <a:xfrm>
            <a:off x="4203390" y="6210245"/>
            <a:ext cx="78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systola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B0954E95-A18D-407B-8131-A532F35DC111}"/>
              </a:ext>
            </a:extLst>
          </p:cNvPr>
          <p:cNvSpPr txBox="1"/>
          <p:nvPr/>
        </p:nvSpPr>
        <p:spPr>
          <a:xfrm>
            <a:off x="5783310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1166E018-388F-4810-9C8C-80F9EB32553F}"/>
              </a:ext>
            </a:extLst>
          </p:cNvPr>
          <p:cNvSpPr txBox="1"/>
          <p:nvPr/>
        </p:nvSpPr>
        <p:spPr>
          <a:xfrm>
            <a:off x="2935757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046A5E8-4EF8-494B-849E-689A19D1AA03}"/>
              </a:ext>
            </a:extLst>
          </p:cNvPr>
          <p:cNvCxnSpPr>
            <a:endCxn id="32" idx="10"/>
          </p:cNvCxnSpPr>
          <p:nvPr/>
        </p:nvCxnSpPr>
        <p:spPr>
          <a:xfrm>
            <a:off x="3757561" y="399480"/>
            <a:ext cx="126686" cy="20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élník 63">
            <a:extLst>
              <a:ext uri="{FF2B5EF4-FFF2-40B4-BE49-F238E27FC236}">
                <a16:creationId xmlns:a16="http://schemas.microsoft.com/office/drawing/2014/main" id="{882805B7-E584-4265-9DA7-696DF6284483}"/>
              </a:ext>
            </a:extLst>
          </p:cNvPr>
          <p:cNvSpPr/>
          <p:nvPr/>
        </p:nvSpPr>
        <p:spPr>
          <a:xfrm>
            <a:off x="3157638" y="6445651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9901F130-A9F0-4994-A6E8-56E5509D0D8E}"/>
              </a:ext>
            </a:extLst>
          </p:cNvPr>
          <p:cNvSpPr/>
          <p:nvPr/>
        </p:nvSpPr>
        <p:spPr>
          <a:xfrm>
            <a:off x="3917014" y="6445651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3D5D40A9-6740-4BF8-8F21-2454F9B7AAA4}"/>
              </a:ext>
            </a:extLst>
          </p:cNvPr>
          <p:cNvSpPr txBox="1"/>
          <p:nvPr/>
        </p:nvSpPr>
        <p:spPr>
          <a:xfrm>
            <a:off x="4140800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EF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5A74E34F-3470-4442-B493-2E3F2A4D88F0}"/>
              </a:ext>
            </a:extLst>
          </p:cNvPr>
          <p:cNvSpPr txBox="1"/>
          <p:nvPr/>
        </p:nvSpPr>
        <p:spPr>
          <a:xfrm>
            <a:off x="6023264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F727C40C-EC63-4ED4-AA4F-064F67AF7C6F}"/>
              </a:ext>
            </a:extLst>
          </p:cNvPr>
          <p:cNvSpPr txBox="1"/>
          <p:nvPr/>
        </p:nvSpPr>
        <p:spPr>
          <a:xfrm>
            <a:off x="2936898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937B0E1C-1006-4A00-8B40-03417E5E29A2}"/>
              </a:ext>
            </a:extLst>
          </p:cNvPr>
          <p:cNvSpPr txBox="1"/>
          <p:nvPr/>
        </p:nvSpPr>
        <p:spPr>
          <a:xfrm>
            <a:off x="3851829" y="6451133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IVK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C59ECDC1-D884-4197-A2B2-2946443720E0}"/>
              </a:ext>
            </a:extLst>
          </p:cNvPr>
          <p:cNvSpPr/>
          <p:nvPr/>
        </p:nvSpPr>
        <p:spPr>
          <a:xfrm>
            <a:off x="3896914" y="6458132"/>
            <a:ext cx="290278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E846A9DC-93EB-4083-9136-E1C6310FF2D6}"/>
              </a:ext>
            </a:extLst>
          </p:cNvPr>
          <p:cNvSpPr txBox="1"/>
          <p:nvPr/>
        </p:nvSpPr>
        <p:spPr>
          <a:xfrm>
            <a:off x="5338473" y="6443811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IVR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C0785A8D-9F50-43FE-AB51-38436CC193D6}"/>
              </a:ext>
            </a:extLst>
          </p:cNvPr>
          <p:cNvSpPr/>
          <p:nvPr/>
        </p:nvSpPr>
        <p:spPr>
          <a:xfrm>
            <a:off x="5316883" y="6441285"/>
            <a:ext cx="396000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45009F1E-51BB-4DE2-BDB9-908B2E1B22A7}"/>
              </a:ext>
            </a:extLst>
          </p:cNvPr>
          <p:cNvSpPr/>
          <p:nvPr/>
        </p:nvSpPr>
        <p:spPr>
          <a:xfrm>
            <a:off x="7570214" y="580680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PF – plnící fáze komory</a:t>
            </a:r>
          </a:p>
          <a:p>
            <a:r>
              <a:rPr lang="cs-CZ" sz="1200" dirty="0"/>
              <a:t>IVK – </a:t>
            </a:r>
            <a:r>
              <a:rPr lang="cs-CZ" sz="1200" dirty="0" err="1"/>
              <a:t>izovolumická</a:t>
            </a:r>
            <a:r>
              <a:rPr lang="cs-CZ" sz="1200" dirty="0"/>
              <a:t> kontrakce</a:t>
            </a:r>
          </a:p>
          <a:p>
            <a:r>
              <a:rPr lang="cs-CZ" sz="1200" dirty="0"/>
              <a:t>EF – ejekční fáze</a:t>
            </a:r>
          </a:p>
          <a:p>
            <a:r>
              <a:rPr lang="cs-CZ" sz="1200" dirty="0"/>
              <a:t>IVR – </a:t>
            </a:r>
            <a:r>
              <a:rPr lang="cs-CZ" sz="1200" dirty="0" err="1"/>
              <a:t>izovolumická</a:t>
            </a:r>
            <a:r>
              <a:rPr lang="cs-CZ" sz="1200" dirty="0"/>
              <a:t> relaxace</a:t>
            </a: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7E9A4F4D-588D-4952-B520-186975785EB5}"/>
              </a:ext>
            </a:extLst>
          </p:cNvPr>
          <p:cNvSpPr/>
          <p:nvPr/>
        </p:nvSpPr>
        <p:spPr>
          <a:xfrm>
            <a:off x="4421633" y="2733358"/>
            <a:ext cx="84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C211B6B3-FB5E-4C17-BD74-98E6EE933D44}"/>
              </a:ext>
            </a:extLst>
          </p:cNvPr>
          <p:cNvSpPr/>
          <p:nvPr/>
        </p:nvSpPr>
        <p:spPr>
          <a:xfrm>
            <a:off x="4726832" y="2620913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8EC8C67A-2457-49FD-9461-B5DB219C3855}"/>
              </a:ext>
            </a:extLst>
          </p:cNvPr>
          <p:cNvSpPr/>
          <p:nvPr/>
        </p:nvSpPr>
        <p:spPr>
          <a:xfrm>
            <a:off x="4117601" y="3645040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4588B969-234A-4719-AC2C-DC8115C014FF}"/>
              </a:ext>
            </a:extLst>
          </p:cNvPr>
          <p:cNvSpPr txBox="1"/>
          <p:nvPr/>
        </p:nvSpPr>
        <p:spPr>
          <a:xfrm>
            <a:off x="3973585" y="5240233"/>
            <a:ext cx="135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tlak v levé</a:t>
            </a:r>
            <a:r>
              <a:rPr lang="cs-CZ" sz="1200" dirty="0">
                <a:solidFill>
                  <a:srgbClr val="008000"/>
                </a:solidFill>
              </a:rPr>
              <a:t> síni</a:t>
            </a:r>
          </a:p>
        </p:txBody>
      </p: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7B4F7B66-BDDA-4007-B893-1441F4DEE2FB}"/>
              </a:ext>
            </a:extLst>
          </p:cNvPr>
          <p:cNvCxnSpPr/>
          <p:nvPr/>
        </p:nvCxnSpPr>
        <p:spPr>
          <a:xfrm flipH="1">
            <a:off x="5485754" y="4220491"/>
            <a:ext cx="648071" cy="42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BD49156E-5735-4E22-BCDF-6E2E649ED632}"/>
              </a:ext>
            </a:extLst>
          </p:cNvPr>
          <p:cNvSpPr txBox="1"/>
          <p:nvPr/>
        </p:nvSpPr>
        <p:spPr>
          <a:xfrm>
            <a:off x="1796527" y="4959790"/>
            <a:ext cx="111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Kontrakce síní</a:t>
            </a:r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1B6F47BB-112D-47DA-81EF-16FC682F5E0F}"/>
              </a:ext>
            </a:extLst>
          </p:cNvPr>
          <p:cNvCxnSpPr/>
          <p:nvPr/>
        </p:nvCxnSpPr>
        <p:spPr>
          <a:xfrm>
            <a:off x="2816258" y="5236789"/>
            <a:ext cx="818793" cy="250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AAF471E4-7103-48F3-B6A3-9FB4DC5A025E}"/>
              </a:ext>
            </a:extLst>
          </p:cNvPr>
          <p:cNvSpPr/>
          <p:nvPr/>
        </p:nvSpPr>
        <p:spPr>
          <a:xfrm>
            <a:off x="1458504" y="2536329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2A0081DC-6BC3-48F4-9EDD-4C8A3E2F429D}"/>
              </a:ext>
            </a:extLst>
          </p:cNvPr>
          <p:cNvSpPr/>
          <p:nvPr/>
        </p:nvSpPr>
        <p:spPr>
          <a:xfrm>
            <a:off x="1155245" y="5350341"/>
            <a:ext cx="1834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diastolický tlak v komoře</a:t>
            </a: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60828C1E-D43A-4FEB-816E-4E9FCB989AF3}"/>
              </a:ext>
            </a:extLst>
          </p:cNvPr>
          <p:cNvSpPr/>
          <p:nvPr/>
        </p:nvSpPr>
        <p:spPr>
          <a:xfrm>
            <a:off x="1237281" y="3557116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diastolický tlak v aortě</a:t>
            </a:r>
          </a:p>
        </p:txBody>
      </p:sp>
    </p:spTree>
    <p:extLst>
      <p:ext uri="{BB962C8B-B14F-4D97-AF65-F5344CB8AC3E}">
        <p14:creationId xmlns:p14="http://schemas.microsoft.com/office/powerpoint/2010/main" val="119721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Volný tvar 28">
            <a:extLst>
              <a:ext uri="{FF2B5EF4-FFF2-40B4-BE49-F238E27FC236}">
                <a16:creationId xmlns:a16="http://schemas.microsoft.com/office/drawing/2014/main" id="{49B3B1CB-AB8F-4BD7-9E03-8B9B335CA9B3}"/>
              </a:ext>
            </a:extLst>
          </p:cNvPr>
          <p:cNvSpPr/>
          <p:nvPr/>
        </p:nvSpPr>
        <p:spPr>
          <a:xfrm>
            <a:off x="1335590" y="1572573"/>
            <a:ext cx="626245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2272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39690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3281" y="556686"/>
                  <a:pt x="359569" y="555098"/>
                </a:cubicBezTo>
                <a:cubicBezTo>
                  <a:pt x="385857" y="553510"/>
                  <a:pt x="420063" y="533229"/>
                  <a:pt x="436335" y="555097"/>
                </a:cubicBezTo>
                <a:cubicBezTo>
                  <a:pt x="452607" y="576965"/>
                  <a:pt x="452532" y="691069"/>
                  <a:pt x="457200" y="686307"/>
                </a:cubicBezTo>
                <a:cubicBezTo>
                  <a:pt x="461868" y="681545"/>
                  <a:pt x="457994" y="614272"/>
                  <a:pt x="464344" y="526523"/>
                </a:cubicBezTo>
                <a:cubicBezTo>
                  <a:pt x="470694" y="438774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047" y="575221"/>
                  <a:pt x="1067240" y="548440"/>
                </a:cubicBezTo>
                <a:cubicBezTo>
                  <a:pt x="1129433" y="521659"/>
                  <a:pt x="1177073" y="424428"/>
                  <a:pt x="1232789" y="399172"/>
                </a:cubicBezTo>
                <a:cubicBezTo>
                  <a:pt x="1288505" y="373916"/>
                  <a:pt x="1344457" y="371629"/>
                  <a:pt x="1401539" y="396904"/>
                </a:cubicBezTo>
                <a:cubicBezTo>
                  <a:pt x="1458621" y="422179"/>
                  <a:pt x="1523913" y="523662"/>
                  <a:pt x="1575279" y="550821"/>
                </a:cubicBezTo>
                <a:cubicBezTo>
                  <a:pt x="1626645" y="577980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791A0683-9AA4-47BA-8FCB-E692F8BA1BE3}"/>
              </a:ext>
            </a:extLst>
          </p:cNvPr>
          <p:cNvCxnSpPr/>
          <p:nvPr/>
        </p:nvCxnSpPr>
        <p:spPr>
          <a:xfrm>
            <a:off x="1324505" y="5017188"/>
            <a:ext cx="15057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3057030A-6BBB-4F7F-BBA0-1A65921B7482}"/>
              </a:ext>
            </a:extLst>
          </p:cNvPr>
          <p:cNvCxnSpPr/>
          <p:nvPr/>
        </p:nvCxnSpPr>
        <p:spPr>
          <a:xfrm>
            <a:off x="1313647" y="3960170"/>
            <a:ext cx="248453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D4B3744D-7CF7-415F-B45B-5130CD27EF7B}"/>
              </a:ext>
            </a:extLst>
          </p:cNvPr>
          <p:cNvCxnSpPr/>
          <p:nvPr/>
        </p:nvCxnSpPr>
        <p:spPr>
          <a:xfrm>
            <a:off x="1323019" y="5728159"/>
            <a:ext cx="6286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4B52E4DF-680D-40FE-9A32-62E3294597D3}"/>
              </a:ext>
            </a:extLst>
          </p:cNvPr>
          <p:cNvSpPr txBox="1"/>
          <p:nvPr/>
        </p:nvSpPr>
        <p:spPr>
          <a:xfrm>
            <a:off x="1105006" y="5734697"/>
            <a:ext cx="75686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FC056A9B-0444-4CB5-B0FD-AACF665034CD}"/>
              </a:ext>
            </a:extLst>
          </p:cNvPr>
          <p:cNvSpPr txBox="1"/>
          <p:nvPr/>
        </p:nvSpPr>
        <p:spPr>
          <a:xfrm>
            <a:off x="6861711" y="5728159"/>
            <a:ext cx="117060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0.8 s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B6FAACBC-CBB1-4469-8ACF-879DC2A3B7FB}"/>
              </a:ext>
            </a:extLst>
          </p:cNvPr>
          <p:cNvSpPr txBox="1"/>
          <p:nvPr/>
        </p:nvSpPr>
        <p:spPr>
          <a:xfrm>
            <a:off x="3947215" y="5739060"/>
            <a:ext cx="100950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0.4</a:t>
            </a:r>
          </a:p>
        </p:txBody>
      </p:sp>
      <p:sp>
        <p:nvSpPr>
          <p:cNvPr id="110" name="Volný tvar 36">
            <a:extLst>
              <a:ext uri="{FF2B5EF4-FFF2-40B4-BE49-F238E27FC236}">
                <a16:creationId xmlns:a16="http://schemas.microsoft.com/office/drawing/2014/main" id="{8D095D24-BAE4-4251-B34D-3D52FF7AE646}"/>
              </a:ext>
            </a:extLst>
          </p:cNvPr>
          <p:cNvSpPr/>
          <p:nvPr/>
        </p:nvSpPr>
        <p:spPr>
          <a:xfrm>
            <a:off x="1327719" y="3007565"/>
            <a:ext cx="6251946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65268 w 2916891"/>
              <a:gd name="connsiteY22" fmla="*/ 109847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04125 w 2916891"/>
              <a:gd name="connsiteY3" fmla="*/ 164145 h 319221"/>
              <a:gd name="connsiteX4" fmla="*/ 318412 w 2916891"/>
              <a:gd name="connsiteY4" fmla="*/ 221295 h 319221"/>
              <a:gd name="connsiteX5" fmla="*/ 330319 w 2916891"/>
              <a:gd name="connsiteY5" fmla="*/ 183195 h 319221"/>
              <a:gd name="connsiteX6" fmla="*/ 525581 w 2916891"/>
              <a:gd name="connsiteY6" fmla="*/ 187958 h 319221"/>
              <a:gd name="connsiteX7" fmla="*/ 549394 w 2916891"/>
              <a:gd name="connsiteY7" fmla="*/ 318927 h 319221"/>
              <a:gd name="connsiteX8" fmla="*/ 587494 w 2916891"/>
              <a:gd name="connsiteY8" fmla="*/ 2220 h 319221"/>
              <a:gd name="connsiteX9" fmla="*/ 606544 w 2916891"/>
              <a:gd name="connsiteY9" fmla="*/ 268920 h 319221"/>
              <a:gd name="connsiteX10" fmla="*/ 632737 w 2916891"/>
              <a:gd name="connsiteY10" fmla="*/ 35558 h 319221"/>
              <a:gd name="connsiteX11" fmla="*/ 658931 w 2916891"/>
              <a:gd name="connsiteY11" fmla="*/ 273683 h 319221"/>
              <a:gd name="connsiteX12" fmla="*/ 680362 w 2916891"/>
              <a:gd name="connsiteY12" fmla="*/ 118902 h 319221"/>
              <a:gd name="connsiteX13" fmla="*/ 716081 w 2916891"/>
              <a:gd name="connsiteY13" fmla="*/ 195102 h 319221"/>
              <a:gd name="connsiteX14" fmla="*/ 754181 w 2916891"/>
              <a:gd name="connsiteY14" fmla="*/ 195102 h 319221"/>
              <a:gd name="connsiteX15" fmla="*/ 1470018 w 2916891"/>
              <a:gd name="connsiteY15" fmla="*/ 188428 h 319221"/>
              <a:gd name="connsiteX16" fmla="*/ 1492302 w 2916891"/>
              <a:gd name="connsiteY16" fmla="*/ 137701 h 319221"/>
              <a:gd name="connsiteX17" fmla="*/ 1510068 w 2916891"/>
              <a:gd name="connsiteY17" fmla="*/ 115580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65268 w 2916891"/>
              <a:gd name="connsiteY21" fmla="*/ 109847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18412 w 2916891"/>
              <a:gd name="connsiteY3" fmla="*/ 221295 h 319221"/>
              <a:gd name="connsiteX4" fmla="*/ 330319 w 2916891"/>
              <a:gd name="connsiteY4" fmla="*/ 183195 h 319221"/>
              <a:gd name="connsiteX5" fmla="*/ 525581 w 2916891"/>
              <a:gd name="connsiteY5" fmla="*/ 187958 h 319221"/>
              <a:gd name="connsiteX6" fmla="*/ 549394 w 2916891"/>
              <a:gd name="connsiteY6" fmla="*/ 318927 h 319221"/>
              <a:gd name="connsiteX7" fmla="*/ 587494 w 2916891"/>
              <a:gd name="connsiteY7" fmla="*/ 2220 h 319221"/>
              <a:gd name="connsiteX8" fmla="*/ 606544 w 2916891"/>
              <a:gd name="connsiteY8" fmla="*/ 268920 h 319221"/>
              <a:gd name="connsiteX9" fmla="*/ 632737 w 2916891"/>
              <a:gd name="connsiteY9" fmla="*/ 35558 h 319221"/>
              <a:gd name="connsiteX10" fmla="*/ 658931 w 2916891"/>
              <a:gd name="connsiteY10" fmla="*/ 273683 h 319221"/>
              <a:gd name="connsiteX11" fmla="*/ 680362 w 2916891"/>
              <a:gd name="connsiteY11" fmla="*/ 118902 h 319221"/>
              <a:gd name="connsiteX12" fmla="*/ 716081 w 2916891"/>
              <a:gd name="connsiteY12" fmla="*/ 195102 h 319221"/>
              <a:gd name="connsiteX13" fmla="*/ 754181 w 2916891"/>
              <a:gd name="connsiteY13" fmla="*/ 195102 h 319221"/>
              <a:gd name="connsiteX14" fmla="*/ 1470018 w 2916891"/>
              <a:gd name="connsiteY14" fmla="*/ 188428 h 319221"/>
              <a:gd name="connsiteX15" fmla="*/ 1492302 w 2916891"/>
              <a:gd name="connsiteY15" fmla="*/ 137701 h 319221"/>
              <a:gd name="connsiteX16" fmla="*/ 1510068 w 2916891"/>
              <a:gd name="connsiteY16" fmla="*/ 115580 h 319221"/>
              <a:gd name="connsiteX17" fmla="*/ 1518188 w 2916891"/>
              <a:gd name="connsiteY17" fmla="*/ 247489 h 319221"/>
              <a:gd name="connsiteX18" fmla="*/ 1541025 w 2916891"/>
              <a:gd name="connsiteY18" fmla="*/ 62222 h 319221"/>
              <a:gd name="connsiteX19" fmla="*/ 1551900 w 2916891"/>
              <a:gd name="connsiteY19" fmla="*/ 266539 h 319221"/>
              <a:gd name="connsiteX20" fmla="*/ 1565268 w 2916891"/>
              <a:gd name="connsiteY20" fmla="*/ 109847 h 319221"/>
              <a:gd name="connsiteX21" fmla="*/ 1580475 w 2916891"/>
              <a:gd name="connsiteY21" fmla="*/ 197483 h 319221"/>
              <a:gd name="connsiteX22" fmla="*/ 1601907 w 2916891"/>
              <a:gd name="connsiteY22" fmla="*/ 192720 h 319221"/>
              <a:gd name="connsiteX23" fmla="*/ 1742400 w 2916891"/>
              <a:gd name="connsiteY23" fmla="*/ 195102 h 319221"/>
              <a:gd name="connsiteX24" fmla="*/ 1768594 w 2916891"/>
              <a:gd name="connsiteY24" fmla="*/ 159383 h 319221"/>
              <a:gd name="connsiteX25" fmla="*/ 1782881 w 2916891"/>
              <a:gd name="connsiteY25" fmla="*/ 223677 h 319221"/>
              <a:gd name="connsiteX26" fmla="*/ 1809075 w 2916891"/>
              <a:gd name="connsiteY26" fmla="*/ 173670 h 319221"/>
              <a:gd name="connsiteX27" fmla="*/ 1823362 w 2916891"/>
              <a:gd name="connsiteY27" fmla="*/ 221295 h 319221"/>
              <a:gd name="connsiteX28" fmla="*/ 1842412 w 2916891"/>
              <a:gd name="connsiteY28" fmla="*/ 176052 h 319221"/>
              <a:gd name="connsiteX29" fmla="*/ 1856700 w 2916891"/>
              <a:gd name="connsiteY29" fmla="*/ 199864 h 319221"/>
              <a:gd name="connsiteX30" fmla="*/ 1901943 w 2916891"/>
              <a:gd name="connsiteY30" fmla="*/ 187958 h 319221"/>
              <a:gd name="connsiteX31" fmla="*/ 1935282 w 2916891"/>
              <a:gd name="connsiteY31" fmla="*/ 183196 h 319221"/>
              <a:gd name="connsiteX32" fmla="*/ 2916891 w 2916891"/>
              <a:gd name="connsiteY32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18412 w 2916891"/>
              <a:gd name="connsiteY2" fmla="*/ 221295 h 319221"/>
              <a:gd name="connsiteX3" fmla="*/ 330319 w 2916891"/>
              <a:gd name="connsiteY3" fmla="*/ 183195 h 319221"/>
              <a:gd name="connsiteX4" fmla="*/ 525581 w 2916891"/>
              <a:gd name="connsiteY4" fmla="*/ 187958 h 319221"/>
              <a:gd name="connsiteX5" fmla="*/ 549394 w 2916891"/>
              <a:gd name="connsiteY5" fmla="*/ 318927 h 319221"/>
              <a:gd name="connsiteX6" fmla="*/ 587494 w 2916891"/>
              <a:gd name="connsiteY6" fmla="*/ 2220 h 319221"/>
              <a:gd name="connsiteX7" fmla="*/ 606544 w 2916891"/>
              <a:gd name="connsiteY7" fmla="*/ 268920 h 319221"/>
              <a:gd name="connsiteX8" fmla="*/ 632737 w 2916891"/>
              <a:gd name="connsiteY8" fmla="*/ 35558 h 319221"/>
              <a:gd name="connsiteX9" fmla="*/ 658931 w 2916891"/>
              <a:gd name="connsiteY9" fmla="*/ 273683 h 319221"/>
              <a:gd name="connsiteX10" fmla="*/ 680362 w 2916891"/>
              <a:gd name="connsiteY10" fmla="*/ 118902 h 319221"/>
              <a:gd name="connsiteX11" fmla="*/ 716081 w 2916891"/>
              <a:gd name="connsiteY11" fmla="*/ 195102 h 319221"/>
              <a:gd name="connsiteX12" fmla="*/ 754181 w 2916891"/>
              <a:gd name="connsiteY12" fmla="*/ 195102 h 319221"/>
              <a:gd name="connsiteX13" fmla="*/ 1470018 w 2916891"/>
              <a:gd name="connsiteY13" fmla="*/ 188428 h 319221"/>
              <a:gd name="connsiteX14" fmla="*/ 1492302 w 2916891"/>
              <a:gd name="connsiteY14" fmla="*/ 137701 h 319221"/>
              <a:gd name="connsiteX15" fmla="*/ 1510068 w 2916891"/>
              <a:gd name="connsiteY15" fmla="*/ 115580 h 319221"/>
              <a:gd name="connsiteX16" fmla="*/ 1518188 w 2916891"/>
              <a:gd name="connsiteY16" fmla="*/ 247489 h 319221"/>
              <a:gd name="connsiteX17" fmla="*/ 1541025 w 2916891"/>
              <a:gd name="connsiteY17" fmla="*/ 62222 h 319221"/>
              <a:gd name="connsiteX18" fmla="*/ 1551900 w 2916891"/>
              <a:gd name="connsiteY18" fmla="*/ 266539 h 319221"/>
              <a:gd name="connsiteX19" fmla="*/ 1565268 w 2916891"/>
              <a:gd name="connsiteY19" fmla="*/ 109847 h 319221"/>
              <a:gd name="connsiteX20" fmla="*/ 1580475 w 2916891"/>
              <a:gd name="connsiteY20" fmla="*/ 197483 h 319221"/>
              <a:gd name="connsiteX21" fmla="*/ 1601907 w 2916891"/>
              <a:gd name="connsiteY21" fmla="*/ 192720 h 319221"/>
              <a:gd name="connsiteX22" fmla="*/ 1742400 w 2916891"/>
              <a:gd name="connsiteY22" fmla="*/ 195102 h 319221"/>
              <a:gd name="connsiteX23" fmla="*/ 1768594 w 2916891"/>
              <a:gd name="connsiteY23" fmla="*/ 159383 h 319221"/>
              <a:gd name="connsiteX24" fmla="*/ 1782881 w 2916891"/>
              <a:gd name="connsiteY24" fmla="*/ 223677 h 319221"/>
              <a:gd name="connsiteX25" fmla="*/ 1809075 w 2916891"/>
              <a:gd name="connsiteY25" fmla="*/ 173670 h 319221"/>
              <a:gd name="connsiteX26" fmla="*/ 1823362 w 2916891"/>
              <a:gd name="connsiteY26" fmla="*/ 221295 h 319221"/>
              <a:gd name="connsiteX27" fmla="*/ 1842412 w 2916891"/>
              <a:gd name="connsiteY27" fmla="*/ 176052 h 319221"/>
              <a:gd name="connsiteX28" fmla="*/ 1856700 w 2916891"/>
              <a:gd name="connsiteY28" fmla="*/ 199864 h 319221"/>
              <a:gd name="connsiteX29" fmla="*/ 1901943 w 2916891"/>
              <a:gd name="connsiteY29" fmla="*/ 187958 h 319221"/>
              <a:gd name="connsiteX30" fmla="*/ 1935282 w 2916891"/>
              <a:gd name="connsiteY30" fmla="*/ 183196 h 319221"/>
              <a:gd name="connsiteX31" fmla="*/ 2916891 w 2916891"/>
              <a:gd name="connsiteY31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30319 w 2916891"/>
              <a:gd name="connsiteY2" fmla="*/ 183195 h 319221"/>
              <a:gd name="connsiteX3" fmla="*/ 525581 w 2916891"/>
              <a:gd name="connsiteY3" fmla="*/ 187958 h 319221"/>
              <a:gd name="connsiteX4" fmla="*/ 549394 w 2916891"/>
              <a:gd name="connsiteY4" fmla="*/ 318927 h 319221"/>
              <a:gd name="connsiteX5" fmla="*/ 587494 w 2916891"/>
              <a:gd name="connsiteY5" fmla="*/ 2220 h 319221"/>
              <a:gd name="connsiteX6" fmla="*/ 606544 w 2916891"/>
              <a:gd name="connsiteY6" fmla="*/ 268920 h 319221"/>
              <a:gd name="connsiteX7" fmla="*/ 632737 w 2916891"/>
              <a:gd name="connsiteY7" fmla="*/ 35558 h 319221"/>
              <a:gd name="connsiteX8" fmla="*/ 658931 w 2916891"/>
              <a:gd name="connsiteY8" fmla="*/ 273683 h 319221"/>
              <a:gd name="connsiteX9" fmla="*/ 680362 w 2916891"/>
              <a:gd name="connsiteY9" fmla="*/ 118902 h 319221"/>
              <a:gd name="connsiteX10" fmla="*/ 716081 w 2916891"/>
              <a:gd name="connsiteY10" fmla="*/ 195102 h 319221"/>
              <a:gd name="connsiteX11" fmla="*/ 754181 w 2916891"/>
              <a:gd name="connsiteY11" fmla="*/ 195102 h 319221"/>
              <a:gd name="connsiteX12" fmla="*/ 1470018 w 2916891"/>
              <a:gd name="connsiteY12" fmla="*/ 188428 h 319221"/>
              <a:gd name="connsiteX13" fmla="*/ 1492302 w 2916891"/>
              <a:gd name="connsiteY13" fmla="*/ 137701 h 319221"/>
              <a:gd name="connsiteX14" fmla="*/ 1510068 w 2916891"/>
              <a:gd name="connsiteY14" fmla="*/ 115580 h 319221"/>
              <a:gd name="connsiteX15" fmla="*/ 1518188 w 2916891"/>
              <a:gd name="connsiteY15" fmla="*/ 247489 h 319221"/>
              <a:gd name="connsiteX16" fmla="*/ 1541025 w 2916891"/>
              <a:gd name="connsiteY16" fmla="*/ 62222 h 319221"/>
              <a:gd name="connsiteX17" fmla="*/ 1551900 w 2916891"/>
              <a:gd name="connsiteY17" fmla="*/ 266539 h 319221"/>
              <a:gd name="connsiteX18" fmla="*/ 1565268 w 2916891"/>
              <a:gd name="connsiteY18" fmla="*/ 109847 h 319221"/>
              <a:gd name="connsiteX19" fmla="*/ 1580475 w 2916891"/>
              <a:gd name="connsiteY19" fmla="*/ 197483 h 319221"/>
              <a:gd name="connsiteX20" fmla="*/ 1601907 w 2916891"/>
              <a:gd name="connsiteY20" fmla="*/ 192720 h 319221"/>
              <a:gd name="connsiteX21" fmla="*/ 1742400 w 2916891"/>
              <a:gd name="connsiteY21" fmla="*/ 195102 h 319221"/>
              <a:gd name="connsiteX22" fmla="*/ 1768594 w 2916891"/>
              <a:gd name="connsiteY22" fmla="*/ 159383 h 319221"/>
              <a:gd name="connsiteX23" fmla="*/ 1782881 w 2916891"/>
              <a:gd name="connsiteY23" fmla="*/ 223677 h 319221"/>
              <a:gd name="connsiteX24" fmla="*/ 1809075 w 2916891"/>
              <a:gd name="connsiteY24" fmla="*/ 173670 h 319221"/>
              <a:gd name="connsiteX25" fmla="*/ 1823362 w 2916891"/>
              <a:gd name="connsiteY25" fmla="*/ 221295 h 319221"/>
              <a:gd name="connsiteX26" fmla="*/ 1842412 w 2916891"/>
              <a:gd name="connsiteY26" fmla="*/ 176052 h 319221"/>
              <a:gd name="connsiteX27" fmla="*/ 1856700 w 2916891"/>
              <a:gd name="connsiteY27" fmla="*/ 199864 h 319221"/>
              <a:gd name="connsiteX28" fmla="*/ 1901943 w 2916891"/>
              <a:gd name="connsiteY28" fmla="*/ 187958 h 319221"/>
              <a:gd name="connsiteX29" fmla="*/ 1935282 w 2916891"/>
              <a:gd name="connsiteY29" fmla="*/ 183196 h 319221"/>
              <a:gd name="connsiteX30" fmla="*/ 2916891 w 2916891"/>
              <a:gd name="connsiteY30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68594 w 2916891"/>
              <a:gd name="connsiteY21" fmla="*/ 159383 h 319221"/>
              <a:gd name="connsiteX22" fmla="*/ 1782881 w 2916891"/>
              <a:gd name="connsiteY22" fmla="*/ 223677 h 319221"/>
              <a:gd name="connsiteX23" fmla="*/ 1809075 w 2916891"/>
              <a:gd name="connsiteY23" fmla="*/ 173670 h 319221"/>
              <a:gd name="connsiteX24" fmla="*/ 1823362 w 2916891"/>
              <a:gd name="connsiteY24" fmla="*/ 221295 h 319221"/>
              <a:gd name="connsiteX25" fmla="*/ 1842412 w 2916891"/>
              <a:gd name="connsiteY25" fmla="*/ 176052 h 319221"/>
              <a:gd name="connsiteX26" fmla="*/ 1856700 w 2916891"/>
              <a:gd name="connsiteY26" fmla="*/ 199864 h 319221"/>
              <a:gd name="connsiteX27" fmla="*/ 1901943 w 2916891"/>
              <a:gd name="connsiteY27" fmla="*/ 187958 h 319221"/>
              <a:gd name="connsiteX28" fmla="*/ 1935282 w 2916891"/>
              <a:gd name="connsiteY28" fmla="*/ 183196 h 319221"/>
              <a:gd name="connsiteX29" fmla="*/ 2916891 w 2916891"/>
              <a:gd name="connsiteY29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82881 w 2916891"/>
              <a:gd name="connsiteY21" fmla="*/ 223677 h 319221"/>
              <a:gd name="connsiteX22" fmla="*/ 1809075 w 2916891"/>
              <a:gd name="connsiteY22" fmla="*/ 173670 h 319221"/>
              <a:gd name="connsiteX23" fmla="*/ 1823362 w 2916891"/>
              <a:gd name="connsiteY23" fmla="*/ 221295 h 319221"/>
              <a:gd name="connsiteX24" fmla="*/ 1842412 w 2916891"/>
              <a:gd name="connsiteY24" fmla="*/ 176052 h 319221"/>
              <a:gd name="connsiteX25" fmla="*/ 1856700 w 2916891"/>
              <a:gd name="connsiteY25" fmla="*/ 199864 h 319221"/>
              <a:gd name="connsiteX26" fmla="*/ 1901943 w 2916891"/>
              <a:gd name="connsiteY26" fmla="*/ 187958 h 319221"/>
              <a:gd name="connsiteX27" fmla="*/ 1935282 w 2916891"/>
              <a:gd name="connsiteY27" fmla="*/ 183196 h 319221"/>
              <a:gd name="connsiteX28" fmla="*/ 2916891 w 2916891"/>
              <a:gd name="connsiteY28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23362 w 2916891"/>
              <a:gd name="connsiteY22" fmla="*/ 221295 h 319221"/>
              <a:gd name="connsiteX23" fmla="*/ 1842412 w 2916891"/>
              <a:gd name="connsiteY23" fmla="*/ 176052 h 319221"/>
              <a:gd name="connsiteX24" fmla="*/ 1856700 w 2916891"/>
              <a:gd name="connsiteY24" fmla="*/ 199864 h 319221"/>
              <a:gd name="connsiteX25" fmla="*/ 1901943 w 2916891"/>
              <a:gd name="connsiteY25" fmla="*/ 187958 h 319221"/>
              <a:gd name="connsiteX26" fmla="*/ 1935282 w 2916891"/>
              <a:gd name="connsiteY26" fmla="*/ 183196 h 319221"/>
              <a:gd name="connsiteX27" fmla="*/ 2916891 w 2916891"/>
              <a:gd name="connsiteY27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856700 w 2916891"/>
              <a:gd name="connsiteY23" fmla="*/ 199864 h 319221"/>
              <a:gd name="connsiteX24" fmla="*/ 1901943 w 2916891"/>
              <a:gd name="connsiteY24" fmla="*/ 187958 h 319221"/>
              <a:gd name="connsiteX25" fmla="*/ 1935282 w 2916891"/>
              <a:gd name="connsiteY25" fmla="*/ 183196 h 319221"/>
              <a:gd name="connsiteX26" fmla="*/ 2916891 w 2916891"/>
              <a:gd name="connsiteY26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01943 w 2916891"/>
              <a:gd name="connsiteY23" fmla="*/ 187958 h 319221"/>
              <a:gd name="connsiteX24" fmla="*/ 1935282 w 2916891"/>
              <a:gd name="connsiteY24" fmla="*/ 183196 h 319221"/>
              <a:gd name="connsiteX25" fmla="*/ 2916891 w 2916891"/>
              <a:gd name="connsiteY25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35282 w 2916891"/>
              <a:gd name="connsiteY23" fmla="*/ 183196 h 319221"/>
              <a:gd name="connsiteX24" fmla="*/ 2916891 w 2916891"/>
              <a:gd name="connsiteY2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935282 w 2916891"/>
              <a:gd name="connsiteY22" fmla="*/ 183196 h 319221"/>
              <a:gd name="connsiteX23" fmla="*/ 2916891 w 2916891"/>
              <a:gd name="connsiteY2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935282 w 2916891"/>
              <a:gd name="connsiteY21" fmla="*/ 183196 h 319221"/>
              <a:gd name="connsiteX22" fmla="*/ 2916891 w 2916891"/>
              <a:gd name="connsiteY22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358384" y="193341"/>
                  <a:pt x="479147" y="167320"/>
                  <a:pt x="525581" y="187958"/>
                </a:cubicBez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9512" y="190810"/>
                  <a:pt x="1470018" y="188428"/>
                </a:cubicBezTo>
                <a:cubicBezTo>
                  <a:pt x="1476855" y="181456"/>
                  <a:pt x="1487540" y="153179"/>
                  <a:pt x="1492302" y="137701"/>
                </a:cubicBezTo>
                <a:cubicBezTo>
                  <a:pt x="1497064" y="122223"/>
                  <a:pt x="1504319" y="93204"/>
                  <a:pt x="1510068" y="115580"/>
                </a:cubicBezTo>
                <a:cubicBezTo>
                  <a:pt x="1517212" y="113993"/>
                  <a:pt x="1511441" y="220502"/>
                  <a:pt x="1518188" y="247489"/>
                </a:cubicBezTo>
                <a:cubicBezTo>
                  <a:pt x="1523347" y="275667"/>
                  <a:pt x="1531103" y="59047"/>
                  <a:pt x="1541025" y="62222"/>
                </a:cubicBezTo>
                <a:cubicBezTo>
                  <a:pt x="1550947" y="65397"/>
                  <a:pt x="1545947" y="292336"/>
                  <a:pt x="1551900" y="266539"/>
                </a:cubicBezTo>
                <a:cubicBezTo>
                  <a:pt x="1563409" y="288764"/>
                  <a:pt x="1555743" y="122150"/>
                  <a:pt x="1565268" y="109847"/>
                </a:cubicBezTo>
                <a:cubicBezTo>
                  <a:pt x="1573602" y="95163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686838" y="196689"/>
                  <a:pt x="1742400" y="195102"/>
                </a:cubicBezTo>
                <a:cubicBezTo>
                  <a:pt x="1797962" y="193515"/>
                  <a:pt x="1739534" y="184326"/>
                  <a:pt x="1935282" y="183196"/>
                </a:cubicBez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A44D12D8-2B20-4859-A1CE-CDF376DA2E55}"/>
              </a:ext>
            </a:extLst>
          </p:cNvPr>
          <p:cNvCxnSpPr/>
          <p:nvPr/>
        </p:nvCxnSpPr>
        <p:spPr>
          <a:xfrm>
            <a:off x="2834187" y="2115885"/>
            <a:ext cx="0" cy="2880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28C0F80E-46C1-4F9A-BC70-CA1928810A96}"/>
              </a:ext>
            </a:extLst>
          </p:cNvPr>
          <p:cNvCxnSpPr/>
          <p:nvPr/>
        </p:nvCxnSpPr>
        <p:spPr>
          <a:xfrm>
            <a:off x="4555427" y="1584663"/>
            <a:ext cx="0" cy="3672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CE64E235-A2E6-4E9C-8225-FF43B09058E4}"/>
              </a:ext>
            </a:extLst>
          </p:cNvPr>
          <p:cNvCxnSpPr/>
          <p:nvPr/>
        </p:nvCxnSpPr>
        <p:spPr>
          <a:xfrm>
            <a:off x="1324519" y="2074346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13570DA-62C0-4469-9E8C-D46F793DC4C4}"/>
              </a:ext>
            </a:extLst>
          </p:cNvPr>
          <p:cNvCxnSpPr/>
          <p:nvPr/>
        </p:nvCxnSpPr>
        <p:spPr>
          <a:xfrm>
            <a:off x="7597130" y="1898177"/>
            <a:ext cx="0" cy="3816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3C689EC-3DB4-468E-BA05-07D1A2B40A24}"/>
              </a:ext>
            </a:extLst>
          </p:cNvPr>
          <p:cNvSpPr txBox="1"/>
          <p:nvPr/>
        </p:nvSpPr>
        <p:spPr>
          <a:xfrm>
            <a:off x="1249221" y="19319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DE1CA137-DB79-4D4D-B1C3-0FFE13B9B4BC}"/>
              </a:ext>
            </a:extLst>
          </p:cNvPr>
          <p:cNvSpPr txBox="1"/>
          <p:nvPr/>
        </p:nvSpPr>
        <p:spPr>
          <a:xfrm>
            <a:off x="2053689" y="1251899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QRS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30052662-7FAB-4111-AB37-587CEDF4CE2B}"/>
              </a:ext>
            </a:extLst>
          </p:cNvPr>
          <p:cNvSpPr txBox="1"/>
          <p:nvPr/>
        </p:nvSpPr>
        <p:spPr>
          <a:xfrm>
            <a:off x="3796566" y="180053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T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824B0AA7-5D23-4448-A978-383B156C77CE}"/>
              </a:ext>
            </a:extLst>
          </p:cNvPr>
          <p:cNvSpPr txBox="1"/>
          <p:nvPr/>
        </p:nvSpPr>
        <p:spPr>
          <a:xfrm>
            <a:off x="2161982" y="2675362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695FE24-3EC6-4FF2-AE49-C1E483D6563B}"/>
              </a:ext>
            </a:extLst>
          </p:cNvPr>
          <p:cNvSpPr txBox="1"/>
          <p:nvPr/>
        </p:nvSpPr>
        <p:spPr>
          <a:xfrm>
            <a:off x="4217081" y="2772124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II</a:t>
            </a:r>
          </a:p>
        </p:txBody>
      </p: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6F0AF6A1-984E-4216-BB39-6051B5D49BCC}"/>
              </a:ext>
            </a:extLst>
          </p:cNvPr>
          <p:cNvCxnSpPr/>
          <p:nvPr/>
        </p:nvCxnSpPr>
        <p:spPr>
          <a:xfrm>
            <a:off x="2192817" y="2825030"/>
            <a:ext cx="25950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241C2687-6C04-4626-9C17-52C4454B509A}"/>
              </a:ext>
            </a:extLst>
          </p:cNvPr>
          <p:cNvCxnSpPr/>
          <p:nvPr/>
        </p:nvCxnSpPr>
        <p:spPr>
          <a:xfrm>
            <a:off x="2227653" y="2280708"/>
            <a:ext cx="0" cy="2952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E15EA210-9A6B-44A1-803F-2713A9E80EDC}"/>
              </a:ext>
            </a:extLst>
          </p:cNvPr>
          <p:cNvCxnSpPr/>
          <p:nvPr/>
        </p:nvCxnSpPr>
        <p:spPr>
          <a:xfrm>
            <a:off x="2430085" y="2829276"/>
            <a:ext cx="0" cy="52571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3A7D2BE-9DE5-4F3A-970F-624C1AE9C0D9}"/>
              </a:ext>
            </a:extLst>
          </p:cNvPr>
          <p:cNvCxnSpPr/>
          <p:nvPr/>
        </p:nvCxnSpPr>
        <p:spPr>
          <a:xfrm>
            <a:off x="3148044" y="5007638"/>
            <a:ext cx="171921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E49759CE-B72A-48E7-83F7-ECDB9C00BB5B}"/>
              </a:ext>
            </a:extLst>
          </p:cNvPr>
          <p:cNvCxnSpPr/>
          <p:nvPr/>
        </p:nvCxnSpPr>
        <p:spPr>
          <a:xfrm>
            <a:off x="4841134" y="4442304"/>
            <a:ext cx="0" cy="576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4CDD3962-393B-47AB-9066-C1E4E8C7706F}"/>
              </a:ext>
            </a:extLst>
          </p:cNvPr>
          <p:cNvCxnSpPr/>
          <p:nvPr/>
        </p:nvCxnSpPr>
        <p:spPr>
          <a:xfrm>
            <a:off x="4534371" y="3816481"/>
            <a:ext cx="3060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272E727-40D8-4C03-9CF8-E981D80BF3EA}"/>
              </a:ext>
            </a:extLst>
          </p:cNvPr>
          <p:cNvCxnSpPr/>
          <p:nvPr/>
        </p:nvCxnSpPr>
        <p:spPr>
          <a:xfrm>
            <a:off x="1322356" y="3797245"/>
            <a:ext cx="110289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EA2D1CBE-01AB-41D3-B1DA-50E9092EAC93}"/>
              </a:ext>
            </a:extLst>
          </p:cNvPr>
          <p:cNvSpPr txBox="1"/>
          <p:nvPr/>
        </p:nvSpPr>
        <p:spPr>
          <a:xfrm>
            <a:off x="1899600" y="25133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EML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44EFEFAF-FCC8-48E0-A310-A9B634ADAC81}"/>
              </a:ext>
            </a:extLst>
          </p:cNvPr>
          <p:cNvSpPr txBox="1"/>
          <p:nvPr/>
        </p:nvSpPr>
        <p:spPr>
          <a:xfrm>
            <a:off x="3603094" y="472657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LVET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CB2126D4-04CC-4E29-A68F-B5848D777C08}"/>
              </a:ext>
            </a:extLst>
          </p:cNvPr>
          <p:cNvSpPr txBox="1"/>
          <p:nvPr/>
        </p:nvSpPr>
        <p:spPr>
          <a:xfrm>
            <a:off x="6929299" y="1817307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F8DA168E-1DFB-48A6-9100-2D1501BCFF28}"/>
              </a:ext>
            </a:extLst>
          </p:cNvPr>
          <p:cNvSpPr txBox="1"/>
          <p:nvPr/>
        </p:nvSpPr>
        <p:spPr>
          <a:xfrm>
            <a:off x="5242334" y="3022787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3A531813-7ADE-42E1-B92F-B624F312E4EC}"/>
              </a:ext>
            </a:extLst>
          </p:cNvPr>
          <p:cNvSpPr txBox="1"/>
          <p:nvPr/>
        </p:nvSpPr>
        <p:spPr>
          <a:xfrm>
            <a:off x="5484366" y="4255130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SFG v karotidě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735801E-A506-47F0-998D-D6364791277B}"/>
              </a:ext>
            </a:extLst>
          </p:cNvPr>
          <p:cNvCxnSpPr/>
          <p:nvPr/>
        </p:nvCxnSpPr>
        <p:spPr>
          <a:xfrm>
            <a:off x="2452351" y="3675025"/>
            <a:ext cx="210847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9C77F8D-C99F-4BC3-84A2-2C71A2B26364}"/>
              </a:ext>
            </a:extLst>
          </p:cNvPr>
          <p:cNvSpPr txBox="1"/>
          <p:nvPr/>
        </p:nvSpPr>
        <p:spPr>
          <a:xfrm>
            <a:off x="3038757" y="3354990"/>
            <a:ext cx="1309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mech. systola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644EA2F8-3EEF-4A32-B63D-994C79421A43}"/>
              </a:ext>
            </a:extLst>
          </p:cNvPr>
          <p:cNvCxnSpPr/>
          <p:nvPr/>
        </p:nvCxnSpPr>
        <p:spPr>
          <a:xfrm>
            <a:off x="4528616" y="3376165"/>
            <a:ext cx="0" cy="320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A1336EFB-6A82-422E-9FE3-24BE2906A697}"/>
              </a:ext>
            </a:extLst>
          </p:cNvPr>
          <p:cNvSpPr txBox="1"/>
          <p:nvPr/>
        </p:nvSpPr>
        <p:spPr>
          <a:xfrm>
            <a:off x="5687335" y="349064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67AF5FDD-9CFD-42B9-AD1C-182C30933543}"/>
              </a:ext>
            </a:extLst>
          </p:cNvPr>
          <p:cNvSpPr txBox="1"/>
          <p:nvPr/>
        </p:nvSpPr>
        <p:spPr>
          <a:xfrm>
            <a:off x="1319759" y="3442813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 - ve cvičení</a:t>
            </a:r>
          </a:p>
        </p:txBody>
      </p:sp>
      <p:sp>
        <p:nvSpPr>
          <p:cNvPr id="52" name="Volný tvar 26">
            <a:extLst>
              <a:ext uri="{FF2B5EF4-FFF2-40B4-BE49-F238E27FC236}">
                <a16:creationId xmlns:a16="http://schemas.microsoft.com/office/drawing/2014/main" id="{8ACD1AC7-CA20-497F-AD5C-D8D27929C978}"/>
              </a:ext>
            </a:extLst>
          </p:cNvPr>
          <p:cNvSpPr/>
          <p:nvPr/>
        </p:nvSpPr>
        <p:spPr>
          <a:xfrm>
            <a:off x="1343142" y="3943324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103" name="Volný tvar 26">
            <a:extLst>
              <a:ext uri="{FF2B5EF4-FFF2-40B4-BE49-F238E27FC236}">
                <a16:creationId xmlns:a16="http://schemas.microsoft.com/office/drawing/2014/main" id="{1BE31B01-1C18-4B31-8AC9-E6D9417B3068}"/>
              </a:ext>
            </a:extLst>
          </p:cNvPr>
          <p:cNvSpPr/>
          <p:nvPr/>
        </p:nvSpPr>
        <p:spPr>
          <a:xfrm>
            <a:off x="1608744" y="3956386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F377A59A-DF6A-4851-B261-4DBB5625DC80}"/>
              </a:ext>
            </a:extLst>
          </p:cNvPr>
          <p:cNvCxnSpPr>
            <a:cxnSpLocks/>
          </p:cNvCxnSpPr>
          <p:nvPr/>
        </p:nvCxnSpPr>
        <p:spPr>
          <a:xfrm flipV="1">
            <a:off x="2260157" y="5238218"/>
            <a:ext cx="2313726" cy="184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866F8E2-2F4D-4579-9D29-E9580BC73AD8}"/>
              </a:ext>
            </a:extLst>
          </p:cNvPr>
          <p:cNvSpPr txBox="1"/>
          <p:nvPr/>
        </p:nvSpPr>
        <p:spPr>
          <a:xfrm>
            <a:off x="2506401" y="5223775"/>
            <a:ext cx="186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Elektromechanická systola</a:t>
            </a:r>
          </a:p>
        </p:txBody>
      </p:sp>
      <p:sp>
        <p:nvSpPr>
          <p:cNvPr id="63" name="Zástupný symbol pro obsah 4">
            <a:extLst>
              <a:ext uri="{FF2B5EF4-FFF2-40B4-BE49-F238E27FC236}">
                <a16:creationId xmlns:a16="http://schemas.microsoft.com/office/drawing/2014/main" id="{8F2C8E98-F7AC-42BA-860A-9B23DD2F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019" y="2108308"/>
            <a:ext cx="3317328" cy="171087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Tlaková vlna v karotidě je časově  posunuta v porovnání s vlnou v aortě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C4628C50-2C1B-421E-BF31-824F81BC5268}"/>
              </a:ext>
            </a:extLst>
          </p:cNvPr>
          <p:cNvSpPr txBox="1"/>
          <p:nvPr/>
        </p:nvSpPr>
        <p:spPr>
          <a:xfrm>
            <a:off x="1417952" y="4017299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C000"/>
                </a:solidFill>
              </a:rPr>
              <a:t>SFG v aortě</a:t>
            </a:r>
          </a:p>
        </p:txBody>
      </p:sp>
    </p:spTree>
    <p:extLst>
      <p:ext uri="{BB962C8B-B14F-4D97-AF65-F5344CB8AC3E}">
        <p14:creationId xmlns:p14="http://schemas.microsoft.com/office/powerpoint/2010/main" val="377537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0993029" cy="451576"/>
          </a:xfrm>
        </p:spPr>
        <p:txBody>
          <a:bodyPr/>
          <a:lstStyle/>
          <a:p>
            <a:r>
              <a:rPr lang="cs-CZ" sz="3600" dirty="0"/>
              <a:t>Indexy srdeční kontraktility – ejekční frakce (EF)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𝐸𝐹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𝑠𝑦𝑠𝑡𝑜𝑙𝑖𝑐𝑘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𝑒𝑛𝑑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𝑑𝑖𝑎𝑠𝑡𝑜𝑙𝑖𝑐𝑘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>
                  <a:lnSpc>
                    <a:spcPct val="100000"/>
                  </a:lnSpc>
                </a:pPr>
                <a:r>
                  <a:rPr lang="cs-CZ" sz="2400" dirty="0"/>
                  <a:t>Fyziologicky je EF okolo 60%. EF menší než 40% hovoří o systolické dysfunkci (porucha kontrakce). Takto nízká EF diagnostikuje srdeční selhání. Existují ale i srdeční selhání při zachované EF.</a:t>
                </a:r>
                <a:br>
                  <a:rPr lang="cs-CZ" sz="2400" dirty="0"/>
                </a:br>
                <a:endParaRPr lang="cs-CZ" sz="2400" dirty="0"/>
              </a:p>
              <a:p>
                <a:pPr lvl="1"/>
                <a:endParaRPr lang="cs-CZ" sz="1600" dirty="0"/>
              </a:p>
              <a:p>
                <a:pPr lvl="1"/>
                <a:r>
                  <a:rPr lang="cs-CZ" sz="1600" dirty="0"/>
                  <a:t>EF je ovlivněna nejen kontraktilitou, ale i náplní srdce (Frank-</a:t>
                </a:r>
                <a:r>
                  <a:rPr lang="cs-CZ" sz="1600" dirty="0" err="1"/>
                  <a:t>Starling</a:t>
                </a:r>
                <a:r>
                  <a:rPr lang="cs-CZ" sz="1600" dirty="0"/>
                  <a:t>)</a:t>
                </a:r>
              </a:p>
              <a:p>
                <a:pPr lvl="1"/>
                <a:r>
                  <a:rPr lang="cs-CZ" sz="1600" dirty="0"/>
                  <a:t>Nejčastěji měřena ultrazvukem</a:t>
                </a:r>
              </a:p>
              <a:p>
                <a:pPr>
                  <a:lnSpc>
                    <a:spcPct val="100000"/>
                  </a:lnSpc>
                </a:pPr>
                <a:endParaRPr lang="cs-CZ" sz="2400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lved 4. Look at the screen of echocardiography (heart | Chegg.com">
            <a:extLst>
              <a:ext uri="{FF2B5EF4-FFF2-40B4-BE49-F238E27FC236}">
                <a16:creationId xmlns:a16="http://schemas.microsoft.com/office/drawing/2014/main" id="{686F518B-A54E-48F2-B73E-A688D46FA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11809" r="4201" b="5512"/>
          <a:stretch/>
        </p:blipFill>
        <p:spPr bwMode="auto">
          <a:xfrm>
            <a:off x="7210697" y="3153936"/>
            <a:ext cx="4763159" cy="35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4489E1-A17A-4319-9D48-3CDC619901E7}"/>
              </a:ext>
            </a:extLst>
          </p:cNvPr>
          <p:cNvSpPr txBox="1"/>
          <p:nvPr/>
        </p:nvSpPr>
        <p:spPr>
          <a:xfrm>
            <a:off x="3930000" y="6686131"/>
            <a:ext cx="83055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https://www.chegg.com/homework-help/questions-and-answers/4-look-screen-echocardiography-heart-ultrasound--look-calculated-volumes-heart-chambers-ca-q45835869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6AD7E-C2FF-40A8-AA75-4548F1A6D146}"/>
              </a:ext>
            </a:extLst>
          </p:cNvPr>
          <p:cNvSpPr txBox="1"/>
          <p:nvPr/>
        </p:nvSpPr>
        <p:spPr>
          <a:xfrm>
            <a:off x="575374" y="3026024"/>
            <a:ext cx="64969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https://www.kardio-cz.cz/data/upload/doporucene_postupy/2016/Doporucene_postupy_pro_diagnostiku_a_lecbu_akutniho_a_chronickeho_srdecniho_selhani_2016.pdf</a:t>
            </a:r>
          </a:p>
        </p:txBody>
      </p:sp>
    </p:spTree>
    <p:extLst>
      <p:ext uri="{BB962C8B-B14F-4D97-AF65-F5344CB8AC3E}">
        <p14:creationId xmlns:p14="http://schemas.microsoft.com/office/powerpoint/2010/main" val="90553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Vztah end-diastolického tlaku (EDTK) a end-diastolického objemu (EDV) v klidu a při zátěži</a:t>
            </a:r>
          </a:p>
          <a:p>
            <a:pPr lvl="1"/>
            <a:r>
              <a:rPr lang="cs-CZ" dirty="0"/>
              <a:t>Systolická dysfunkce – stoupá EDV a EDTK při zátěži v porovnání s klidem</a:t>
            </a:r>
          </a:p>
          <a:p>
            <a:pPr lvl="1"/>
            <a:r>
              <a:rPr lang="cs-CZ" dirty="0"/>
              <a:t>Diastolická dysfunkce (porucha relaxace) – při zátěži EDTK stoupá, ale EDV se nemění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Indexy kontraktility odvozené z ejekční fáze systoly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FA66741-1748-4533-900C-792424B8FC93}"/>
                  </a:ext>
                </a:extLst>
              </p:cNvPr>
              <p:cNvSpPr txBox="1"/>
              <p:nvPr/>
            </p:nvSpPr>
            <p:spPr>
              <a:xfrm>
                <a:off x="1928709" y="3612883"/>
                <a:ext cx="1559851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𝐄𝐦𝐚𝐱</m:t>
                      </m:r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𝐝𝐏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𝐝𝐕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FA66741-1748-4533-900C-792424B8F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09" y="3612883"/>
                <a:ext cx="1559851" cy="676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7947E537-2CBC-4CB7-902C-37CE379B08DC}"/>
              </a:ext>
            </a:extLst>
          </p:cNvPr>
          <p:cNvSpPr txBox="1"/>
          <p:nvPr/>
        </p:nvSpPr>
        <p:spPr>
          <a:xfrm>
            <a:off x="1604673" y="4260955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podle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Sagawa-Suga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12BD4F9-DA5F-4A12-A7C9-091C9C2A629E}"/>
              </a:ext>
            </a:extLst>
          </p:cNvPr>
          <p:cNvGrpSpPr/>
          <p:nvPr/>
        </p:nvGrpSpPr>
        <p:grpSpPr>
          <a:xfrm>
            <a:off x="6883438" y="3551910"/>
            <a:ext cx="3864435" cy="3071961"/>
            <a:chOff x="779846" y="2517279"/>
            <a:chExt cx="2712034" cy="2207865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E107DD5E-FE98-4937-B97B-BC97F0F360EF}"/>
                </a:ext>
              </a:extLst>
            </p:cNvPr>
            <p:cNvGrpSpPr/>
            <p:nvPr/>
          </p:nvGrpSpPr>
          <p:grpSpPr>
            <a:xfrm>
              <a:off x="1479621" y="3289758"/>
              <a:ext cx="720547" cy="1360837"/>
              <a:chOff x="3122315" y="2264586"/>
              <a:chExt cx="1473102" cy="2467953"/>
            </a:xfrm>
          </p:grpSpPr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661294B4-05BA-4962-A3CC-CCC9A264A5FD}"/>
                  </a:ext>
                </a:extLst>
              </p:cNvPr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1D0D1209-60D6-43D5-AF16-50C0FCB82226}"/>
                  </a:ext>
                </a:extLst>
              </p:cNvPr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Volný tvar 40">
                <a:extLst>
                  <a:ext uri="{FF2B5EF4-FFF2-40B4-BE49-F238E27FC236}">
                    <a16:creationId xmlns:a16="http://schemas.microsoft.com/office/drawing/2014/main" id="{7772A91B-7974-485E-A6EA-FEC8D7F6B21B}"/>
                  </a:ext>
                </a:extLst>
              </p:cNvPr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Volný tvar 41">
                <a:extLst>
                  <a:ext uri="{FF2B5EF4-FFF2-40B4-BE49-F238E27FC236}">
                    <a16:creationId xmlns:a16="http://schemas.microsoft.com/office/drawing/2014/main" id="{7CB8B2CA-C598-44EF-AD17-B2D4F58BAFF6}"/>
                  </a:ext>
                </a:extLst>
              </p:cNvPr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69E0A61-1EA5-48A0-AB76-6C007F09FA3A}"/>
                </a:ext>
              </a:extLst>
            </p:cNvPr>
            <p:cNvGrpSpPr/>
            <p:nvPr/>
          </p:nvGrpSpPr>
          <p:grpSpPr>
            <a:xfrm>
              <a:off x="779846" y="2620756"/>
              <a:ext cx="2712034" cy="2104388"/>
              <a:chOff x="962075" y="323131"/>
              <a:chExt cx="5544541" cy="3816424"/>
            </a:xfrm>
          </p:grpSpPr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E92334A9-3D8C-42B1-9F79-B771CEBF9DD7}"/>
                  </a:ext>
                </a:extLst>
              </p:cNvPr>
              <p:cNvCxnSpPr/>
              <p:nvPr/>
            </p:nvCxnSpPr>
            <p:spPr>
              <a:xfrm>
                <a:off x="962075" y="323131"/>
                <a:ext cx="0" cy="38164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35DE2E42-9BC1-41DB-AA85-CE4538538409}"/>
                  </a:ext>
                </a:extLst>
              </p:cNvPr>
              <p:cNvCxnSpPr/>
              <p:nvPr/>
            </p:nvCxnSpPr>
            <p:spPr>
              <a:xfrm flipH="1">
                <a:off x="971600" y="4139555"/>
                <a:ext cx="5535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8ADE83F-4B18-414D-84BD-FB80B3EF725A}"/>
                </a:ext>
              </a:extLst>
            </p:cNvPr>
            <p:cNvGrpSpPr/>
            <p:nvPr/>
          </p:nvGrpSpPr>
          <p:grpSpPr>
            <a:xfrm>
              <a:off x="1907237" y="2852936"/>
              <a:ext cx="720547" cy="1797659"/>
              <a:chOff x="3122315" y="2264586"/>
              <a:chExt cx="1473102" cy="2467953"/>
            </a:xfrm>
          </p:grpSpPr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182A47E7-A752-47F1-A8B5-D66382810512}"/>
                  </a:ext>
                </a:extLst>
              </p:cNvPr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D886176-6BB0-41D1-8DB7-4805C6EBA832}"/>
                  </a:ext>
                </a:extLst>
              </p:cNvPr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Volný tvar 34">
                <a:extLst>
                  <a:ext uri="{FF2B5EF4-FFF2-40B4-BE49-F238E27FC236}">
                    <a16:creationId xmlns:a16="http://schemas.microsoft.com/office/drawing/2014/main" id="{2C07F801-ACF9-4DAC-B4A2-6ED525227391}"/>
                  </a:ext>
                </a:extLst>
              </p:cNvPr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35">
                <a:extLst>
                  <a:ext uri="{FF2B5EF4-FFF2-40B4-BE49-F238E27FC236}">
                    <a16:creationId xmlns:a16="http://schemas.microsoft.com/office/drawing/2014/main" id="{8939D08F-0043-4C44-8612-BEBDEE67C953}"/>
                  </a:ext>
                </a:extLst>
              </p:cNvPr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ACBD1C47-D00E-4280-92FE-12A673EB2E56}"/>
                </a:ext>
              </a:extLst>
            </p:cNvPr>
            <p:cNvCxnSpPr/>
            <p:nvPr/>
          </p:nvCxnSpPr>
          <p:spPr>
            <a:xfrm flipV="1">
              <a:off x="1149524" y="2517279"/>
              <a:ext cx="1224136" cy="129614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CDE6ABE3-561E-484A-8259-F247FE214D73}"/>
              </a:ext>
            </a:extLst>
          </p:cNvPr>
          <p:cNvGrpSpPr/>
          <p:nvPr/>
        </p:nvGrpSpPr>
        <p:grpSpPr>
          <a:xfrm>
            <a:off x="9043678" y="3959575"/>
            <a:ext cx="1026723" cy="2501212"/>
            <a:chOff x="2988097" y="2924944"/>
            <a:chExt cx="1026723" cy="2501212"/>
          </a:xfrm>
        </p:grpSpPr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2A283572-37F7-43C4-ACF1-7776EEA1EBDF}"/>
                </a:ext>
              </a:extLst>
            </p:cNvPr>
            <p:cNvCxnSpPr/>
            <p:nvPr/>
          </p:nvCxnSpPr>
          <p:spPr>
            <a:xfrm>
              <a:off x="2990069" y="3392121"/>
              <a:ext cx="9138" cy="2034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81520497-AA76-4B72-A568-89335C8C84C5}"/>
                </a:ext>
              </a:extLst>
            </p:cNvPr>
            <p:cNvCxnSpPr/>
            <p:nvPr/>
          </p:nvCxnSpPr>
          <p:spPr>
            <a:xfrm flipH="1">
              <a:off x="3999793" y="3690112"/>
              <a:ext cx="13277" cy="1596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Volný tvar 45">
              <a:extLst>
                <a:ext uri="{FF2B5EF4-FFF2-40B4-BE49-F238E27FC236}">
                  <a16:creationId xmlns:a16="http://schemas.microsoft.com/office/drawing/2014/main" id="{282502D8-280B-4C08-BF44-575AE2F3220D}"/>
                </a:ext>
              </a:extLst>
            </p:cNvPr>
            <p:cNvSpPr/>
            <p:nvPr/>
          </p:nvSpPr>
          <p:spPr>
            <a:xfrm>
              <a:off x="2988097" y="2924944"/>
              <a:ext cx="1026723" cy="771544"/>
            </a:xfrm>
            <a:custGeom>
              <a:avLst/>
              <a:gdLst>
                <a:gd name="connsiteX0" fmla="*/ 0 w 1444527"/>
                <a:gd name="connsiteY0" fmla="*/ 278789 h 278789"/>
                <a:gd name="connsiteX1" fmla="*/ 171099 w 1444527"/>
                <a:gd name="connsiteY1" fmla="*/ 71226 h 278789"/>
                <a:gd name="connsiteX2" fmla="*/ 384272 w 1444527"/>
                <a:gd name="connsiteY2" fmla="*/ 1103 h 278789"/>
                <a:gd name="connsiteX3" fmla="*/ 962083 w 1444527"/>
                <a:gd name="connsiteY3" fmla="*/ 116104 h 278789"/>
                <a:gd name="connsiteX4" fmla="*/ 1444527 w 1444527"/>
                <a:gd name="connsiteY4" fmla="*/ 270374 h 278789"/>
                <a:gd name="connsiteX0" fmla="*/ 0 w 1444527"/>
                <a:gd name="connsiteY0" fmla="*/ 278789 h 278789"/>
                <a:gd name="connsiteX1" fmla="*/ 171099 w 1444527"/>
                <a:gd name="connsiteY1" fmla="*/ 71226 h 278789"/>
                <a:gd name="connsiteX2" fmla="*/ 384272 w 1444527"/>
                <a:gd name="connsiteY2" fmla="*/ 1103 h 278789"/>
                <a:gd name="connsiteX3" fmla="*/ 962083 w 1444527"/>
                <a:gd name="connsiteY3" fmla="*/ 116104 h 278789"/>
                <a:gd name="connsiteX4" fmla="*/ 1444527 w 1444527"/>
                <a:gd name="connsiteY4" fmla="*/ 150388 h 278789"/>
                <a:gd name="connsiteX0" fmla="*/ 0 w 1444527"/>
                <a:gd name="connsiteY0" fmla="*/ 278266 h 278266"/>
                <a:gd name="connsiteX1" fmla="*/ 171099 w 1444527"/>
                <a:gd name="connsiteY1" fmla="*/ 70703 h 278266"/>
                <a:gd name="connsiteX2" fmla="*/ 384272 w 1444527"/>
                <a:gd name="connsiteY2" fmla="*/ 580 h 278266"/>
                <a:gd name="connsiteX3" fmla="*/ 943033 w 1444527"/>
                <a:gd name="connsiteY3" fmla="*/ 43590 h 278266"/>
                <a:gd name="connsiteX4" fmla="*/ 1444527 w 1444527"/>
                <a:gd name="connsiteY4" fmla="*/ 149865 h 278266"/>
                <a:gd name="connsiteX0" fmla="*/ 0 w 1444527"/>
                <a:gd name="connsiteY0" fmla="*/ 279921 h 279921"/>
                <a:gd name="connsiteX1" fmla="*/ 104424 w 1444527"/>
                <a:gd name="connsiteY1" fmla="*/ 108354 h 279921"/>
                <a:gd name="connsiteX2" fmla="*/ 384272 w 1444527"/>
                <a:gd name="connsiteY2" fmla="*/ 2235 h 279921"/>
                <a:gd name="connsiteX3" fmla="*/ 943033 w 1444527"/>
                <a:gd name="connsiteY3" fmla="*/ 45245 h 279921"/>
                <a:gd name="connsiteX4" fmla="*/ 1444527 w 1444527"/>
                <a:gd name="connsiteY4" fmla="*/ 151520 h 279921"/>
                <a:gd name="connsiteX0" fmla="*/ 0 w 1444527"/>
                <a:gd name="connsiteY0" fmla="*/ 280580 h 280580"/>
                <a:gd name="connsiteX1" fmla="*/ 75849 w 1444527"/>
                <a:gd name="connsiteY1" fmla="*/ 121012 h 280580"/>
                <a:gd name="connsiteX2" fmla="*/ 384272 w 1444527"/>
                <a:gd name="connsiteY2" fmla="*/ 2894 h 280580"/>
                <a:gd name="connsiteX3" fmla="*/ 943033 w 1444527"/>
                <a:gd name="connsiteY3" fmla="*/ 45904 h 280580"/>
                <a:gd name="connsiteX4" fmla="*/ 1444527 w 1444527"/>
                <a:gd name="connsiteY4" fmla="*/ 152179 h 280580"/>
                <a:gd name="connsiteX0" fmla="*/ 0 w 1444527"/>
                <a:gd name="connsiteY0" fmla="*/ 280580 h 280580"/>
                <a:gd name="connsiteX1" fmla="*/ 75849 w 1444527"/>
                <a:gd name="connsiteY1" fmla="*/ 121012 h 280580"/>
                <a:gd name="connsiteX2" fmla="*/ 384272 w 1444527"/>
                <a:gd name="connsiteY2" fmla="*/ 2894 h 280580"/>
                <a:gd name="connsiteX3" fmla="*/ 943033 w 1444527"/>
                <a:gd name="connsiteY3" fmla="*/ 45904 h 280580"/>
                <a:gd name="connsiteX4" fmla="*/ 1444527 w 1444527"/>
                <a:gd name="connsiteY4" fmla="*/ 152179 h 280580"/>
                <a:gd name="connsiteX0" fmla="*/ 0 w 1444527"/>
                <a:gd name="connsiteY0" fmla="*/ 386578 h 386578"/>
                <a:gd name="connsiteX1" fmla="*/ 75849 w 1444527"/>
                <a:gd name="connsiteY1" fmla="*/ 227010 h 386578"/>
                <a:gd name="connsiteX2" fmla="*/ 374747 w 1444527"/>
                <a:gd name="connsiteY2" fmla="*/ 905 h 386578"/>
                <a:gd name="connsiteX3" fmla="*/ 943033 w 1444527"/>
                <a:gd name="connsiteY3" fmla="*/ 151902 h 386578"/>
                <a:gd name="connsiteX4" fmla="*/ 1444527 w 1444527"/>
                <a:gd name="connsiteY4" fmla="*/ 258177 h 386578"/>
                <a:gd name="connsiteX0" fmla="*/ 0 w 1444527"/>
                <a:gd name="connsiteY0" fmla="*/ 391840 h 391840"/>
                <a:gd name="connsiteX1" fmla="*/ 75849 w 1444527"/>
                <a:gd name="connsiteY1" fmla="*/ 232272 h 391840"/>
                <a:gd name="connsiteX2" fmla="*/ 374747 w 1444527"/>
                <a:gd name="connsiteY2" fmla="*/ 6167 h 391840"/>
                <a:gd name="connsiteX3" fmla="*/ 952558 w 1444527"/>
                <a:gd name="connsiteY3" fmla="*/ 81173 h 391840"/>
                <a:gd name="connsiteX4" fmla="*/ 1444527 w 1444527"/>
                <a:gd name="connsiteY4" fmla="*/ 263439 h 391840"/>
                <a:gd name="connsiteX0" fmla="*/ 0 w 1444527"/>
                <a:gd name="connsiteY0" fmla="*/ 391840 h 391840"/>
                <a:gd name="connsiteX1" fmla="*/ 75849 w 1444527"/>
                <a:gd name="connsiteY1" fmla="*/ 232272 h 391840"/>
                <a:gd name="connsiteX2" fmla="*/ 374747 w 1444527"/>
                <a:gd name="connsiteY2" fmla="*/ 6167 h 391840"/>
                <a:gd name="connsiteX3" fmla="*/ 952558 w 1444527"/>
                <a:gd name="connsiteY3" fmla="*/ 81173 h 391840"/>
                <a:gd name="connsiteX4" fmla="*/ 1444527 w 1444527"/>
                <a:gd name="connsiteY4" fmla="*/ 263439 h 391840"/>
                <a:gd name="connsiteX0" fmla="*/ 0 w 1444527"/>
                <a:gd name="connsiteY0" fmla="*/ 395591 h 395591"/>
                <a:gd name="connsiteX1" fmla="*/ 75849 w 1444527"/>
                <a:gd name="connsiteY1" fmla="*/ 236023 h 395591"/>
                <a:gd name="connsiteX2" fmla="*/ 289022 w 1444527"/>
                <a:gd name="connsiteY2" fmla="*/ 5919 h 395591"/>
                <a:gd name="connsiteX3" fmla="*/ 952558 w 1444527"/>
                <a:gd name="connsiteY3" fmla="*/ 84924 h 395591"/>
                <a:gd name="connsiteX4" fmla="*/ 1444527 w 1444527"/>
                <a:gd name="connsiteY4" fmla="*/ 267190 h 395591"/>
                <a:gd name="connsiteX0" fmla="*/ 0 w 1444527"/>
                <a:gd name="connsiteY0" fmla="*/ 392615 h 392615"/>
                <a:gd name="connsiteX1" fmla="*/ 85374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44527"/>
                <a:gd name="connsiteY0" fmla="*/ 392615 h 392615"/>
                <a:gd name="connsiteX1" fmla="*/ 85374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44527"/>
                <a:gd name="connsiteY0" fmla="*/ 392615 h 392615"/>
                <a:gd name="connsiteX1" fmla="*/ 56799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54052"/>
                <a:gd name="connsiteY0" fmla="*/ 224635 h 264214"/>
                <a:gd name="connsiteX1" fmla="*/ 66324 w 1454052"/>
                <a:gd name="connsiteY1" fmla="*/ 177054 h 264214"/>
                <a:gd name="connsiteX2" fmla="*/ 298547 w 1454052"/>
                <a:gd name="connsiteY2" fmla="*/ 2943 h 264214"/>
                <a:gd name="connsiteX3" fmla="*/ 962083 w 1454052"/>
                <a:gd name="connsiteY3" fmla="*/ 81948 h 264214"/>
                <a:gd name="connsiteX4" fmla="*/ 1454052 w 1454052"/>
                <a:gd name="connsiteY4" fmla="*/ 264214 h 264214"/>
                <a:gd name="connsiteX0" fmla="*/ 0 w 1454052"/>
                <a:gd name="connsiteY0" fmla="*/ 221954 h 261533"/>
                <a:gd name="connsiteX1" fmla="*/ 104424 w 1454052"/>
                <a:gd name="connsiteY1" fmla="*/ 102381 h 261533"/>
                <a:gd name="connsiteX2" fmla="*/ 298547 w 1454052"/>
                <a:gd name="connsiteY2" fmla="*/ 262 h 261533"/>
                <a:gd name="connsiteX3" fmla="*/ 962083 w 1454052"/>
                <a:gd name="connsiteY3" fmla="*/ 79267 h 261533"/>
                <a:gd name="connsiteX4" fmla="*/ 1454052 w 1454052"/>
                <a:gd name="connsiteY4" fmla="*/ 261533 h 261533"/>
                <a:gd name="connsiteX0" fmla="*/ 0 w 1473102"/>
                <a:gd name="connsiteY0" fmla="*/ 222138 h 373704"/>
                <a:gd name="connsiteX1" fmla="*/ 104424 w 1473102"/>
                <a:gd name="connsiteY1" fmla="*/ 102565 h 373704"/>
                <a:gd name="connsiteX2" fmla="*/ 298547 w 1473102"/>
                <a:gd name="connsiteY2" fmla="*/ 446 h 373704"/>
                <a:gd name="connsiteX3" fmla="*/ 962083 w 1473102"/>
                <a:gd name="connsiteY3" fmla="*/ 79451 h 373704"/>
                <a:gd name="connsiteX4" fmla="*/ 1473102 w 1473102"/>
                <a:gd name="connsiteY4" fmla="*/ 373704 h 373704"/>
                <a:gd name="connsiteX0" fmla="*/ 0 w 1473102"/>
                <a:gd name="connsiteY0" fmla="*/ 221747 h 373313"/>
                <a:gd name="connsiteX1" fmla="*/ 85374 w 1473102"/>
                <a:gd name="connsiteY1" fmla="*/ 86176 h 373313"/>
                <a:gd name="connsiteX2" fmla="*/ 298547 w 1473102"/>
                <a:gd name="connsiteY2" fmla="*/ 55 h 373313"/>
                <a:gd name="connsiteX3" fmla="*/ 962083 w 1473102"/>
                <a:gd name="connsiteY3" fmla="*/ 79060 h 373313"/>
                <a:gd name="connsiteX4" fmla="*/ 1473102 w 1473102"/>
                <a:gd name="connsiteY4" fmla="*/ 373313 h 373313"/>
                <a:gd name="connsiteX0" fmla="*/ 0 w 1473102"/>
                <a:gd name="connsiteY0" fmla="*/ 221856 h 373422"/>
                <a:gd name="connsiteX1" fmla="*/ 85374 w 1473102"/>
                <a:gd name="connsiteY1" fmla="*/ 86285 h 373422"/>
                <a:gd name="connsiteX2" fmla="*/ 298547 w 1473102"/>
                <a:gd name="connsiteY2" fmla="*/ 164 h 373422"/>
                <a:gd name="connsiteX3" fmla="*/ 1019233 w 1473102"/>
                <a:gd name="connsiteY3" fmla="*/ 107166 h 373422"/>
                <a:gd name="connsiteX4" fmla="*/ 1473102 w 1473102"/>
                <a:gd name="connsiteY4" fmla="*/ 373422 h 373422"/>
                <a:gd name="connsiteX0" fmla="*/ 0 w 1473102"/>
                <a:gd name="connsiteY0" fmla="*/ 221856 h 373422"/>
                <a:gd name="connsiteX1" fmla="*/ 85374 w 1473102"/>
                <a:gd name="connsiteY1" fmla="*/ 86285 h 373422"/>
                <a:gd name="connsiteX2" fmla="*/ 298547 w 1473102"/>
                <a:gd name="connsiteY2" fmla="*/ 164 h 373422"/>
                <a:gd name="connsiteX3" fmla="*/ 1019233 w 1473102"/>
                <a:gd name="connsiteY3" fmla="*/ 107166 h 373422"/>
                <a:gd name="connsiteX4" fmla="*/ 1473102 w 1473102"/>
                <a:gd name="connsiteY4" fmla="*/ 373422 h 373422"/>
                <a:gd name="connsiteX0" fmla="*/ 0 w 1473102"/>
                <a:gd name="connsiteY0" fmla="*/ 222330 h 373896"/>
                <a:gd name="connsiteX1" fmla="*/ 47274 w 1473102"/>
                <a:gd name="connsiteY1" fmla="*/ 70761 h 373896"/>
                <a:gd name="connsiteX2" fmla="*/ 298547 w 1473102"/>
                <a:gd name="connsiteY2" fmla="*/ 638 h 373896"/>
                <a:gd name="connsiteX3" fmla="*/ 1019233 w 1473102"/>
                <a:gd name="connsiteY3" fmla="*/ 107640 h 373896"/>
                <a:gd name="connsiteX4" fmla="*/ 1473102 w 1473102"/>
                <a:gd name="connsiteY4" fmla="*/ 373896 h 373896"/>
                <a:gd name="connsiteX0" fmla="*/ 2374 w 1475476"/>
                <a:gd name="connsiteY0" fmla="*/ 234213 h 385779"/>
                <a:gd name="connsiteX1" fmla="*/ 49648 w 1475476"/>
                <a:gd name="connsiteY1" fmla="*/ 82644 h 385779"/>
                <a:gd name="connsiteX2" fmla="*/ 510471 w 1475476"/>
                <a:gd name="connsiteY2" fmla="*/ 522 h 385779"/>
                <a:gd name="connsiteX3" fmla="*/ 1021607 w 1475476"/>
                <a:gd name="connsiteY3" fmla="*/ 119523 h 385779"/>
                <a:gd name="connsiteX4" fmla="*/ 1475476 w 1475476"/>
                <a:gd name="connsiteY4" fmla="*/ 385779 h 385779"/>
                <a:gd name="connsiteX0" fmla="*/ 0 w 1473102"/>
                <a:gd name="connsiteY0" fmla="*/ 234087 h 385653"/>
                <a:gd name="connsiteX1" fmla="*/ 152049 w 1473102"/>
                <a:gd name="connsiteY1" fmla="*/ 86518 h 385653"/>
                <a:gd name="connsiteX2" fmla="*/ 508097 w 1473102"/>
                <a:gd name="connsiteY2" fmla="*/ 396 h 385653"/>
                <a:gd name="connsiteX3" fmla="*/ 1019233 w 1473102"/>
                <a:gd name="connsiteY3" fmla="*/ 119397 h 385653"/>
                <a:gd name="connsiteX4" fmla="*/ 1473102 w 1473102"/>
                <a:gd name="connsiteY4" fmla="*/ 385653 h 385653"/>
                <a:gd name="connsiteX0" fmla="*/ 0 w 1473102"/>
                <a:gd name="connsiteY0" fmla="*/ 234087 h 385653"/>
                <a:gd name="connsiteX1" fmla="*/ 190149 w 1473102"/>
                <a:gd name="connsiteY1" fmla="*/ 86518 h 385653"/>
                <a:gd name="connsiteX2" fmla="*/ 508097 w 1473102"/>
                <a:gd name="connsiteY2" fmla="*/ 396 h 385653"/>
                <a:gd name="connsiteX3" fmla="*/ 1019233 w 1473102"/>
                <a:gd name="connsiteY3" fmla="*/ 119397 h 385653"/>
                <a:gd name="connsiteX4" fmla="*/ 1473102 w 1473102"/>
                <a:gd name="connsiteY4" fmla="*/ 385653 h 385653"/>
                <a:gd name="connsiteX0" fmla="*/ 0 w 1473102"/>
                <a:gd name="connsiteY0" fmla="*/ 234016 h 385582"/>
                <a:gd name="connsiteX1" fmla="*/ 97135 w 1473102"/>
                <a:gd name="connsiteY1" fmla="*/ 157397 h 385582"/>
                <a:gd name="connsiteX2" fmla="*/ 190149 w 1473102"/>
                <a:gd name="connsiteY2" fmla="*/ 86447 h 385582"/>
                <a:gd name="connsiteX3" fmla="*/ 508097 w 1473102"/>
                <a:gd name="connsiteY3" fmla="*/ 325 h 385582"/>
                <a:gd name="connsiteX4" fmla="*/ 1019233 w 1473102"/>
                <a:gd name="connsiteY4" fmla="*/ 119326 h 385582"/>
                <a:gd name="connsiteX5" fmla="*/ 1473102 w 1473102"/>
                <a:gd name="connsiteY5" fmla="*/ 385582 h 385582"/>
                <a:gd name="connsiteX0" fmla="*/ 0 w 1473102"/>
                <a:gd name="connsiteY0" fmla="*/ 234024 h 385590"/>
                <a:gd name="connsiteX1" fmla="*/ 59035 w 1473102"/>
                <a:gd name="connsiteY1" fmla="*/ 169404 h 385590"/>
                <a:gd name="connsiteX2" fmla="*/ 190149 w 1473102"/>
                <a:gd name="connsiteY2" fmla="*/ 86455 h 385590"/>
                <a:gd name="connsiteX3" fmla="*/ 508097 w 1473102"/>
                <a:gd name="connsiteY3" fmla="*/ 333 h 385590"/>
                <a:gd name="connsiteX4" fmla="*/ 1019233 w 1473102"/>
                <a:gd name="connsiteY4" fmla="*/ 119334 h 385590"/>
                <a:gd name="connsiteX5" fmla="*/ 1473102 w 1473102"/>
                <a:gd name="connsiteY5" fmla="*/ 385590 h 385590"/>
                <a:gd name="connsiteX0" fmla="*/ 0 w 1473102"/>
                <a:gd name="connsiteY0" fmla="*/ 234575 h 386141"/>
                <a:gd name="connsiteX1" fmla="*/ 59035 w 1473102"/>
                <a:gd name="connsiteY1" fmla="*/ 169955 h 386141"/>
                <a:gd name="connsiteX2" fmla="*/ 209199 w 1473102"/>
                <a:gd name="connsiteY2" fmla="*/ 71008 h 386141"/>
                <a:gd name="connsiteX3" fmla="*/ 508097 w 1473102"/>
                <a:gd name="connsiteY3" fmla="*/ 884 h 386141"/>
                <a:gd name="connsiteX4" fmla="*/ 1019233 w 1473102"/>
                <a:gd name="connsiteY4" fmla="*/ 119885 h 386141"/>
                <a:gd name="connsiteX5" fmla="*/ 1473102 w 1473102"/>
                <a:gd name="connsiteY5" fmla="*/ 386141 h 386141"/>
                <a:gd name="connsiteX0" fmla="*/ 0 w 1473102"/>
                <a:gd name="connsiteY0" fmla="*/ 235224 h 386790"/>
                <a:gd name="connsiteX1" fmla="*/ 59035 w 1473102"/>
                <a:gd name="connsiteY1" fmla="*/ 170604 h 386790"/>
                <a:gd name="connsiteX2" fmla="*/ 227539 w 1473102"/>
                <a:gd name="connsiteY2" fmla="*/ 60656 h 386790"/>
                <a:gd name="connsiteX3" fmla="*/ 508097 w 1473102"/>
                <a:gd name="connsiteY3" fmla="*/ 1533 h 386790"/>
                <a:gd name="connsiteX4" fmla="*/ 1019233 w 1473102"/>
                <a:gd name="connsiteY4" fmla="*/ 120534 h 386790"/>
                <a:gd name="connsiteX5" fmla="*/ 1473102 w 1473102"/>
                <a:gd name="connsiteY5" fmla="*/ 386790 h 38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102" h="386790">
                  <a:moveTo>
                    <a:pt x="0" y="235224"/>
                  </a:moveTo>
                  <a:cubicBezTo>
                    <a:pt x="9839" y="223787"/>
                    <a:pt x="27344" y="195199"/>
                    <a:pt x="59035" y="170604"/>
                  </a:cubicBezTo>
                  <a:cubicBezTo>
                    <a:pt x="90726" y="146009"/>
                    <a:pt x="152695" y="88834"/>
                    <a:pt x="227539" y="60656"/>
                  </a:cubicBezTo>
                  <a:cubicBezTo>
                    <a:pt x="302383" y="32478"/>
                    <a:pt x="376148" y="-8447"/>
                    <a:pt x="508097" y="1533"/>
                  </a:cubicBezTo>
                  <a:cubicBezTo>
                    <a:pt x="640046" y="11513"/>
                    <a:pt x="858399" y="56325"/>
                    <a:pt x="1019233" y="120534"/>
                  </a:cubicBezTo>
                  <a:cubicBezTo>
                    <a:pt x="1180067" y="184744"/>
                    <a:pt x="1386909" y="312096"/>
                    <a:pt x="1473102" y="386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46">
              <a:extLst>
                <a:ext uri="{FF2B5EF4-FFF2-40B4-BE49-F238E27FC236}">
                  <a16:creationId xmlns:a16="http://schemas.microsoft.com/office/drawing/2014/main" id="{4CF37639-4236-4745-8A6D-F2C06A1EC957}"/>
                </a:ext>
              </a:extLst>
            </p:cNvPr>
            <p:cNvSpPr/>
            <p:nvPr/>
          </p:nvSpPr>
          <p:spPr>
            <a:xfrm>
              <a:off x="2996691" y="5285544"/>
              <a:ext cx="1004852" cy="133117"/>
            </a:xfrm>
            <a:custGeom>
              <a:avLst/>
              <a:gdLst>
                <a:gd name="connsiteX0" fmla="*/ 0 w 1441722"/>
                <a:gd name="connsiteY0" fmla="*/ 143051 h 143051"/>
                <a:gd name="connsiteX1" fmla="*/ 1441722 w 1441722"/>
                <a:gd name="connsiteY1" fmla="*/ 0 h 143051"/>
                <a:gd name="connsiteX0" fmla="*/ 0 w 1441722"/>
                <a:gd name="connsiteY0" fmla="*/ 143051 h 143051"/>
                <a:gd name="connsiteX1" fmla="*/ 645128 w 1441722"/>
                <a:gd name="connsiteY1" fmla="*/ 78538 h 143051"/>
                <a:gd name="connsiteX2" fmla="*/ 1441722 w 1441722"/>
                <a:gd name="connsiteY2" fmla="*/ 0 h 143051"/>
                <a:gd name="connsiteX0" fmla="*/ 0 w 1441722"/>
                <a:gd name="connsiteY0" fmla="*/ 143051 h 143051"/>
                <a:gd name="connsiteX1" fmla="*/ 650737 w 1441722"/>
                <a:gd name="connsiteY1" fmla="*/ 109392 h 143051"/>
                <a:gd name="connsiteX2" fmla="*/ 1441722 w 1441722"/>
                <a:gd name="connsiteY2" fmla="*/ 0 h 143051"/>
                <a:gd name="connsiteX0" fmla="*/ 0 w 1441722"/>
                <a:gd name="connsiteY0" fmla="*/ 143051 h 143051"/>
                <a:gd name="connsiteX1" fmla="*/ 745987 w 1441722"/>
                <a:gd name="connsiteY1" fmla="*/ 88645 h 143051"/>
                <a:gd name="connsiteX2" fmla="*/ 1441722 w 1441722"/>
                <a:gd name="connsiteY2" fmla="*/ 0 h 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1722" h="143051">
                  <a:moveTo>
                    <a:pt x="0" y="143051"/>
                  </a:moveTo>
                  <a:lnTo>
                    <a:pt x="745987" y="88645"/>
                  </a:lnTo>
                  <a:lnTo>
                    <a:pt x="144172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004DCC0-A62C-4D24-911D-F757937E8768}"/>
              </a:ext>
            </a:extLst>
          </p:cNvPr>
          <p:cNvCxnSpPr/>
          <p:nvPr/>
        </p:nvCxnSpPr>
        <p:spPr>
          <a:xfrm flipV="1">
            <a:off x="7410200" y="3762464"/>
            <a:ext cx="2249171" cy="1284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C73F3359-F5A1-428A-BEE2-CCDE87F25574}"/>
                  </a:ext>
                </a:extLst>
              </p:cNvPr>
              <p:cNvSpPr/>
              <p:nvPr/>
            </p:nvSpPr>
            <p:spPr>
              <a:xfrm>
                <a:off x="9115959" y="3182578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C73F3359-F5A1-428A-BEE2-CCDE87F2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959" y="3182578"/>
                <a:ext cx="867545" cy="369332"/>
              </a:xfrm>
              <a:prstGeom prst="rect">
                <a:avLst/>
              </a:prstGeom>
              <a:blipFill>
                <a:blip r:embed="rId3"/>
                <a:stretch>
                  <a:fillRect l="-1399" r="-18881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0B9CEF7A-22F0-4190-9DD5-05A4B7C7455D}"/>
                  </a:ext>
                </a:extLst>
              </p:cNvPr>
              <p:cNvSpPr/>
              <p:nvPr/>
            </p:nvSpPr>
            <p:spPr>
              <a:xfrm>
                <a:off x="9691750" y="3590243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0B9CEF7A-22F0-4190-9DD5-05A4B7C74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750" y="3590243"/>
                <a:ext cx="867545" cy="369332"/>
              </a:xfrm>
              <a:prstGeom prst="rect">
                <a:avLst/>
              </a:prstGeom>
              <a:blipFill>
                <a:blip r:embed="rId4"/>
                <a:stretch>
                  <a:fillRect l="-2113" r="-19014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>
            <a:extLst>
              <a:ext uri="{FF2B5EF4-FFF2-40B4-BE49-F238E27FC236}">
                <a16:creationId xmlns:a16="http://schemas.microsoft.com/office/drawing/2014/main" id="{D3102FCC-6AA3-483B-9F0C-FD2BCF1AE112}"/>
              </a:ext>
            </a:extLst>
          </p:cNvPr>
          <p:cNvSpPr txBox="1"/>
          <p:nvPr/>
        </p:nvSpPr>
        <p:spPr>
          <a:xfrm>
            <a:off x="8107574" y="5582307"/>
            <a:ext cx="19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1F03C1D-23EF-4712-AB10-8403E9783029}"/>
              </a:ext>
            </a:extLst>
          </p:cNvPr>
          <p:cNvSpPr txBox="1"/>
          <p:nvPr/>
        </p:nvSpPr>
        <p:spPr>
          <a:xfrm>
            <a:off x="8610650" y="4404706"/>
            <a:ext cx="54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3D472AB-8BF1-4B3B-8D05-AC6129FECBF7}"/>
              </a:ext>
            </a:extLst>
          </p:cNvPr>
          <p:cNvSpPr txBox="1"/>
          <p:nvPr/>
        </p:nvSpPr>
        <p:spPr>
          <a:xfrm>
            <a:off x="9515141" y="4557106"/>
            <a:ext cx="67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85F9697-5AF2-4D86-A2A3-4736120DFB9E}"/>
              </a:ext>
            </a:extLst>
          </p:cNvPr>
          <p:cNvSpPr txBox="1"/>
          <p:nvPr/>
        </p:nvSpPr>
        <p:spPr>
          <a:xfrm>
            <a:off x="1064613" y="4837019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normální P-V diagram v klidu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P-V diagram pro uměle zvýšený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afterload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(simulace zátěže) 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zdravé srdce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selhávající srdce</a:t>
            </a:r>
          </a:p>
        </p:txBody>
      </p:sp>
    </p:spTree>
    <p:extLst>
      <p:ext uri="{BB962C8B-B14F-4D97-AF65-F5344CB8AC3E}">
        <p14:creationId xmlns:p14="http://schemas.microsoft.com/office/powerpoint/2010/main" val="299357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 – ∆ P/∆ 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Indexy kontraktility odvozené z </a:t>
            </a:r>
            <a:r>
              <a:rPr lang="cs-CZ" dirty="0" err="1"/>
              <a:t>izovolumické</a:t>
            </a:r>
            <a:r>
              <a:rPr lang="cs-CZ" dirty="0"/>
              <a:t> fáze systoly</a:t>
            </a:r>
          </a:p>
          <a:p>
            <a:pPr lvl="1"/>
            <a:r>
              <a:rPr lang="cs-CZ" dirty="0"/>
              <a:t>v klinice se stanovuje nejvyšší rychlost vývoje tlaku v době IVK (těsně před otevřením poloměsíčitých chlopní, na konci IVK)</a:t>
            </a:r>
          </a:p>
          <a:p>
            <a:pPr lvl="1"/>
            <a:r>
              <a:rPr lang="cs-CZ" dirty="0"/>
              <a:t>v praktických cvičeních stanovíme průměrnou rychlost vývoje tlaku v době IVK: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A2DF58-AD4E-49A5-A98F-14B817127DD0}"/>
              </a:ext>
            </a:extLst>
          </p:cNvPr>
          <p:cNvSpPr txBox="1"/>
          <p:nvPr/>
        </p:nvSpPr>
        <p:spPr>
          <a:xfrm>
            <a:off x="7429513" y="3298161"/>
            <a:ext cx="399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( 8 mmHg odpovídá přibližně tlaku na konci diastoly, rovněž odpovídá přibližně tlaku v levé síni)</a:t>
            </a: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1B1A054A-2BE3-4454-B9F1-858ACB981493}"/>
              </a:ext>
            </a:extLst>
          </p:cNvPr>
          <p:cNvGrpSpPr/>
          <p:nvPr/>
        </p:nvGrpSpPr>
        <p:grpSpPr>
          <a:xfrm>
            <a:off x="549025" y="3261687"/>
            <a:ext cx="7576071" cy="3596313"/>
            <a:chOff x="549026" y="3261687"/>
            <a:chExt cx="6726428" cy="3596313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C3934693-AC8B-4E77-BD4C-7EB2DCE62E45}"/>
                </a:ext>
              </a:extLst>
            </p:cNvPr>
            <p:cNvGrpSpPr/>
            <p:nvPr/>
          </p:nvGrpSpPr>
          <p:grpSpPr>
            <a:xfrm>
              <a:off x="549026" y="3404633"/>
              <a:ext cx="6726428" cy="3453367"/>
              <a:chOff x="2079294" y="4152844"/>
              <a:chExt cx="8649998" cy="6455733"/>
            </a:xfrm>
          </p:grpSpPr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0DF41EF1-966B-45BF-976F-33A8B80C76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79294" y="4152844"/>
                <a:ext cx="8505981" cy="6455733"/>
                <a:chOff x="1821612" y="4152844"/>
                <a:chExt cx="7329577" cy="6455733"/>
              </a:xfrm>
            </p:grpSpPr>
            <p:grpSp>
              <p:nvGrpSpPr>
                <p:cNvPr id="22" name="Skupina 21">
                  <a:extLst>
                    <a:ext uri="{FF2B5EF4-FFF2-40B4-BE49-F238E27FC236}">
                      <a16:creationId xmlns:a16="http://schemas.microsoft.com/office/drawing/2014/main" id="{83D35634-280B-41E0-9865-F7C0BE56534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526480" y="4152844"/>
                  <a:ext cx="6624709" cy="6455733"/>
                  <a:chOff x="2535475" y="4578499"/>
                  <a:chExt cx="6192660" cy="6034709"/>
                </a:xfrm>
              </p:grpSpPr>
              <p:grpSp>
                <p:nvGrpSpPr>
                  <p:cNvPr id="27" name="Skupina 26">
                    <a:extLst>
                      <a:ext uri="{FF2B5EF4-FFF2-40B4-BE49-F238E27FC236}">
                        <a16:creationId xmlns:a16="http://schemas.microsoft.com/office/drawing/2014/main" id="{50493A68-553A-4B84-8903-23F37800977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35475" y="4578499"/>
                    <a:ext cx="6192660" cy="6034709"/>
                    <a:chOff x="4714034" y="6126686"/>
                    <a:chExt cx="3231987" cy="3149557"/>
                  </a:xfrm>
                </p:grpSpPr>
                <p:sp>
                  <p:nvSpPr>
                    <p:cNvPr id="29" name="Volný tvar 36">
                      <a:extLst>
                        <a:ext uri="{FF2B5EF4-FFF2-40B4-BE49-F238E27FC236}">
                          <a16:creationId xmlns:a16="http://schemas.microsoft.com/office/drawing/2014/main" id="{D3A5D831-3FB0-4F6D-BB4F-E6B9F4CBD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3500" y="6434017"/>
                      <a:ext cx="2921674" cy="2423042"/>
                    </a:xfrm>
                    <a:custGeom>
                      <a:avLst/>
                      <a:gdLst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374073 w 2725387"/>
                        <a:gd name="connsiteY4" fmla="*/ 2293947 h 2439884"/>
                        <a:gd name="connsiteX5" fmla="*/ 480951 w 2725387"/>
                        <a:gd name="connsiteY5" fmla="*/ 194362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80951 w 2725387"/>
                        <a:gd name="connsiteY5" fmla="*/ 194362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36963 w 2725387"/>
                        <a:gd name="connsiteY6" fmla="*/ 112511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36963 w 2725387"/>
                        <a:gd name="connsiteY6" fmla="*/ 112511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8555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41912 w 2725387"/>
                        <a:gd name="connsiteY11" fmla="*/ 243472 h 2437903"/>
                        <a:gd name="connsiteX12" fmla="*/ 1395351 w 2725387"/>
                        <a:gd name="connsiteY12" fmla="*/ 55816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95351 w 2725387"/>
                        <a:gd name="connsiteY12" fmla="*/ 55816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41615 w 2725387"/>
                        <a:gd name="connsiteY13" fmla="*/ 119730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41615 w 2725387"/>
                        <a:gd name="connsiteY13" fmla="*/ 1197308 h 2437903"/>
                        <a:gd name="connsiteX14" fmla="*/ 1514104 w 2725387"/>
                        <a:gd name="connsiteY14" fmla="*/ 1704137 h 2437903"/>
                        <a:gd name="connsiteX15" fmla="*/ 1576054 w 2725387"/>
                        <a:gd name="connsiteY15" fmla="*/ 204471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4418"/>
                        <a:gd name="connsiteX1" fmla="*/ 190006 w 2725387"/>
                        <a:gd name="connsiteY1" fmla="*/ 2220714 h 2434418"/>
                        <a:gd name="connsiteX2" fmla="*/ 296883 w 2725387"/>
                        <a:gd name="connsiteY2" fmla="*/ 2268215 h 2434418"/>
                        <a:gd name="connsiteX3" fmla="*/ 362198 w 2725387"/>
                        <a:gd name="connsiteY3" fmla="*/ 2309779 h 2434418"/>
                        <a:gd name="connsiteX4" fmla="*/ 415983 w 2725387"/>
                        <a:gd name="connsiteY4" fmla="*/ 2196716 h 2434418"/>
                        <a:gd name="connsiteX5" fmla="*/ 473331 w 2725387"/>
                        <a:gd name="connsiteY5" fmla="*/ 1880684 h 2434418"/>
                        <a:gd name="connsiteX6" fmla="*/ 536963 w 2725387"/>
                        <a:gd name="connsiteY6" fmla="*/ 1123137 h 2434418"/>
                        <a:gd name="connsiteX7" fmla="*/ 605642 w 2725387"/>
                        <a:gd name="connsiteY7" fmla="*/ 427540 h 2434418"/>
                        <a:gd name="connsiteX8" fmla="*/ 756211 w 2725387"/>
                        <a:gd name="connsiteY8" fmla="*/ 74645 h 2434418"/>
                        <a:gd name="connsiteX9" fmla="*/ 985553 w 2725387"/>
                        <a:gd name="connsiteY9" fmla="*/ 28 h 2434418"/>
                        <a:gd name="connsiteX10" fmla="*/ 1199408 w 2725387"/>
                        <a:gd name="connsiteY10" fmla="*/ 77218 h 2434418"/>
                        <a:gd name="connsiteX11" fmla="*/ 1338102 w 2725387"/>
                        <a:gd name="connsiteY11" fmla="*/ 262522 h 2434418"/>
                        <a:gd name="connsiteX12" fmla="*/ 1383921 w 2725387"/>
                        <a:gd name="connsiteY12" fmla="*/ 600078 h 2434418"/>
                        <a:gd name="connsiteX13" fmla="*/ 1441615 w 2725387"/>
                        <a:gd name="connsiteY13" fmla="*/ 1197308 h 2434418"/>
                        <a:gd name="connsiteX14" fmla="*/ 1514104 w 2725387"/>
                        <a:gd name="connsiteY14" fmla="*/ 1704137 h 2434418"/>
                        <a:gd name="connsiteX15" fmla="*/ 1576054 w 2725387"/>
                        <a:gd name="connsiteY15" fmla="*/ 2044712 h 2434418"/>
                        <a:gd name="connsiteX16" fmla="*/ 1698172 w 2725387"/>
                        <a:gd name="connsiteY16" fmla="*/ 2303841 h 2434418"/>
                        <a:gd name="connsiteX17" fmla="*/ 1710047 w 2725387"/>
                        <a:gd name="connsiteY17" fmla="*/ 2333529 h 2434418"/>
                        <a:gd name="connsiteX18" fmla="*/ 1762595 w 2725387"/>
                        <a:gd name="connsiteY18" fmla="*/ 2430660 h 2434418"/>
                        <a:gd name="connsiteX19" fmla="*/ 1805050 w 2725387"/>
                        <a:gd name="connsiteY19" fmla="*/ 2410719 h 2434418"/>
                        <a:gd name="connsiteX20" fmla="*/ 2161309 w 2725387"/>
                        <a:gd name="connsiteY20" fmla="*/ 2375093 h 2434418"/>
                        <a:gd name="connsiteX21" fmla="*/ 2422567 w 2725387"/>
                        <a:gd name="connsiteY21" fmla="*/ 2345405 h 2434418"/>
                        <a:gd name="connsiteX22" fmla="*/ 2725387 w 2725387"/>
                        <a:gd name="connsiteY22" fmla="*/ 2280090 h 2434418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98172 w 2725387"/>
                        <a:gd name="connsiteY16" fmla="*/ 230384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63882 w 2725387"/>
                        <a:gd name="connsiteY16" fmla="*/ 223526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48642 w 2725387"/>
                        <a:gd name="connsiteY16" fmla="*/ 222002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927"/>
                        <a:gd name="connsiteX1" fmla="*/ 190006 w 2725387"/>
                        <a:gd name="connsiteY1" fmla="*/ 2220714 h 2433927"/>
                        <a:gd name="connsiteX2" fmla="*/ 296883 w 2725387"/>
                        <a:gd name="connsiteY2" fmla="*/ 2268215 h 2433927"/>
                        <a:gd name="connsiteX3" fmla="*/ 362198 w 2725387"/>
                        <a:gd name="connsiteY3" fmla="*/ 2309779 h 2433927"/>
                        <a:gd name="connsiteX4" fmla="*/ 415983 w 2725387"/>
                        <a:gd name="connsiteY4" fmla="*/ 2196716 h 2433927"/>
                        <a:gd name="connsiteX5" fmla="*/ 473331 w 2725387"/>
                        <a:gd name="connsiteY5" fmla="*/ 1880684 h 2433927"/>
                        <a:gd name="connsiteX6" fmla="*/ 536963 w 2725387"/>
                        <a:gd name="connsiteY6" fmla="*/ 1123137 h 2433927"/>
                        <a:gd name="connsiteX7" fmla="*/ 605642 w 2725387"/>
                        <a:gd name="connsiteY7" fmla="*/ 427540 h 2433927"/>
                        <a:gd name="connsiteX8" fmla="*/ 756211 w 2725387"/>
                        <a:gd name="connsiteY8" fmla="*/ 74645 h 2433927"/>
                        <a:gd name="connsiteX9" fmla="*/ 985553 w 2725387"/>
                        <a:gd name="connsiteY9" fmla="*/ 28 h 2433927"/>
                        <a:gd name="connsiteX10" fmla="*/ 1199408 w 2725387"/>
                        <a:gd name="connsiteY10" fmla="*/ 77218 h 2433927"/>
                        <a:gd name="connsiteX11" fmla="*/ 1338102 w 2725387"/>
                        <a:gd name="connsiteY11" fmla="*/ 262522 h 2433927"/>
                        <a:gd name="connsiteX12" fmla="*/ 1383921 w 2725387"/>
                        <a:gd name="connsiteY12" fmla="*/ 600078 h 2433927"/>
                        <a:gd name="connsiteX13" fmla="*/ 1441615 w 2725387"/>
                        <a:gd name="connsiteY13" fmla="*/ 1197308 h 2433927"/>
                        <a:gd name="connsiteX14" fmla="*/ 1514104 w 2725387"/>
                        <a:gd name="connsiteY14" fmla="*/ 1704137 h 2433927"/>
                        <a:gd name="connsiteX15" fmla="*/ 1576054 w 2725387"/>
                        <a:gd name="connsiteY15" fmla="*/ 2044712 h 2433927"/>
                        <a:gd name="connsiteX16" fmla="*/ 1648642 w 2725387"/>
                        <a:gd name="connsiteY16" fmla="*/ 2220021 h 2433927"/>
                        <a:gd name="connsiteX17" fmla="*/ 1736717 w 2725387"/>
                        <a:gd name="connsiteY17" fmla="*/ 2341149 h 2433927"/>
                        <a:gd name="connsiteX18" fmla="*/ 1762595 w 2725387"/>
                        <a:gd name="connsiteY18" fmla="*/ 2430660 h 2433927"/>
                        <a:gd name="connsiteX19" fmla="*/ 1805050 w 2725387"/>
                        <a:gd name="connsiteY19" fmla="*/ 2410719 h 2433927"/>
                        <a:gd name="connsiteX20" fmla="*/ 2161309 w 2725387"/>
                        <a:gd name="connsiteY20" fmla="*/ 2375093 h 2433927"/>
                        <a:gd name="connsiteX21" fmla="*/ 2422567 w 2725387"/>
                        <a:gd name="connsiteY21" fmla="*/ 2345405 h 2433927"/>
                        <a:gd name="connsiteX22" fmla="*/ 2725387 w 2725387"/>
                        <a:gd name="connsiteY22" fmla="*/ 2280090 h 2433927"/>
                        <a:gd name="connsiteX0" fmla="*/ 0 w 2725387"/>
                        <a:gd name="connsiteY0" fmla="*/ 2286028 h 2432476"/>
                        <a:gd name="connsiteX1" fmla="*/ 190006 w 2725387"/>
                        <a:gd name="connsiteY1" fmla="*/ 2220714 h 2432476"/>
                        <a:gd name="connsiteX2" fmla="*/ 296883 w 2725387"/>
                        <a:gd name="connsiteY2" fmla="*/ 2268215 h 2432476"/>
                        <a:gd name="connsiteX3" fmla="*/ 362198 w 2725387"/>
                        <a:gd name="connsiteY3" fmla="*/ 2309779 h 2432476"/>
                        <a:gd name="connsiteX4" fmla="*/ 415983 w 2725387"/>
                        <a:gd name="connsiteY4" fmla="*/ 2196716 h 2432476"/>
                        <a:gd name="connsiteX5" fmla="*/ 473331 w 2725387"/>
                        <a:gd name="connsiteY5" fmla="*/ 1880684 h 2432476"/>
                        <a:gd name="connsiteX6" fmla="*/ 536963 w 2725387"/>
                        <a:gd name="connsiteY6" fmla="*/ 1123137 h 2432476"/>
                        <a:gd name="connsiteX7" fmla="*/ 605642 w 2725387"/>
                        <a:gd name="connsiteY7" fmla="*/ 427540 h 2432476"/>
                        <a:gd name="connsiteX8" fmla="*/ 756211 w 2725387"/>
                        <a:gd name="connsiteY8" fmla="*/ 74645 h 2432476"/>
                        <a:gd name="connsiteX9" fmla="*/ 985553 w 2725387"/>
                        <a:gd name="connsiteY9" fmla="*/ 28 h 2432476"/>
                        <a:gd name="connsiteX10" fmla="*/ 1199408 w 2725387"/>
                        <a:gd name="connsiteY10" fmla="*/ 77218 h 2432476"/>
                        <a:gd name="connsiteX11" fmla="*/ 1338102 w 2725387"/>
                        <a:gd name="connsiteY11" fmla="*/ 262522 h 2432476"/>
                        <a:gd name="connsiteX12" fmla="*/ 1383921 w 2725387"/>
                        <a:gd name="connsiteY12" fmla="*/ 600078 h 2432476"/>
                        <a:gd name="connsiteX13" fmla="*/ 1441615 w 2725387"/>
                        <a:gd name="connsiteY13" fmla="*/ 1197308 h 2432476"/>
                        <a:gd name="connsiteX14" fmla="*/ 1514104 w 2725387"/>
                        <a:gd name="connsiteY14" fmla="*/ 1704137 h 2432476"/>
                        <a:gd name="connsiteX15" fmla="*/ 1576054 w 2725387"/>
                        <a:gd name="connsiteY15" fmla="*/ 2044712 h 2432476"/>
                        <a:gd name="connsiteX16" fmla="*/ 1648642 w 2725387"/>
                        <a:gd name="connsiteY16" fmla="*/ 2220021 h 2432476"/>
                        <a:gd name="connsiteX17" fmla="*/ 1736717 w 2725387"/>
                        <a:gd name="connsiteY17" fmla="*/ 2341149 h 2432476"/>
                        <a:gd name="connsiteX18" fmla="*/ 1762595 w 2725387"/>
                        <a:gd name="connsiteY18" fmla="*/ 2430660 h 2432476"/>
                        <a:gd name="connsiteX19" fmla="*/ 1892680 w 2725387"/>
                        <a:gd name="connsiteY19" fmla="*/ 2399289 h 2432476"/>
                        <a:gd name="connsiteX20" fmla="*/ 2161309 w 2725387"/>
                        <a:gd name="connsiteY20" fmla="*/ 2375093 h 2432476"/>
                        <a:gd name="connsiteX21" fmla="*/ 2422567 w 2725387"/>
                        <a:gd name="connsiteY21" fmla="*/ 2345405 h 2432476"/>
                        <a:gd name="connsiteX22" fmla="*/ 2725387 w 2725387"/>
                        <a:gd name="connsiteY22" fmla="*/ 2280090 h 2432476"/>
                        <a:gd name="connsiteX0" fmla="*/ 0 w 2725387"/>
                        <a:gd name="connsiteY0" fmla="*/ 2286028 h 2436149"/>
                        <a:gd name="connsiteX1" fmla="*/ 190006 w 2725387"/>
                        <a:gd name="connsiteY1" fmla="*/ 2220714 h 2436149"/>
                        <a:gd name="connsiteX2" fmla="*/ 296883 w 2725387"/>
                        <a:gd name="connsiteY2" fmla="*/ 2268215 h 2436149"/>
                        <a:gd name="connsiteX3" fmla="*/ 362198 w 2725387"/>
                        <a:gd name="connsiteY3" fmla="*/ 2309779 h 2436149"/>
                        <a:gd name="connsiteX4" fmla="*/ 415983 w 2725387"/>
                        <a:gd name="connsiteY4" fmla="*/ 2196716 h 2436149"/>
                        <a:gd name="connsiteX5" fmla="*/ 473331 w 2725387"/>
                        <a:gd name="connsiteY5" fmla="*/ 1880684 h 2436149"/>
                        <a:gd name="connsiteX6" fmla="*/ 536963 w 2725387"/>
                        <a:gd name="connsiteY6" fmla="*/ 1123137 h 2436149"/>
                        <a:gd name="connsiteX7" fmla="*/ 605642 w 2725387"/>
                        <a:gd name="connsiteY7" fmla="*/ 427540 h 2436149"/>
                        <a:gd name="connsiteX8" fmla="*/ 756211 w 2725387"/>
                        <a:gd name="connsiteY8" fmla="*/ 74645 h 2436149"/>
                        <a:gd name="connsiteX9" fmla="*/ 985553 w 2725387"/>
                        <a:gd name="connsiteY9" fmla="*/ 28 h 2436149"/>
                        <a:gd name="connsiteX10" fmla="*/ 1199408 w 2725387"/>
                        <a:gd name="connsiteY10" fmla="*/ 77218 h 2436149"/>
                        <a:gd name="connsiteX11" fmla="*/ 1338102 w 2725387"/>
                        <a:gd name="connsiteY11" fmla="*/ 262522 h 2436149"/>
                        <a:gd name="connsiteX12" fmla="*/ 1383921 w 2725387"/>
                        <a:gd name="connsiteY12" fmla="*/ 600078 h 2436149"/>
                        <a:gd name="connsiteX13" fmla="*/ 1441615 w 2725387"/>
                        <a:gd name="connsiteY13" fmla="*/ 1197308 h 2436149"/>
                        <a:gd name="connsiteX14" fmla="*/ 1514104 w 2725387"/>
                        <a:gd name="connsiteY14" fmla="*/ 1704137 h 2436149"/>
                        <a:gd name="connsiteX15" fmla="*/ 1576054 w 2725387"/>
                        <a:gd name="connsiteY15" fmla="*/ 2044712 h 2436149"/>
                        <a:gd name="connsiteX16" fmla="*/ 1648642 w 2725387"/>
                        <a:gd name="connsiteY16" fmla="*/ 2220021 h 2436149"/>
                        <a:gd name="connsiteX17" fmla="*/ 1736717 w 2725387"/>
                        <a:gd name="connsiteY17" fmla="*/ 2341149 h 2436149"/>
                        <a:gd name="connsiteX18" fmla="*/ 1751165 w 2725387"/>
                        <a:gd name="connsiteY18" fmla="*/ 2434470 h 2436149"/>
                        <a:gd name="connsiteX19" fmla="*/ 1892680 w 2725387"/>
                        <a:gd name="connsiteY19" fmla="*/ 2399289 h 2436149"/>
                        <a:gd name="connsiteX20" fmla="*/ 2161309 w 2725387"/>
                        <a:gd name="connsiteY20" fmla="*/ 2375093 h 2436149"/>
                        <a:gd name="connsiteX21" fmla="*/ 2422567 w 2725387"/>
                        <a:gd name="connsiteY21" fmla="*/ 2345405 h 2436149"/>
                        <a:gd name="connsiteX22" fmla="*/ 2725387 w 2725387"/>
                        <a:gd name="connsiteY22" fmla="*/ 2280090 h 2436149"/>
                        <a:gd name="connsiteX0" fmla="*/ 0 w 2725387"/>
                        <a:gd name="connsiteY0" fmla="*/ 2286028 h 2436198"/>
                        <a:gd name="connsiteX1" fmla="*/ 190006 w 2725387"/>
                        <a:gd name="connsiteY1" fmla="*/ 2220714 h 2436198"/>
                        <a:gd name="connsiteX2" fmla="*/ 296883 w 2725387"/>
                        <a:gd name="connsiteY2" fmla="*/ 2268215 h 2436198"/>
                        <a:gd name="connsiteX3" fmla="*/ 362198 w 2725387"/>
                        <a:gd name="connsiteY3" fmla="*/ 2309779 h 2436198"/>
                        <a:gd name="connsiteX4" fmla="*/ 415983 w 2725387"/>
                        <a:gd name="connsiteY4" fmla="*/ 2196716 h 2436198"/>
                        <a:gd name="connsiteX5" fmla="*/ 473331 w 2725387"/>
                        <a:gd name="connsiteY5" fmla="*/ 1880684 h 2436198"/>
                        <a:gd name="connsiteX6" fmla="*/ 536963 w 2725387"/>
                        <a:gd name="connsiteY6" fmla="*/ 1123137 h 2436198"/>
                        <a:gd name="connsiteX7" fmla="*/ 605642 w 2725387"/>
                        <a:gd name="connsiteY7" fmla="*/ 427540 h 2436198"/>
                        <a:gd name="connsiteX8" fmla="*/ 756211 w 2725387"/>
                        <a:gd name="connsiteY8" fmla="*/ 74645 h 2436198"/>
                        <a:gd name="connsiteX9" fmla="*/ 985553 w 2725387"/>
                        <a:gd name="connsiteY9" fmla="*/ 28 h 2436198"/>
                        <a:gd name="connsiteX10" fmla="*/ 1199408 w 2725387"/>
                        <a:gd name="connsiteY10" fmla="*/ 77218 h 2436198"/>
                        <a:gd name="connsiteX11" fmla="*/ 1338102 w 2725387"/>
                        <a:gd name="connsiteY11" fmla="*/ 262522 h 2436198"/>
                        <a:gd name="connsiteX12" fmla="*/ 1383921 w 2725387"/>
                        <a:gd name="connsiteY12" fmla="*/ 600078 h 2436198"/>
                        <a:gd name="connsiteX13" fmla="*/ 1441615 w 2725387"/>
                        <a:gd name="connsiteY13" fmla="*/ 1197308 h 2436198"/>
                        <a:gd name="connsiteX14" fmla="*/ 1514104 w 2725387"/>
                        <a:gd name="connsiteY14" fmla="*/ 1704137 h 2436198"/>
                        <a:gd name="connsiteX15" fmla="*/ 1576054 w 2725387"/>
                        <a:gd name="connsiteY15" fmla="*/ 2044712 h 2436198"/>
                        <a:gd name="connsiteX16" fmla="*/ 1648642 w 2725387"/>
                        <a:gd name="connsiteY16" fmla="*/ 2220021 h 2436198"/>
                        <a:gd name="connsiteX17" fmla="*/ 1736717 w 2725387"/>
                        <a:gd name="connsiteY17" fmla="*/ 2341149 h 2436198"/>
                        <a:gd name="connsiteX18" fmla="*/ 1751165 w 2725387"/>
                        <a:gd name="connsiteY18" fmla="*/ 2434470 h 2436198"/>
                        <a:gd name="connsiteX19" fmla="*/ 1892680 w 2725387"/>
                        <a:gd name="connsiteY19" fmla="*/ 2399289 h 2436198"/>
                        <a:gd name="connsiteX20" fmla="*/ 2191789 w 2725387"/>
                        <a:gd name="connsiteY20" fmla="*/ 2367473 h 2436198"/>
                        <a:gd name="connsiteX21" fmla="*/ 2422567 w 2725387"/>
                        <a:gd name="connsiteY21" fmla="*/ 2345405 h 2436198"/>
                        <a:gd name="connsiteX22" fmla="*/ 2725387 w 2725387"/>
                        <a:gd name="connsiteY22" fmla="*/ 2280090 h 2436198"/>
                        <a:gd name="connsiteX0" fmla="*/ 0 w 2725387"/>
                        <a:gd name="connsiteY0" fmla="*/ 2286028 h 2437780"/>
                        <a:gd name="connsiteX1" fmla="*/ 190006 w 2725387"/>
                        <a:gd name="connsiteY1" fmla="*/ 2220714 h 2437780"/>
                        <a:gd name="connsiteX2" fmla="*/ 296883 w 2725387"/>
                        <a:gd name="connsiteY2" fmla="*/ 2268215 h 2437780"/>
                        <a:gd name="connsiteX3" fmla="*/ 362198 w 2725387"/>
                        <a:gd name="connsiteY3" fmla="*/ 2309779 h 2437780"/>
                        <a:gd name="connsiteX4" fmla="*/ 415983 w 2725387"/>
                        <a:gd name="connsiteY4" fmla="*/ 2196716 h 2437780"/>
                        <a:gd name="connsiteX5" fmla="*/ 473331 w 2725387"/>
                        <a:gd name="connsiteY5" fmla="*/ 1880684 h 2437780"/>
                        <a:gd name="connsiteX6" fmla="*/ 536963 w 2725387"/>
                        <a:gd name="connsiteY6" fmla="*/ 1123137 h 2437780"/>
                        <a:gd name="connsiteX7" fmla="*/ 605642 w 2725387"/>
                        <a:gd name="connsiteY7" fmla="*/ 427540 h 2437780"/>
                        <a:gd name="connsiteX8" fmla="*/ 756211 w 2725387"/>
                        <a:gd name="connsiteY8" fmla="*/ 74645 h 2437780"/>
                        <a:gd name="connsiteX9" fmla="*/ 985553 w 2725387"/>
                        <a:gd name="connsiteY9" fmla="*/ 28 h 2437780"/>
                        <a:gd name="connsiteX10" fmla="*/ 1199408 w 2725387"/>
                        <a:gd name="connsiteY10" fmla="*/ 77218 h 2437780"/>
                        <a:gd name="connsiteX11" fmla="*/ 1338102 w 2725387"/>
                        <a:gd name="connsiteY11" fmla="*/ 262522 h 2437780"/>
                        <a:gd name="connsiteX12" fmla="*/ 1383921 w 2725387"/>
                        <a:gd name="connsiteY12" fmla="*/ 600078 h 2437780"/>
                        <a:gd name="connsiteX13" fmla="*/ 1441615 w 2725387"/>
                        <a:gd name="connsiteY13" fmla="*/ 1197308 h 2437780"/>
                        <a:gd name="connsiteX14" fmla="*/ 1514104 w 2725387"/>
                        <a:gd name="connsiteY14" fmla="*/ 1704137 h 2437780"/>
                        <a:gd name="connsiteX15" fmla="*/ 1576054 w 2725387"/>
                        <a:gd name="connsiteY15" fmla="*/ 2044712 h 2437780"/>
                        <a:gd name="connsiteX16" fmla="*/ 1648642 w 2725387"/>
                        <a:gd name="connsiteY16" fmla="*/ 2220021 h 2437780"/>
                        <a:gd name="connsiteX17" fmla="*/ 1702427 w 2725387"/>
                        <a:gd name="connsiteY17" fmla="*/ 2310669 h 2437780"/>
                        <a:gd name="connsiteX18" fmla="*/ 1751165 w 2725387"/>
                        <a:gd name="connsiteY18" fmla="*/ 2434470 h 2437780"/>
                        <a:gd name="connsiteX19" fmla="*/ 1892680 w 2725387"/>
                        <a:gd name="connsiteY19" fmla="*/ 2399289 h 2437780"/>
                        <a:gd name="connsiteX20" fmla="*/ 2191789 w 2725387"/>
                        <a:gd name="connsiteY20" fmla="*/ 2367473 h 2437780"/>
                        <a:gd name="connsiteX21" fmla="*/ 2422567 w 2725387"/>
                        <a:gd name="connsiteY21" fmla="*/ 2345405 h 2437780"/>
                        <a:gd name="connsiteX22" fmla="*/ 2725387 w 2725387"/>
                        <a:gd name="connsiteY22" fmla="*/ 2280090 h 2437780"/>
                        <a:gd name="connsiteX0" fmla="*/ 0 w 2725387"/>
                        <a:gd name="connsiteY0" fmla="*/ 2286028 h 2437780"/>
                        <a:gd name="connsiteX1" fmla="*/ 190006 w 2725387"/>
                        <a:gd name="connsiteY1" fmla="*/ 2220714 h 2437780"/>
                        <a:gd name="connsiteX2" fmla="*/ 296883 w 2725387"/>
                        <a:gd name="connsiteY2" fmla="*/ 2268215 h 2437780"/>
                        <a:gd name="connsiteX3" fmla="*/ 362198 w 2725387"/>
                        <a:gd name="connsiteY3" fmla="*/ 2309779 h 2437780"/>
                        <a:gd name="connsiteX4" fmla="*/ 415983 w 2725387"/>
                        <a:gd name="connsiteY4" fmla="*/ 2196716 h 2437780"/>
                        <a:gd name="connsiteX5" fmla="*/ 473331 w 2725387"/>
                        <a:gd name="connsiteY5" fmla="*/ 1880684 h 2437780"/>
                        <a:gd name="connsiteX6" fmla="*/ 536963 w 2725387"/>
                        <a:gd name="connsiteY6" fmla="*/ 1123137 h 2437780"/>
                        <a:gd name="connsiteX7" fmla="*/ 605642 w 2725387"/>
                        <a:gd name="connsiteY7" fmla="*/ 427540 h 2437780"/>
                        <a:gd name="connsiteX8" fmla="*/ 756211 w 2725387"/>
                        <a:gd name="connsiteY8" fmla="*/ 74645 h 2437780"/>
                        <a:gd name="connsiteX9" fmla="*/ 985553 w 2725387"/>
                        <a:gd name="connsiteY9" fmla="*/ 28 h 2437780"/>
                        <a:gd name="connsiteX10" fmla="*/ 1199408 w 2725387"/>
                        <a:gd name="connsiteY10" fmla="*/ 77218 h 2437780"/>
                        <a:gd name="connsiteX11" fmla="*/ 1338102 w 2725387"/>
                        <a:gd name="connsiteY11" fmla="*/ 262522 h 2437780"/>
                        <a:gd name="connsiteX12" fmla="*/ 1383921 w 2725387"/>
                        <a:gd name="connsiteY12" fmla="*/ 600078 h 2437780"/>
                        <a:gd name="connsiteX13" fmla="*/ 1441615 w 2725387"/>
                        <a:gd name="connsiteY13" fmla="*/ 1197308 h 2437780"/>
                        <a:gd name="connsiteX14" fmla="*/ 1514104 w 2725387"/>
                        <a:gd name="connsiteY14" fmla="*/ 1704137 h 2437780"/>
                        <a:gd name="connsiteX15" fmla="*/ 1576054 w 2725387"/>
                        <a:gd name="connsiteY15" fmla="*/ 2044712 h 2437780"/>
                        <a:gd name="connsiteX16" fmla="*/ 1648642 w 2725387"/>
                        <a:gd name="connsiteY16" fmla="*/ 2220021 h 2437780"/>
                        <a:gd name="connsiteX17" fmla="*/ 1710047 w 2725387"/>
                        <a:gd name="connsiteY17" fmla="*/ 2310669 h 2437780"/>
                        <a:gd name="connsiteX18" fmla="*/ 1751165 w 2725387"/>
                        <a:gd name="connsiteY18" fmla="*/ 2434470 h 2437780"/>
                        <a:gd name="connsiteX19" fmla="*/ 1892680 w 2725387"/>
                        <a:gd name="connsiteY19" fmla="*/ 2399289 h 2437780"/>
                        <a:gd name="connsiteX20" fmla="*/ 2191789 w 2725387"/>
                        <a:gd name="connsiteY20" fmla="*/ 2367473 h 2437780"/>
                        <a:gd name="connsiteX21" fmla="*/ 2422567 w 2725387"/>
                        <a:gd name="connsiteY21" fmla="*/ 2345405 h 2437780"/>
                        <a:gd name="connsiteX22" fmla="*/ 2725387 w 2725387"/>
                        <a:gd name="connsiteY22" fmla="*/ 2280090 h 2437780"/>
                        <a:gd name="connsiteX0" fmla="*/ 0 w 2725387"/>
                        <a:gd name="connsiteY0" fmla="*/ 2286028 h 2427132"/>
                        <a:gd name="connsiteX1" fmla="*/ 190006 w 2725387"/>
                        <a:gd name="connsiteY1" fmla="*/ 2220714 h 2427132"/>
                        <a:gd name="connsiteX2" fmla="*/ 296883 w 2725387"/>
                        <a:gd name="connsiteY2" fmla="*/ 2268215 h 2427132"/>
                        <a:gd name="connsiteX3" fmla="*/ 362198 w 2725387"/>
                        <a:gd name="connsiteY3" fmla="*/ 2309779 h 2427132"/>
                        <a:gd name="connsiteX4" fmla="*/ 415983 w 2725387"/>
                        <a:gd name="connsiteY4" fmla="*/ 2196716 h 2427132"/>
                        <a:gd name="connsiteX5" fmla="*/ 473331 w 2725387"/>
                        <a:gd name="connsiteY5" fmla="*/ 1880684 h 2427132"/>
                        <a:gd name="connsiteX6" fmla="*/ 536963 w 2725387"/>
                        <a:gd name="connsiteY6" fmla="*/ 1123137 h 2427132"/>
                        <a:gd name="connsiteX7" fmla="*/ 605642 w 2725387"/>
                        <a:gd name="connsiteY7" fmla="*/ 427540 h 2427132"/>
                        <a:gd name="connsiteX8" fmla="*/ 756211 w 2725387"/>
                        <a:gd name="connsiteY8" fmla="*/ 74645 h 2427132"/>
                        <a:gd name="connsiteX9" fmla="*/ 985553 w 2725387"/>
                        <a:gd name="connsiteY9" fmla="*/ 28 h 2427132"/>
                        <a:gd name="connsiteX10" fmla="*/ 1199408 w 2725387"/>
                        <a:gd name="connsiteY10" fmla="*/ 77218 h 2427132"/>
                        <a:gd name="connsiteX11" fmla="*/ 1338102 w 2725387"/>
                        <a:gd name="connsiteY11" fmla="*/ 262522 h 2427132"/>
                        <a:gd name="connsiteX12" fmla="*/ 1383921 w 2725387"/>
                        <a:gd name="connsiteY12" fmla="*/ 600078 h 2427132"/>
                        <a:gd name="connsiteX13" fmla="*/ 1441615 w 2725387"/>
                        <a:gd name="connsiteY13" fmla="*/ 1197308 h 2427132"/>
                        <a:gd name="connsiteX14" fmla="*/ 1514104 w 2725387"/>
                        <a:gd name="connsiteY14" fmla="*/ 1704137 h 2427132"/>
                        <a:gd name="connsiteX15" fmla="*/ 1576054 w 2725387"/>
                        <a:gd name="connsiteY15" fmla="*/ 2044712 h 2427132"/>
                        <a:gd name="connsiteX16" fmla="*/ 1648642 w 2725387"/>
                        <a:gd name="connsiteY16" fmla="*/ 2220021 h 2427132"/>
                        <a:gd name="connsiteX17" fmla="*/ 1710047 w 2725387"/>
                        <a:gd name="connsiteY17" fmla="*/ 2310669 h 2427132"/>
                        <a:gd name="connsiteX18" fmla="*/ 1739735 w 2725387"/>
                        <a:gd name="connsiteY18" fmla="*/ 2423040 h 2427132"/>
                        <a:gd name="connsiteX19" fmla="*/ 1892680 w 2725387"/>
                        <a:gd name="connsiteY19" fmla="*/ 2399289 h 2427132"/>
                        <a:gd name="connsiteX20" fmla="*/ 2191789 w 2725387"/>
                        <a:gd name="connsiteY20" fmla="*/ 2367473 h 2427132"/>
                        <a:gd name="connsiteX21" fmla="*/ 2422567 w 2725387"/>
                        <a:gd name="connsiteY21" fmla="*/ 2345405 h 2427132"/>
                        <a:gd name="connsiteX22" fmla="*/ 2725387 w 2725387"/>
                        <a:gd name="connsiteY22" fmla="*/ 2280090 h 2427132"/>
                        <a:gd name="connsiteX0" fmla="*/ 0 w 2725387"/>
                        <a:gd name="connsiteY0" fmla="*/ 2286028 h 2423042"/>
                        <a:gd name="connsiteX1" fmla="*/ 190006 w 2725387"/>
                        <a:gd name="connsiteY1" fmla="*/ 2220714 h 2423042"/>
                        <a:gd name="connsiteX2" fmla="*/ 296883 w 2725387"/>
                        <a:gd name="connsiteY2" fmla="*/ 2268215 h 2423042"/>
                        <a:gd name="connsiteX3" fmla="*/ 362198 w 2725387"/>
                        <a:gd name="connsiteY3" fmla="*/ 2309779 h 2423042"/>
                        <a:gd name="connsiteX4" fmla="*/ 415983 w 2725387"/>
                        <a:gd name="connsiteY4" fmla="*/ 2196716 h 2423042"/>
                        <a:gd name="connsiteX5" fmla="*/ 473331 w 2725387"/>
                        <a:gd name="connsiteY5" fmla="*/ 1880684 h 2423042"/>
                        <a:gd name="connsiteX6" fmla="*/ 536963 w 2725387"/>
                        <a:gd name="connsiteY6" fmla="*/ 1123137 h 2423042"/>
                        <a:gd name="connsiteX7" fmla="*/ 605642 w 2725387"/>
                        <a:gd name="connsiteY7" fmla="*/ 427540 h 2423042"/>
                        <a:gd name="connsiteX8" fmla="*/ 756211 w 2725387"/>
                        <a:gd name="connsiteY8" fmla="*/ 74645 h 2423042"/>
                        <a:gd name="connsiteX9" fmla="*/ 985553 w 2725387"/>
                        <a:gd name="connsiteY9" fmla="*/ 28 h 2423042"/>
                        <a:gd name="connsiteX10" fmla="*/ 1199408 w 2725387"/>
                        <a:gd name="connsiteY10" fmla="*/ 77218 h 2423042"/>
                        <a:gd name="connsiteX11" fmla="*/ 1338102 w 2725387"/>
                        <a:gd name="connsiteY11" fmla="*/ 262522 h 2423042"/>
                        <a:gd name="connsiteX12" fmla="*/ 1383921 w 2725387"/>
                        <a:gd name="connsiteY12" fmla="*/ 600078 h 2423042"/>
                        <a:gd name="connsiteX13" fmla="*/ 1441615 w 2725387"/>
                        <a:gd name="connsiteY13" fmla="*/ 1197308 h 2423042"/>
                        <a:gd name="connsiteX14" fmla="*/ 1514104 w 2725387"/>
                        <a:gd name="connsiteY14" fmla="*/ 1704137 h 2423042"/>
                        <a:gd name="connsiteX15" fmla="*/ 1576054 w 2725387"/>
                        <a:gd name="connsiteY15" fmla="*/ 2044712 h 2423042"/>
                        <a:gd name="connsiteX16" fmla="*/ 1648642 w 2725387"/>
                        <a:gd name="connsiteY16" fmla="*/ 2220021 h 2423042"/>
                        <a:gd name="connsiteX17" fmla="*/ 1710047 w 2725387"/>
                        <a:gd name="connsiteY17" fmla="*/ 2310669 h 2423042"/>
                        <a:gd name="connsiteX18" fmla="*/ 1739735 w 2725387"/>
                        <a:gd name="connsiteY18" fmla="*/ 2423040 h 2423042"/>
                        <a:gd name="connsiteX19" fmla="*/ 1892680 w 2725387"/>
                        <a:gd name="connsiteY19" fmla="*/ 2399289 h 2423042"/>
                        <a:gd name="connsiteX20" fmla="*/ 2191789 w 2725387"/>
                        <a:gd name="connsiteY20" fmla="*/ 2367473 h 2423042"/>
                        <a:gd name="connsiteX21" fmla="*/ 2422567 w 2725387"/>
                        <a:gd name="connsiteY21" fmla="*/ 2345405 h 2423042"/>
                        <a:gd name="connsiteX22" fmla="*/ 2725387 w 2725387"/>
                        <a:gd name="connsiteY22" fmla="*/ 2280090 h 2423042"/>
                        <a:gd name="connsiteX0" fmla="*/ 0 w 2775351"/>
                        <a:gd name="connsiteY0" fmla="*/ 2286028 h 2423042"/>
                        <a:gd name="connsiteX1" fmla="*/ 190006 w 2775351"/>
                        <a:gd name="connsiteY1" fmla="*/ 2220714 h 2423042"/>
                        <a:gd name="connsiteX2" fmla="*/ 296883 w 2775351"/>
                        <a:gd name="connsiteY2" fmla="*/ 2268215 h 2423042"/>
                        <a:gd name="connsiteX3" fmla="*/ 362198 w 2775351"/>
                        <a:gd name="connsiteY3" fmla="*/ 2309779 h 2423042"/>
                        <a:gd name="connsiteX4" fmla="*/ 415983 w 2775351"/>
                        <a:gd name="connsiteY4" fmla="*/ 2196716 h 2423042"/>
                        <a:gd name="connsiteX5" fmla="*/ 473331 w 2775351"/>
                        <a:gd name="connsiteY5" fmla="*/ 1880684 h 2423042"/>
                        <a:gd name="connsiteX6" fmla="*/ 536963 w 2775351"/>
                        <a:gd name="connsiteY6" fmla="*/ 1123137 h 2423042"/>
                        <a:gd name="connsiteX7" fmla="*/ 605642 w 2775351"/>
                        <a:gd name="connsiteY7" fmla="*/ 427540 h 2423042"/>
                        <a:gd name="connsiteX8" fmla="*/ 756211 w 2775351"/>
                        <a:gd name="connsiteY8" fmla="*/ 74645 h 2423042"/>
                        <a:gd name="connsiteX9" fmla="*/ 985553 w 2775351"/>
                        <a:gd name="connsiteY9" fmla="*/ 28 h 2423042"/>
                        <a:gd name="connsiteX10" fmla="*/ 1199408 w 2775351"/>
                        <a:gd name="connsiteY10" fmla="*/ 77218 h 2423042"/>
                        <a:gd name="connsiteX11" fmla="*/ 1338102 w 2775351"/>
                        <a:gd name="connsiteY11" fmla="*/ 262522 h 2423042"/>
                        <a:gd name="connsiteX12" fmla="*/ 1383921 w 2775351"/>
                        <a:gd name="connsiteY12" fmla="*/ 600078 h 2423042"/>
                        <a:gd name="connsiteX13" fmla="*/ 1441615 w 2775351"/>
                        <a:gd name="connsiteY13" fmla="*/ 1197308 h 2423042"/>
                        <a:gd name="connsiteX14" fmla="*/ 1514104 w 2775351"/>
                        <a:gd name="connsiteY14" fmla="*/ 1704137 h 2423042"/>
                        <a:gd name="connsiteX15" fmla="*/ 1576054 w 2775351"/>
                        <a:gd name="connsiteY15" fmla="*/ 2044712 h 2423042"/>
                        <a:gd name="connsiteX16" fmla="*/ 1648642 w 2775351"/>
                        <a:gd name="connsiteY16" fmla="*/ 2220021 h 2423042"/>
                        <a:gd name="connsiteX17" fmla="*/ 1710047 w 2775351"/>
                        <a:gd name="connsiteY17" fmla="*/ 2310669 h 2423042"/>
                        <a:gd name="connsiteX18" fmla="*/ 1739735 w 2775351"/>
                        <a:gd name="connsiteY18" fmla="*/ 2423040 h 2423042"/>
                        <a:gd name="connsiteX19" fmla="*/ 1892680 w 2775351"/>
                        <a:gd name="connsiteY19" fmla="*/ 2399289 h 2423042"/>
                        <a:gd name="connsiteX20" fmla="*/ 2191789 w 2775351"/>
                        <a:gd name="connsiteY20" fmla="*/ 2367473 h 2423042"/>
                        <a:gd name="connsiteX21" fmla="*/ 2422567 w 2775351"/>
                        <a:gd name="connsiteY21" fmla="*/ 2345405 h 2423042"/>
                        <a:gd name="connsiteX22" fmla="*/ 2775351 w 2775351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336329 w 2921674"/>
                        <a:gd name="connsiteY1" fmla="*/ 2220714 h 2423042"/>
                        <a:gd name="connsiteX2" fmla="*/ 443206 w 2921674"/>
                        <a:gd name="connsiteY2" fmla="*/ 2268215 h 2423042"/>
                        <a:gd name="connsiteX3" fmla="*/ 508521 w 2921674"/>
                        <a:gd name="connsiteY3" fmla="*/ 2309779 h 2423042"/>
                        <a:gd name="connsiteX4" fmla="*/ 562306 w 2921674"/>
                        <a:gd name="connsiteY4" fmla="*/ 2196716 h 2423042"/>
                        <a:gd name="connsiteX5" fmla="*/ 619654 w 2921674"/>
                        <a:gd name="connsiteY5" fmla="*/ 1880684 h 2423042"/>
                        <a:gd name="connsiteX6" fmla="*/ 683286 w 2921674"/>
                        <a:gd name="connsiteY6" fmla="*/ 1123137 h 2423042"/>
                        <a:gd name="connsiteX7" fmla="*/ 751965 w 2921674"/>
                        <a:gd name="connsiteY7" fmla="*/ 427540 h 2423042"/>
                        <a:gd name="connsiteX8" fmla="*/ 902534 w 2921674"/>
                        <a:gd name="connsiteY8" fmla="*/ 74645 h 2423042"/>
                        <a:gd name="connsiteX9" fmla="*/ 1131876 w 2921674"/>
                        <a:gd name="connsiteY9" fmla="*/ 28 h 2423042"/>
                        <a:gd name="connsiteX10" fmla="*/ 1345731 w 2921674"/>
                        <a:gd name="connsiteY10" fmla="*/ 77218 h 2423042"/>
                        <a:gd name="connsiteX11" fmla="*/ 1484425 w 2921674"/>
                        <a:gd name="connsiteY11" fmla="*/ 262522 h 2423042"/>
                        <a:gd name="connsiteX12" fmla="*/ 1530244 w 2921674"/>
                        <a:gd name="connsiteY12" fmla="*/ 600078 h 2423042"/>
                        <a:gd name="connsiteX13" fmla="*/ 1587938 w 2921674"/>
                        <a:gd name="connsiteY13" fmla="*/ 1197308 h 2423042"/>
                        <a:gd name="connsiteX14" fmla="*/ 1660427 w 2921674"/>
                        <a:gd name="connsiteY14" fmla="*/ 1704137 h 2423042"/>
                        <a:gd name="connsiteX15" fmla="*/ 1722377 w 2921674"/>
                        <a:gd name="connsiteY15" fmla="*/ 2044712 h 2423042"/>
                        <a:gd name="connsiteX16" fmla="*/ 1794965 w 2921674"/>
                        <a:gd name="connsiteY16" fmla="*/ 2220021 h 2423042"/>
                        <a:gd name="connsiteX17" fmla="*/ 1856370 w 2921674"/>
                        <a:gd name="connsiteY17" fmla="*/ 2310669 h 2423042"/>
                        <a:gd name="connsiteX18" fmla="*/ 1886058 w 2921674"/>
                        <a:gd name="connsiteY18" fmla="*/ 2423040 h 2423042"/>
                        <a:gd name="connsiteX19" fmla="*/ 2039003 w 2921674"/>
                        <a:gd name="connsiteY19" fmla="*/ 2399289 h 2423042"/>
                        <a:gd name="connsiteX20" fmla="*/ 2338112 w 2921674"/>
                        <a:gd name="connsiteY20" fmla="*/ 2367473 h 2423042"/>
                        <a:gd name="connsiteX21" fmla="*/ 2568890 w 2921674"/>
                        <a:gd name="connsiteY21" fmla="*/ 2345405 h 2423042"/>
                        <a:gd name="connsiteX22" fmla="*/ 2921674 w 2921674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336329 w 2921674"/>
                        <a:gd name="connsiteY1" fmla="*/ 2220714 h 2423042"/>
                        <a:gd name="connsiteX2" fmla="*/ 443206 w 2921674"/>
                        <a:gd name="connsiteY2" fmla="*/ 2268215 h 2423042"/>
                        <a:gd name="connsiteX3" fmla="*/ 508521 w 2921674"/>
                        <a:gd name="connsiteY3" fmla="*/ 2309779 h 2423042"/>
                        <a:gd name="connsiteX4" fmla="*/ 562306 w 2921674"/>
                        <a:gd name="connsiteY4" fmla="*/ 2196716 h 2423042"/>
                        <a:gd name="connsiteX5" fmla="*/ 619654 w 2921674"/>
                        <a:gd name="connsiteY5" fmla="*/ 1880684 h 2423042"/>
                        <a:gd name="connsiteX6" fmla="*/ 683286 w 2921674"/>
                        <a:gd name="connsiteY6" fmla="*/ 1123137 h 2423042"/>
                        <a:gd name="connsiteX7" fmla="*/ 751965 w 2921674"/>
                        <a:gd name="connsiteY7" fmla="*/ 427540 h 2423042"/>
                        <a:gd name="connsiteX8" fmla="*/ 902534 w 2921674"/>
                        <a:gd name="connsiteY8" fmla="*/ 74645 h 2423042"/>
                        <a:gd name="connsiteX9" fmla="*/ 1131876 w 2921674"/>
                        <a:gd name="connsiteY9" fmla="*/ 28 h 2423042"/>
                        <a:gd name="connsiteX10" fmla="*/ 1345731 w 2921674"/>
                        <a:gd name="connsiteY10" fmla="*/ 77218 h 2423042"/>
                        <a:gd name="connsiteX11" fmla="*/ 1484425 w 2921674"/>
                        <a:gd name="connsiteY11" fmla="*/ 262522 h 2423042"/>
                        <a:gd name="connsiteX12" fmla="*/ 1530244 w 2921674"/>
                        <a:gd name="connsiteY12" fmla="*/ 600078 h 2423042"/>
                        <a:gd name="connsiteX13" fmla="*/ 1587938 w 2921674"/>
                        <a:gd name="connsiteY13" fmla="*/ 1197308 h 2423042"/>
                        <a:gd name="connsiteX14" fmla="*/ 1660427 w 2921674"/>
                        <a:gd name="connsiteY14" fmla="*/ 1704137 h 2423042"/>
                        <a:gd name="connsiteX15" fmla="*/ 1722377 w 2921674"/>
                        <a:gd name="connsiteY15" fmla="*/ 2044712 h 2423042"/>
                        <a:gd name="connsiteX16" fmla="*/ 1794965 w 2921674"/>
                        <a:gd name="connsiteY16" fmla="*/ 2220021 h 2423042"/>
                        <a:gd name="connsiteX17" fmla="*/ 1856370 w 2921674"/>
                        <a:gd name="connsiteY17" fmla="*/ 2310669 h 2423042"/>
                        <a:gd name="connsiteX18" fmla="*/ 1886058 w 2921674"/>
                        <a:gd name="connsiteY18" fmla="*/ 2423040 h 2423042"/>
                        <a:gd name="connsiteX19" fmla="*/ 2039003 w 2921674"/>
                        <a:gd name="connsiteY19" fmla="*/ 2399289 h 2423042"/>
                        <a:gd name="connsiteX20" fmla="*/ 2338112 w 2921674"/>
                        <a:gd name="connsiteY20" fmla="*/ 2367473 h 2423042"/>
                        <a:gd name="connsiteX21" fmla="*/ 2568890 w 2921674"/>
                        <a:gd name="connsiteY21" fmla="*/ 2345405 h 2423042"/>
                        <a:gd name="connsiteX22" fmla="*/ 2921674 w 2921674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49724 w 2921674"/>
                        <a:gd name="connsiteY1" fmla="*/ 2291866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921674" h="2423042">
                          <a:moveTo>
                            <a:pt x="0" y="2293166"/>
                          </a:moveTo>
                          <a:cubicBezTo>
                            <a:pt x="23764" y="2288786"/>
                            <a:pt x="129358" y="2282528"/>
                            <a:pt x="149724" y="2291866"/>
                          </a:cubicBezTo>
                          <a:cubicBezTo>
                            <a:pt x="155815" y="2297635"/>
                            <a:pt x="287415" y="2224656"/>
                            <a:pt x="336329" y="2220714"/>
                          </a:cubicBezTo>
                          <a:cubicBezTo>
                            <a:pt x="385243" y="2216772"/>
                            <a:pt x="414507" y="2253371"/>
                            <a:pt x="443206" y="2268215"/>
                          </a:cubicBezTo>
                          <a:cubicBezTo>
                            <a:pt x="471905" y="2283059"/>
                            <a:pt x="488671" y="2321695"/>
                            <a:pt x="508521" y="2309779"/>
                          </a:cubicBezTo>
                          <a:cubicBezTo>
                            <a:pt x="528371" y="2297863"/>
                            <a:pt x="543784" y="2268232"/>
                            <a:pt x="562306" y="2196716"/>
                          </a:cubicBezTo>
                          <a:cubicBezTo>
                            <a:pt x="580828" y="2125200"/>
                            <a:pt x="599491" y="2059614"/>
                            <a:pt x="619654" y="1880684"/>
                          </a:cubicBezTo>
                          <a:cubicBezTo>
                            <a:pt x="639817" y="1701754"/>
                            <a:pt x="661234" y="1365328"/>
                            <a:pt x="683286" y="1123137"/>
                          </a:cubicBezTo>
                          <a:cubicBezTo>
                            <a:pt x="705338" y="880946"/>
                            <a:pt x="715424" y="602289"/>
                            <a:pt x="751965" y="427540"/>
                          </a:cubicBezTo>
                          <a:cubicBezTo>
                            <a:pt x="788506" y="252791"/>
                            <a:pt x="839216" y="145897"/>
                            <a:pt x="902534" y="74645"/>
                          </a:cubicBezTo>
                          <a:cubicBezTo>
                            <a:pt x="965853" y="3393"/>
                            <a:pt x="1058010" y="-401"/>
                            <a:pt x="1131876" y="28"/>
                          </a:cubicBezTo>
                          <a:cubicBezTo>
                            <a:pt x="1205742" y="457"/>
                            <a:pt x="1286973" y="33469"/>
                            <a:pt x="1345731" y="77218"/>
                          </a:cubicBezTo>
                          <a:cubicBezTo>
                            <a:pt x="1404489" y="120967"/>
                            <a:pt x="1453673" y="175379"/>
                            <a:pt x="1484425" y="262522"/>
                          </a:cubicBezTo>
                          <a:cubicBezTo>
                            <a:pt x="1515177" y="349665"/>
                            <a:pt x="1512992" y="444280"/>
                            <a:pt x="1530244" y="600078"/>
                          </a:cubicBezTo>
                          <a:cubicBezTo>
                            <a:pt x="1547496" y="755876"/>
                            <a:pt x="1566241" y="1013298"/>
                            <a:pt x="1587938" y="1197308"/>
                          </a:cubicBezTo>
                          <a:cubicBezTo>
                            <a:pt x="1609635" y="1381318"/>
                            <a:pt x="1638021" y="1562903"/>
                            <a:pt x="1660427" y="1704137"/>
                          </a:cubicBezTo>
                          <a:cubicBezTo>
                            <a:pt x="1682833" y="1845371"/>
                            <a:pt x="1699954" y="1958731"/>
                            <a:pt x="1722377" y="2044712"/>
                          </a:cubicBezTo>
                          <a:cubicBezTo>
                            <a:pt x="1744800" y="2130693"/>
                            <a:pt x="1772633" y="2175695"/>
                            <a:pt x="1794965" y="2220021"/>
                          </a:cubicBezTo>
                          <a:cubicBezTo>
                            <a:pt x="1817297" y="2264347"/>
                            <a:pt x="1841188" y="2276833"/>
                            <a:pt x="1856370" y="2310669"/>
                          </a:cubicBezTo>
                          <a:cubicBezTo>
                            <a:pt x="1871552" y="2344505"/>
                            <a:pt x="1870859" y="2423510"/>
                            <a:pt x="1886058" y="2423040"/>
                          </a:cubicBezTo>
                          <a:cubicBezTo>
                            <a:pt x="1901257" y="2422570"/>
                            <a:pt x="1963661" y="2408550"/>
                            <a:pt x="2039003" y="2399289"/>
                          </a:cubicBezTo>
                          <a:cubicBezTo>
                            <a:pt x="2114345" y="2390028"/>
                            <a:pt x="2249798" y="2376454"/>
                            <a:pt x="2338112" y="2367473"/>
                          </a:cubicBezTo>
                          <a:cubicBezTo>
                            <a:pt x="2426426" y="2358492"/>
                            <a:pt x="2471630" y="2359969"/>
                            <a:pt x="2568890" y="2345405"/>
                          </a:cubicBezTo>
                          <a:cubicBezTo>
                            <a:pt x="2666150" y="2330841"/>
                            <a:pt x="2878131" y="2293945"/>
                            <a:pt x="2921674" y="2280090"/>
                          </a:cubicBezTo>
                        </a:path>
                      </a:pathLst>
                    </a:cu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200"/>
                    </a:p>
                  </p:txBody>
                </p:sp>
                <p:sp>
                  <p:nvSpPr>
                    <p:cNvPr id="30" name="Volný tvar 37">
                      <a:extLst>
                        <a:ext uri="{FF2B5EF4-FFF2-40B4-BE49-F238E27FC236}">
                          <a16:creationId xmlns:a16="http://schemas.microsoft.com/office/drawing/2014/main" id="{8EDBE216-7D17-45A0-80DD-A24FE970F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7166" y="6424703"/>
                      <a:ext cx="2915910" cy="816600"/>
                    </a:xfrm>
                    <a:custGeom>
                      <a:avLst/>
                      <a:gdLst>
                        <a:gd name="connsiteX0" fmla="*/ 0 w 2727960"/>
                        <a:gd name="connsiteY0" fmla="*/ 636469 h 737221"/>
                        <a:gd name="connsiteX1" fmla="*/ 114300 w 2727960"/>
                        <a:gd name="connsiteY1" fmla="*/ 682189 h 737221"/>
                        <a:gd name="connsiteX2" fmla="*/ 339090 w 2727960"/>
                        <a:gd name="connsiteY2" fmla="*/ 708859 h 737221"/>
                        <a:gd name="connsiteX3" fmla="*/ 548640 w 2727960"/>
                        <a:gd name="connsiteY3" fmla="*/ 731719 h 737221"/>
                        <a:gd name="connsiteX4" fmla="*/ 575310 w 2727960"/>
                        <a:gd name="connsiteY4" fmla="*/ 598369 h 737221"/>
                        <a:gd name="connsiteX5" fmla="*/ 689610 w 2727960"/>
                        <a:gd name="connsiteY5" fmla="*/ 224989 h 737221"/>
                        <a:gd name="connsiteX6" fmla="*/ 803910 w 2727960"/>
                        <a:gd name="connsiteY6" fmla="*/ 19249 h 737221"/>
                        <a:gd name="connsiteX7" fmla="*/ 1291590 w 2727960"/>
                        <a:gd name="connsiteY7" fmla="*/ 23059 h 737221"/>
                        <a:gd name="connsiteX8" fmla="*/ 1329690 w 2727960"/>
                        <a:gd name="connsiteY8" fmla="*/ 144979 h 737221"/>
                        <a:gd name="connsiteX9" fmla="*/ 1356360 w 2727960"/>
                        <a:gd name="connsiteY9" fmla="*/ 236419 h 737221"/>
                        <a:gd name="connsiteX10" fmla="*/ 1371600 w 2727960"/>
                        <a:gd name="connsiteY10" fmla="*/ 232609 h 737221"/>
                        <a:gd name="connsiteX11" fmla="*/ 1455420 w 2727960"/>
                        <a:gd name="connsiteY11" fmla="*/ 167839 h 737221"/>
                        <a:gd name="connsiteX12" fmla="*/ 1527810 w 2727960"/>
                        <a:gd name="connsiteY12" fmla="*/ 186889 h 737221"/>
                        <a:gd name="connsiteX13" fmla="*/ 1832610 w 2727960"/>
                        <a:gd name="connsiteY13" fmla="*/ 324049 h 737221"/>
                        <a:gd name="connsiteX14" fmla="*/ 2156460 w 2727960"/>
                        <a:gd name="connsiteY14" fmla="*/ 480259 h 737221"/>
                        <a:gd name="connsiteX15" fmla="*/ 2586990 w 2727960"/>
                        <a:gd name="connsiteY15" fmla="*/ 632659 h 737221"/>
                        <a:gd name="connsiteX16" fmla="*/ 2727960 w 2727960"/>
                        <a:gd name="connsiteY16" fmla="*/ 663139 h 737221"/>
                        <a:gd name="connsiteX0" fmla="*/ 0 w 2727960"/>
                        <a:gd name="connsiteY0" fmla="*/ 636469 h 737179"/>
                        <a:gd name="connsiteX1" fmla="*/ 169069 w 2727960"/>
                        <a:gd name="connsiteY1" fmla="*/ 684570 h 737179"/>
                        <a:gd name="connsiteX2" fmla="*/ 339090 w 2727960"/>
                        <a:gd name="connsiteY2" fmla="*/ 708859 h 737179"/>
                        <a:gd name="connsiteX3" fmla="*/ 548640 w 2727960"/>
                        <a:gd name="connsiteY3" fmla="*/ 731719 h 737179"/>
                        <a:gd name="connsiteX4" fmla="*/ 575310 w 2727960"/>
                        <a:gd name="connsiteY4" fmla="*/ 598369 h 737179"/>
                        <a:gd name="connsiteX5" fmla="*/ 689610 w 2727960"/>
                        <a:gd name="connsiteY5" fmla="*/ 224989 h 737179"/>
                        <a:gd name="connsiteX6" fmla="*/ 803910 w 2727960"/>
                        <a:gd name="connsiteY6" fmla="*/ 19249 h 737179"/>
                        <a:gd name="connsiteX7" fmla="*/ 1291590 w 2727960"/>
                        <a:gd name="connsiteY7" fmla="*/ 23059 h 737179"/>
                        <a:gd name="connsiteX8" fmla="*/ 1329690 w 2727960"/>
                        <a:gd name="connsiteY8" fmla="*/ 144979 h 737179"/>
                        <a:gd name="connsiteX9" fmla="*/ 1356360 w 2727960"/>
                        <a:gd name="connsiteY9" fmla="*/ 236419 h 737179"/>
                        <a:gd name="connsiteX10" fmla="*/ 1371600 w 2727960"/>
                        <a:gd name="connsiteY10" fmla="*/ 232609 h 737179"/>
                        <a:gd name="connsiteX11" fmla="*/ 1455420 w 2727960"/>
                        <a:gd name="connsiteY11" fmla="*/ 167839 h 737179"/>
                        <a:gd name="connsiteX12" fmla="*/ 1527810 w 2727960"/>
                        <a:gd name="connsiteY12" fmla="*/ 186889 h 737179"/>
                        <a:gd name="connsiteX13" fmla="*/ 1832610 w 2727960"/>
                        <a:gd name="connsiteY13" fmla="*/ 324049 h 737179"/>
                        <a:gd name="connsiteX14" fmla="*/ 2156460 w 2727960"/>
                        <a:gd name="connsiteY14" fmla="*/ 480259 h 737179"/>
                        <a:gd name="connsiteX15" fmla="*/ 2586990 w 2727960"/>
                        <a:gd name="connsiteY15" fmla="*/ 632659 h 737179"/>
                        <a:gd name="connsiteX16" fmla="*/ 2727960 w 2727960"/>
                        <a:gd name="connsiteY16" fmla="*/ 663139 h 737179"/>
                        <a:gd name="connsiteX0" fmla="*/ 0 w 2716054"/>
                        <a:gd name="connsiteY0" fmla="*/ 648376 h 737179"/>
                        <a:gd name="connsiteX1" fmla="*/ 157163 w 2716054"/>
                        <a:gd name="connsiteY1" fmla="*/ 684570 h 737179"/>
                        <a:gd name="connsiteX2" fmla="*/ 327184 w 2716054"/>
                        <a:gd name="connsiteY2" fmla="*/ 708859 h 737179"/>
                        <a:gd name="connsiteX3" fmla="*/ 536734 w 2716054"/>
                        <a:gd name="connsiteY3" fmla="*/ 731719 h 737179"/>
                        <a:gd name="connsiteX4" fmla="*/ 563404 w 2716054"/>
                        <a:gd name="connsiteY4" fmla="*/ 598369 h 737179"/>
                        <a:gd name="connsiteX5" fmla="*/ 677704 w 2716054"/>
                        <a:gd name="connsiteY5" fmla="*/ 224989 h 737179"/>
                        <a:gd name="connsiteX6" fmla="*/ 792004 w 2716054"/>
                        <a:gd name="connsiteY6" fmla="*/ 19249 h 737179"/>
                        <a:gd name="connsiteX7" fmla="*/ 1279684 w 2716054"/>
                        <a:gd name="connsiteY7" fmla="*/ 23059 h 737179"/>
                        <a:gd name="connsiteX8" fmla="*/ 1317784 w 2716054"/>
                        <a:gd name="connsiteY8" fmla="*/ 144979 h 737179"/>
                        <a:gd name="connsiteX9" fmla="*/ 1344454 w 2716054"/>
                        <a:gd name="connsiteY9" fmla="*/ 236419 h 737179"/>
                        <a:gd name="connsiteX10" fmla="*/ 1359694 w 2716054"/>
                        <a:gd name="connsiteY10" fmla="*/ 232609 h 737179"/>
                        <a:gd name="connsiteX11" fmla="*/ 1443514 w 2716054"/>
                        <a:gd name="connsiteY11" fmla="*/ 167839 h 737179"/>
                        <a:gd name="connsiteX12" fmla="*/ 1515904 w 2716054"/>
                        <a:gd name="connsiteY12" fmla="*/ 186889 h 737179"/>
                        <a:gd name="connsiteX13" fmla="*/ 1820704 w 2716054"/>
                        <a:gd name="connsiteY13" fmla="*/ 324049 h 737179"/>
                        <a:gd name="connsiteX14" fmla="*/ 2144554 w 2716054"/>
                        <a:gd name="connsiteY14" fmla="*/ 480259 h 737179"/>
                        <a:gd name="connsiteX15" fmla="*/ 2575084 w 2716054"/>
                        <a:gd name="connsiteY15" fmla="*/ 632659 h 737179"/>
                        <a:gd name="connsiteX16" fmla="*/ 2716054 w 2716054"/>
                        <a:gd name="connsiteY16" fmla="*/ 663139 h 737179"/>
                        <a:gd name="connsiteX0" fmla="*/ 0 w 2716054"/>
                        <a:gd name="connsiteY0" fmla="*/ 648376 h 728765"/>
                        <a:gd name="connsiteX1" fmla="*/ 157163 w 2716054"/>
                        <a:gd name="connsiteY1" fmla="*/ 684570 h 728765"/>
                        <a:gd name="connsiteX2" fmla="*/ 327184 w 2716054"/>
                        <a:gd name="connsiteY2" fmla="*/ 708859 h 728765"/>
                        <a:gd name="connsiteX3" fmla="*/ 536734 w 2716054"/>
                        <a:gd name="connsiteY3" fmla="*/ 722194 h 728765"/>
                        <a:gd name="connsiteX4" fmla="*/ 563404 w 2716054"/>
                        <a:gd name="connsiteY4" fmla="*/ 598369 h 728765"/>
                        <a:gd name="connsiteX5" fmla="*/ 677704 w 2716054"/>
                        <a:gd name="connsiteY5" fmla="*/ 224989 h 728765"/>
                        <a:gd name="connsiteX6" fmla="*/ 792004 w 2716054"/>
                        <a:gd name="connsiteY6" fmla="*/ 19249 h 728765"/>
                        <a:gd name="connsiteX7" fmla="*/ 1279684 w 2716054"/>
                        <a:gd name="connsiteY7" fmla="*/ 23059 h 728765"/>
                        <a:gd name="connsiteX8" fmla="*/ 1317784 w 2716054"/>
                        <a:gd name="connsiteY8" fmla="*/ 144979 h 728765"/>
                        <a:gd name="connsiteX9" fmla="*/ 1344454 w 2716054"/>
                        <a:gd name="connsiteY9" fmla="*/ 236419 h 728765"/>
                        <a:gd name="connsiteX10" fmla="*/ 1359694 w 2716054"/>
                        <a:gd name="connsiteY10" fmla="*/ 232609 h 728765"/>
                        <a:gd name="connsiteX11" fmla="*/ 1443514 w 2716054"/>
                        <a:gd name="connsiteY11" fmla="*/ 167839 h 728765"/>
                        <a:gd name="connsiteX12" fmla="*/ 1515904 w 2716054"/>
                        <a:gd name="connsiteY12" fmla="*/ 186889 h 728765"/>
                        <a:gd name="connsiteX13" fmla="*/ 1820704 w 2716054"/>
                        <a:gd name="connsiteY13" fmla="*/ 324049 h 728765"/>
                        <a:gd name="connsiteX14" fmla="*/ 2144554 w 2716054"/>
                        <a:gd name="connsiteY14" fmla="*/ 480259 h 728765"/>
                        <a:gd name="connsiteX15" fmla="*/ 2575084 w 2716054"/>
                        <a:gd name="connsiteY15" fmla="*/ 632659 h 728765"/>
                        <a:gd name="connsiteX16" fmla="*/ 2716054 w 2716054"/>
                        <a:gd name="connsiteY16" fmla="*/ 663139 h 728765"/>
                        <a:gd name="connsiteX0" fmla="*/ 0 w 2716054"/>
                        <a:gd name="connsiteY0" fmla="*/ 648376 h 722201"/>
                        <a:gd name="connsiteX1" fmla="*/ 157163 w 2716054"/>
                        <a:gd name="connsiteY1" fmla="*/ 684570 h 722201"/>
                        <a:gd name="connsiteX2" fmla="*/ 327184 w 2716054"/>
                        <a:gd name="connsiteY2" fmla="*/ 708859 h 722201"/>
                        <a:gd name="connsiteX3" fmla="*/ 536734 w 2716054"/>
                        <a:gd name="connsiteY3" fmla="*/ 722194 h 722201"/>
                        <a:gd name="connsiteX4" fmla="*/ 563404 w 2716054"/>
                        <a:gd name="connsiteY4" fmla="*/ 598369 h 722201"/>
                        <a:gd name="connsiteX5" fmla="*/ 677704 w 2716054"/>
                        <a:gd name="connsiteY5" fmla="*/ 224989 h 722201"/>
                        <a:gd name="connsiteX6" fmla="*/ 792004 w 2716054"/>
                        <a:gd name="connsiteY6" fmla="*/ 19249 h 722201"/>
                        <a:gd name="connsiteX7" fmla="*/ 1279684 w 2716054"/>
                        <a:gd name="connsiteY7" fmla="*/ 23059 h 722201"/>
                        <a:gd name="connsiteX8" fmla="*/ 1317784 w 2716054"/>
                        <a:gd name="connsiteY8" fmla="*/ 144979 h 722201"/>
                        <a:gd name="connsiteX9" fmla="*/ 1344454 w 2716054"/>
                        <a:gd name="connsiteY9" fmla="*/ 236419 h 722201"/>
                        <a:gd name="connsiteX10" fmla="*/ 1359694 w 2716054"/>
                        <a:gd name="connsiteY10" fmla="*/ 232609 h 722201"/>
                        <a:gd name="connsiteX11" fmla="*/ 1443514 w 2716054"/>
                        <a:gd name="connsiteY11" fmla="*/ 167839 h 722201"/>
                        <a:gd name="connsiteX12" fmla="*/ 1515904 w 2716054"/>
                        <a:gd name="connsiteY12" fmla="*/ 186889 h 722201"/>
                        <a:gd name="connsiteX13" fmla="*/ 1820704 w 2716054"/>
                        <a:gd name="connsiteY13" fmla="*/ 324049 h 722201"/>
                        <a:gd name="connsiteX14" fmla="*/ 2144554 w 2716054"/>
                        <a:gd name="connsiteY14" fmla="*/ 480259 h 722201"/>
                        <a:gd name="connsiteX15" fmla="*/ 2575084 w 2716054"/>
                        <a:gd name="connsiteY15" fmla="*/ 632659 h 722201"/>
                        <a:gd name="connsiteX16" fmla="*/ 2716054 w 2716054"/>
                        <a:gd name="connsiteY16" fmla="*/ 663139 h 722201"/>
                        <a:gd name="connsiteX0" fmla="*/ 0 w 2716054"/>
                        <a:gd name="connsiteY0" fmla="*/ 731421 h 805246"/>
                        <a:gd name="connsiteX1" fmla="*/ 157163 w 2716054"/>
                        <a:gd name="connsiteY1" fmla="*/ 767615 h 805246"/>
                        <a:gd name="connsiteX2" fmla="*/ 327184 w 2716054"/>
                        <a:gd name="connsiteY2" fmla="*/ 791904 h 805246"/>
                        <a:gd name="connsiteX3" fmla="*/ 536734 w 2716054"/>
                        <a:gd name="connsiteY3" fmla="*/ 805239 h 805246"/>
                        <a:gd name="connsiteX4" fmla="*/ 563404 w 2716054"/>
                        <a:gd name="connsiteY4" fmla="*/ 681414 h 805246"/>
                        <a:gd name="connsiteX5" fmla="*/ 677704 w 2716054"/>
                        <a:gd name="connsiteY5" fmla="*/ 308034 h 805246"/>
                        <a:gd name="connsiteX6" fmla="*/ 906304 w 2716054"/>
                        <a:gd name="connsiteY6" fmla="*/ 7044 h 805246"/>
                        <a:gd name="connsiteX7" fmla="*/ 1279684 w 2716054"/>
                        <a:gd name="connsiteY7" fmla="*/ 106104 h 805246"/>
                        <a:gd name="connsiteX8" fmla="*/ 1317784 w 2716054"/>
                        <a:gd name="connsiteY8" fmla="*/ 228024 h 805246"/>
                        <a:gd name="connsiteX9" fmla="*/ 1344454 w 2716054"/>
                        <a:gd name="connsiteY9" fmla="*/ 319464 h 805246"/>
                        <a:gd name="connsiteX10" fmla="*/ 1359694 w 2716054"/>
                        <a:gd name="connsiteY10" fmla="*/ 315654 h 805246"/>
                        <a:gd name="connsiteX11" fmla="*/ 1443514 w 2716054"/>
                        <a:gd name="connsiteY11" fmla="*/ 250884 h 805246"/>
                        <a:gd name="connsiteX12" fmla="*/ 1515904 w 2716054"/>
                        <a:gd name="connsiteY12" fmla="*/ 269934 h 805246"/>
                        <a:gd name="connsiteX13" fmla="*/ 1820704 w 2716054"/>
                        <a:gd name="connsiteY13" fmla="*/ 407094 h 805246"/>
                        <a:gd name="connsiteX14" fmla="*/ 2144554 w 2716054"/>
                        <a:gd name="connsiteY14" fmla="*/ 563304 h 805246"/>
                        <a:gd name="connsiteX15" fmla="*/ 2575084 w 2716054"/>
                        <a:gd name="connsiteY15" fmla="*/ 715704 h 805246"/>
                        <a:gd name="connsiteX16" fmla="*/ 2716054 w 2716054"/>
                        <a:gd name="connsiteY16" fmla="*/ 746184 h 805246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56862 h 842644"/>
                        <a:gd name="connsiteX10" fmla="*/ 1359694 w 2716054"/>
                        <a:gd name="connsiteY10" fmla="*/ 353052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56862 h 842644"/>
                        <a:gd name="connsiteX10" fmla="*/ 1369219 w 2716054"/>
                        <a:gd name="connsiteY10" fmla="*/ 324477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71150 h 842644"/>
                        <a:gd name="connsiteX10" fmla="*/ 1369219 w 2716054"/>
                        <a:gd name="connsiteY10" fmla="*/ 324477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69219 w 2716054"/>
                        <a:gd name="connsiteY10" fmla="*/ 321531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69219 w 2716054"/>
                        <a:gd name="connsiteY10" fmla="*/ 321531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43514 w 2716054"/>
                        <a:gd name="connsiteY11" fmla="*/ 285336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50658 w 2716054"/>
                        <a:gd name="connsiteY11" fmla="*/ 294861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50658 w 2716054"/>
                        <a:gd name="connsiteY11" fmla="*/ 292480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1210 h 835035"/>
                        <a:gd name="connsiteX1" fmla="*/ 157163 w 2716054"/>
                        <a:gd name="connsiteY1" fmla="*/ 797404 h 835035"/>
                        <a:gd name="connsiteX2" fmla="*/ 327184 w 2716054"/>
                        <a:gd name="connsiteY2" fmla="*/ 821693 h 835035"/>
                        <a:gd name="connsiteX3" fmla="*/ 536734 w 2716054"/>
                        <a:gd name="connsiteY3" fmla="*/ 835028 h 835035"/>
                        <a:gd name="connsiteX4" fmla="*/ 563404 w 2716054"/>
                        <a:gd name="connsiteY4" fmla="*/ 711203 h 835035"/>
                        <a:gd name="connsiteX5" fmla="*/ 677704 w 2716054"/>
                        <a:gd name="connsiteY5" fmla="*/ 337823 h 835035"/>
                        <a:gd name="connsiteX6" fmla="*/ 872782 w 2716054"/>
                        <a:gd name="connsiteY6" fmla="*/ 47148 h 835035"/>
                        <a:gd name="connsiteX7" fmla="*/ 1143953 w 2716054"/>
                        <a:gd name="connsiteY7" fmla="*/ 16830 h 835035"/>
                        <a:gd name="connsiteX8" fmla="*/ 1298734 w 2716054"/>
                        <a:gd name="connsiteY8" fmla="*/ 214950 h 835035"/>
                        <a:gd name="connsiteX9" fmla="*/ 1344454 w 2716054"/>
                        <a:gd name="connsiteY9" fmla="*/ 363541 h 835035"/>
                        <a:gd name="connsiteX10" fmla="*/ 1383506 w 2716054"/>
                        <a:gd name="connsiteY10" fmla="*/ 319249 h 835035"/>
                        <a:gd name="connsiteX11" fmla="*/ 1450658 w 2716054"/>
                        <a:gd name="connsiteY11" fmla="*/ 287817 h 835035"/>
                        <a:gd name="connsiteX12" fmla="*/ 1582579 w 2716054"/>
                        <a:gd name="connsiteY12" fmla="*/ 325917 h 835035"/>
                        <a:gd name="connsiteX13" fmla="*/ 1820704 w 2716054"/>
                        <a:gd name="connsiteY13" fmla="*/ 436883 h 835035"/>
                        <a:gd name="connsiteX14" fmla="*/ 2144554 w 2716054"/>
                        <a:gd name="connsiteY14" fmla="*/ 593093 h 835035"/>
                        <a:gd name="connsiteX15" fmla="*/ 2575084 w 2716054"/>
                        <a:gd name="connsiteY15" fmla="*/ 745493 h 835035"/>
                        <a:gd name="connsiteX16" fmla="*/ 2716054 w 2716054"/>
                        <a:gd name="connsiteY16" fmla="*/ 775973 h 835035"/>
                        <a:gd name="connsiteX0" fmla="*/ 0 w 2716054"/>
                        <a:gd name="connsiteY0" fmla="*/ 752676 h 826501"/>
                        <a:gd name="connsiteX1" fmla="*/ 157163 w 2716054"/>
                        <a:gd name="connsiteY1" fmla="*/ 788870 h 826501"/>
                        <a:gd name="connsiteX2" fmla="*/ 327184 w 2716054"/>
                        <a:gd name="connsiteY2" fmla="*/ 813159 h 826501"/>
                        <a:gd name="connsiteX3" fmla="*/ 536734 w 2716054"/>
                        <a:gd name="connsiteY3" fmla="*/ 826494 h 826501"/>
                        <a:gd name="connsiteX4" fmla="*/ 563404 w 2716054"/>
                        <a:gd name="connsiteY4" fmla="*/ 702669 h 826501"/>
                        <a:gd name="connsiteX5" fmla="*/ 677704 w 2716054"/>
                        <a:gd name="connsiteY5" fmla="*/ 329289 h 826501"/>
                        <a:gd name="connsiteX6" fmla="*/ 872782 w 2716054"/>
                        <a:gd name="connsiteY6" fmla="*/ 38614 h 826501"/>
                        <a:gd name="connsiteX7" fmla="*/ 1097537 w 2716054"/>
                        <a:gd name="connsiteY7" fmla="*/ 21189 h 826501"/>
                        <a:gd name="connsiteX8" fmla="*/ 1298734 w 2716054"/>
                        <a:gd name="connsiteY8" fmla="*/ 206416 h 826501"/>
                        <a:gd name="connsiteX9" fmla="*/ 1344454 w 2716054"/>
                        <a:gd name="connsiteY9" fmla="*/ 355007 h 826501"/>
                        <a:gd name="connsiteX10" fmla="*/ 1383506 w 2716054"/>
                        <a:gd name="connsiteY10" fmla="*/ 310715 h 826501"/>
                        <a:gd name="connsiteX11" fmla="*/ 1450658 w 2716054"/>
                        <a:gd name="connsiteY11" fmla="*/ 279283 h 826501"/>
                        <a:gd name="connsiteX12" fmla="*/ 1582579 w 2716054"/>
                        <a:gd name="connsiteY12" fmla="*/ 317383 h 826501"/>
                        <a:gd name="connsiteX13" fmla="*/ 1820704 w 2716054"/>
                        <a:gd name="connsiteY13" fmla="*/ 428349 h 826501"/>
                        <a:gd name="connsiteX14" fmla="*/ 2144554 w 2716054"/>
                        <a:gd name="connsiteY14" fmla="*/ 584559 h 826501"/>
                        <a:gd name="connsiteX15" fmla="*/ 2575084 w 2716054"/>
                        <a:gd name="connsiteY15" fmla="*/ 736959 h 826501"/>
                        <a:gd name="connsiteX16" fmla="*/ 2716054 w 2716054"/>
                        <a:gd name="connsiteY16" fmla="*/ 767439 h 826501"/>
                        <a:gd name="connsiteX0" fmla="*/ 0 w 2716054"/>
                        <a:gd name="connsiteY0" fmla="*/ 747851 h 821676"/>
                        <a:gd name="connsiteX1" fmla="*/ 157163 w 2716054"/>
                        <a:gd name="connsiteY1" fmla="*/ 784045 h 821676"/>
                        <a:gd name="connsiteX2" fmla="*/ 327184 w 2716054"/>
                        <a:gd name="connsiteY2" fmla="*/ 808334 h 821676"/>
                        <a:gd name="connsiteX3" fmla="*/ 536734 w 2716054"/>
                        <a:gd name="connsiteY3" fmla="*/ 821669 h 821676"/>
                        <a:gd name="connsiteX4" fmla="*/ 563404 w 2716054"/>
                        <a:gd name="connsiteY4" fmla="*/ 697844 h 821676"/>
                        <a:gd name="connsiteX5" fmla="*/ 677704 w 2716054"/>
                        <a:gd name="connsiteY5" fmla="*/ 324464 h 821676"/>
                        <a:gd name="connsiteX6" fmla="*/ 852153 w 2716054"/>
                        <a:gd name="connsiteY6" fmla="*/ 44103 h 821676"/>
                        <a:gd name="connsiteX7" fmla="*/ 1097537 w 2716054"/>
                        <a:gd name="connsiteY7" fmla="*/ 16364 h 821676"/>
                        <a:gd name="connsiteX8" fmla="*/ 1298734 w 2716054"/>
                        <a:gd name="connsiteY8" fmla="*/ 201591 h 821676"/>
                        <a:gd name="connsiteX9" fmla="*/ 1344454 w 2716054"/>
                        <a:gd name="connsiteY9" fmla="*/ 350182 h 821676"/>
                        <a:gd name="connsiteX10" fmla="*/ 1383506 w 2716054"/>
                        <a:gd name="connsiteY10" fmla="*/ 305890 h 821676"/>
                        <a:gd name="connsiteX11" fmla="*/ 1450658 w 2716054"/>
                        <a:gd name="connsiteY11" fmla="*/ 274458 h 821676"/>
                        <a:gd name="connsiteX12" fmla="*/ 1582579 w 2716054"/>
                        <a:gd name="connsiteY12" fmla="*/ 312558 h 821676"/>
                        <a:gd name="connsiteX13" fmla="*/ 1820704 w 2716054"/>
                        <a:gd name="connsiteY13" fmla="*/ 423524 h 821676"/>
                        <a:gd name="connsiteX14" fmla="*/ 2144554 w 2716054"/>
                        <a:gd name="connsiteY14" fmla="*/ 579734 h 821676"/>
                        <a:gd name="connsiteX15" fmla="*/ 2575084 w 2716054"/>
                        <a:gd name="connsiteY15" fmla="*/ 732134 h 821676"/>
                        <a:gd name="connsiteX16" fmla="*/ 2716054 w 2716054"/>
                        <a:gd name="connsiteY16" fmla="*/ 762614 h 821676"/>
                        <a:gd name="connsiteX0" fmla="*/ 0 w 2716054"/>
                        <a:gd name="connsiteY0" fmla="*/ 745434 h 819261"/>
                        <a:gd name="connsiteX1" fmla="*/ 157163 w 2716054"/>
                        <a:gd name="connsiteY1" fmla="*/ 781628 h 819261"/>
                        <a:gd name="connsiteX2" fmla="*/ 327184 w 2716054"/>
                        <a:gd name="connsiteY2" fmla="*/ 805917 h 819261"/>
                        <a:gd name="connsiteX3" fmla="*/ 536734 w 2716054"/>
                        <a:gd name="connsiteY3" fmla="*/ 819252 h 819261"/>
                        <a:gd name="connsiteX4" fmla="*/ 563404 w 2716054"/>
                        <a:gd name="connsiteY4" fmla="*/ 695427 h 819261"/>
                        <a:gd name="connsiteX5" fmla="*/ 682861 w 2716054"/>
                        <a:gd name="connsiteY5" fmla="*/ 267895 h 819261"/>
                        <a:gd name="connsiteX6" fmla="*/ 852153 w 2716054"/>
                        <a:gd name="connsiteY6" fmla="*/ 41686 h 819261"/>
                        <a:gd name="connsiteX7" fmla="*/ 1097537 w 2716054"/>
                        <a:gd name="connsiteY7" fmla="*/ 13947 h 819261"/>
                        <a:gd name="connsiteX8" fmla="*/ 1298734 w 2716054"/>
                        <a:gd name="connsiteY8" fmla="*/ 199174 h 819261"/>
                        <a:gd name="connsiteX9" fmla="*/ 1344454 w 2716054"/>
                        <a:gd name="connsiteY9" fmla="*/ 347765 h 819261"/>
                        <a:gd name="connsiteX10" fmla="*/ 1383506 w 2716054"/>
                        <a:gd name="connsiteY10" fmla="*/ 303473 h 819261"/>
                        <a:gd name="connsiteX11" fmla="*/ 1450658 w 2716054"/>
                        <a:gd name="connsiteY11" fmla="*/ 272041 h 819261"/>
                        <a:gd name="connsiteX12" fmla="*/ 1582579 w 2716054"/>
                        <a:gd name="connsiteY12" fmla="*/ 310141 h 819261"/>
                        <a:gd name="connsiteX13" fmla="*/ 1820704 w 2716054"/>
                        <a:gd name="connsiteY13" fmla="*/ 421107 h 819261"/>
                        <a:gd name="connsiteX14" fmla="*/ 2144554 w 2716054"/>
                        <a:gd name="connsiteY14" fmla="*/ 577317 h 819261"/>
                        <a:gd name="connsiteX15" fmla="*/ 2575084 w 2716054"/>
                        <a:gd name="connsiteY15" fmla="*/ 729717 h 819261"/>
                        <a:gd name="connsiteX16" fmla="*/ 2716054 w 2716054"/>
                        <a:gd name="connsiteY16" fmla="*/ 760197 h 819261"/>
                        <a:gd name="connsiteX0" fmla="*/ 0 w 2716054"/>
                        <a:gd name="connsiteY0" fmla="*/ 742773 h 816600"/>
                        <a:gd name="connsiteX1" fmla="*/ 157163 w 2716054"/>
                        <a:gd name="connsiteY1" fmla="*/ 778967 h 816600"/>
                        <a:gd name="connsiteX2" fmla="*/ 327184 w 2716054"/>
                        <a:gd name="connsiteY2" fmla="*/ 803256 h 816600"/>
                        <a:gd name="connsiteX3" fmla="*/ 536734 w 2716054"/>
                        <a:gd name="connsiteY3" fmla="*/ 816591 h 816600"/>
                        <a:gd name="connsiteX4" fmla="*/ 563404 w 2716054"/>
                        <a:gd name="connsiteY4" fmla="*/ 692766 h 816600"/>
                        <a:gd name="connsiteX5" fmla="*/ 682861 w 2716054"/>
                        <a:gd name="connsiteY5" fmla="*/ 265234 h 816600"/>
                        <a:gd name="connsiteX6" fmla="*/ 852153 w 2716054"/>
                        <a:gd name="connsiteY6" fmla="*/ 39025 h 816600"/>
                        <a:gd name="connsiteX7" fmla="*/ 1097537 w 2716054"/>
                        <a:gd name="connsiteY7" fmla="*/ 11286 h 816600"/>
                        <a:gd name="connsiteX8" fmla="*/ 1285841 w 2716054"/>
                        <a:gd name="connsiteY8" fmla="*/ 160411 h 816600"/>
                        <a:gd name="connsiteX9" fmla="*/ 1344454 w 2716054"/>
                        <a:gd name="connsiteY9" fmla="*/ 345104 h 816600"/>
                        <a:gd name="connsiteX10" fmla="*/ 1383506 w 2716054"/>
                        <a:gd name="connsiteY10" fmla="*/ 300812 h 816600"/>
                        <a:gd name="connsiteX11" fmla="*/ 1450658 w 2716054"/>
                        <a:gd name="connsiteY11" fmla="*/ 269380 h 816600"/>
                        <a:gd name="connsiteX12" fmla="*/ 1582579 w 2716054"/>
                        <a:gd name="connsiteY12" fmla="*/ 307480 h 816600"/>
                        <a:gd name="connsiteX13" fmla="*/ 1820704 w 2716054"/>
                        <a:gd name="connsiteY13" fmla="*/ 418446 h 816600"/>
                        <a:gd name="connsiteX14" fmla="*/ 2144554 w 2716054"/>
                        <a:gd name="connsiteY14" fmla="*/ 574656 h 816600"/>
                        <a:gd name="connsiteX15" fmla="*/ 2575084 w 2716054"/>
                        <a:gd name="connsiteY15" fmla="*/ 727056 h 816600"/>
                        <a:gd name="connsiteX16" fmla="*/ 2716054 w 2716054"/>
                        <a:gd name="connsiteY16" fmla="*/ 757536 h 816600"/>
                        <a:gd name="connsiteX0" fmla="*/ 0 w 2755311"/>
                        <a:gd name="connsiteY0" fmla="*/ 742773 h 816600"/>
                        <a:gd name="connsiteX1" fmla="*/ 157163 w 2755311"/>
                        <a:gd name="connsiteY1" fmla="*/ 778967 h 816600"/>
                        <a:gd name="connsiteX2" fmla="*/ 327184 w 2755311"/>
                        <a:gd name="connsiteY2" fmla="*/ 803256 h 816600"/>
                        <a:gd name="connsiteX3" fmla="*/ 536734 w 2755311"/>
                        <a:gd name="connsiteY3" fmla="*/ 816591 h 816600"/>
                        <a:gd name="connsiteX4" fmla="*/ 563404 w 2755311"/>
                        <a:gd name="connsiteY4" fmla="*/ 692766 h 816600"/>
                        <a:gd name="connsiteX5" fmla="*/ 682861 w 2755311"/>
                        <a:gd name="connsiteY5" fmla="*/ 265234 h 816600"/>
                        <a:gd name="connsiteX6" fmla="*/ 852153 w 2755311"/>
                        <a:gd name="connsiteY6" fmla="*/ 39025 h 816600"/>
                        <a:gd name="connsiteX7" fmla="*/ 1097537 w 2755311"/>
                        <a:gd name="connsiteY7" fmla="*/ 11286 h 816600"/>
                        <a:gd name="connsiteX8" fmla="*/ 1285841 w 2755311"/>
                        <a:gd name="connsiteY8" fmla="*/ 160411 h 816600"/>
                        <a:gd name="connsiteX9" fmla="*/ 1344454 w 2755311"/>
                        <a:gd name="connsiteY9" fmla="*/ 345104 h 816600"/>
                        <a:gd name="connsiteX10" fmla="*/ 1383506 w 2755311"/>
                        <a:gd name="connsiteY10" fmla="*/ 300812 h 816600"/>
                        <a:gd name="connsiteX11" fmla="*/ 1450658 w 2755311"/>
                        <a:gd name="connsiteY11" fmla="*/ 269380 h 816600"/>
                        <a:gd name="connsiteX12" fmla="*/ 1582579 w 2755311"/>
                        <a:gd name="connsiteY12" fmla="*/ 307480 h 816600"/>
                        <a:gd name="connsiteX13" fmla="*/ 1820704 w 2755311"/>
                        <a:gd name="connsiteY13" fmla="*/ 418446 h 816600"/>
                        <a:gd name="connsiteX14" fmla="*/ 2144554 w 2755311"/>
                        <a:gd name="connsiteY14" fmla="*/ 574656 h 816600"/>
                        <a:gd name="connsiteX15" fmla="*/ 2575084 w 2755311"/>
                        <a:gd name="connsiteY15" fmla="*/ 727056 h 816600"/>
                        <a:gd name="connsiteX16" fmla="*/ 2755311 w 2755311"/>
                        <a:gd name="connsiteY16" fmla="*/ 768243 h 816600"/>
                        <a:gd name="connsiteX0" fmla="*/ 0 w 2915910"/>
                        <a:gd name="connsiteY0" fmla="*/ 728497 h 816600"/>
                        <a:gd name="connsiteX1" fmla="*/ 317762 w 2915910"/>
                        <a:gd name="connsiteY1" fmla="*/ 778967 h 816600"/>
                        <a:gd name="connsiteX2" fmla="*/ 487783 w 2915910"/>
                        <a:gd name="connsiteY2" fmla="*/ 803256 h 816600"/>
                        <a:gd name="connsiteX3" fmla="*/ 697333 w 2915910"/>
                        <a:gd name="connsiteY3" fmla="*/ 816591 h 816600"/>
                        <a:gd name="connsiteX4" fmla="*/ 724003 w 2915910"/>
                        <a:gd name="connsiteY4" fmla="*/ 692766 h 816600"/>
                        <a:gd name="connsiteX5" fmla="*/ 843460 w 2915910"/>
                        <a:gd name="connsiteY5" fmla="*/ 265234 h 816600"/>
                        <a:gd name="connsiteX6" fmla="*/ 1012752 w 2915910"/>
                        <a:gd name="connsiteY6" fmla="*/ 39025 h 816600"/>
                        <a:gd name="connsiteX7" fmla="*/ 1258136 w 2915910"/>
                        <a:gd name="connsiteY7" fmla="*/ 11286 h 816600"/>
                        <a:gd name="connsiteX8" fmla="*/ 1446440 w 2915910"/>
                        <a:gd name="connsiteY8" fmla="*/ 160411 h 816600"/>
                        <a:gd name="connsiteX9" fmla="*/ 1505053 w 2915910"/>
                        <a:gd name="connsiteY9" fmla="*/ 345104 h 816600"/>
                        <a:gd name="connsiteX10" fmla="*/ 1544105 w 2915910"/>
                        <a:gd name="connsiteY10" fmla="*/ 300812 h 816600"/>
                        <a:gd name="connsiteX11" fmla="*/ 1611257 w 2915910"/>
                        <a:gd name="connsiteY11" fmla="*/ 269380 h 816600"/>
                        <a:gd name="connsiteX12" fmla="*/ 1743178 w 2915910"/>
                        <a:gd name="connsiteY12" fmla="*/ 307480 h 816600"/>
                        <a:gd name="connsiteX13" fmla="*/ 1981303 w 2915910"/>
                        <a:gd name="connsiteY13" fmla="*/ 418446 h 816600"/>
                        <a:gd name="connsiteX14" fmla="*/ 2305153 w 2915910"/>
                        <a:gd name="connsiteY14" fmla="*/ 574656 h 816600"/>
                        <a:gd name="connsiteX15" fmla="*/ 2735683 w 2915910"/>
                        <a:gd name="connsiteY15" fmla="*/ 727056 h 816600"/>
                        <a:gd name="connsiteX16" fmla="*/ 2915910 w 2915910"/>
                        <a:gd name="connsiteY16" fmla="*/ 768243 h 816600"/>
                        <a:gd name="connsiteX0" fmla="*/ 0 w 2915910"/>
                        <a:gd name="connsiteY0" fmla="*/ 728497 h 816600"/>
                        <a:gd name="connsiteX1" fmla="*/ 317762 w 2915910"/>
                        <a:gd name="connsiteY1" fmla="*/ 778967 h 816600"/>
                        <a:gd name="connsiteX2" fmla="*/ 487783 w 2915910"/>
                        <a:gd name="connsiteY2" fmla="*/ 803256 h 816600"/>
                        <a:gd name="connsiteX3" fmla="*/ 697333 w 2915910"/>
                        <a:gd name="connsiteY3" fmla="*/ 816591 h 816600"/>
                        <a:gd name="connsiteX4" fmla="*/ 724003 w 2915910"/>
                        <a:gd name="connsiteY4" fmla="*/ 692766 h 816600"/>
                        <a:gd name="connsiteX5" fmla="*/ 843460 w 2915910"/>
                        <a:gd name="connsiteY5" fmla="*/ 265234 h 816600"/>
                        <a:gd name="connsiteX6" fmla="*/ 1012752 w 2915910"/>
                        <a:gd name="connsiteY6" fmla="*/ 39025 h 816600"/>
                        <a:gd name="connsiteX7" fmla="*/ 1258136 w 2915910"/>
                        <a:gd name="connsiteY7" fmla="*/ 11286 h 816600"/>
                        <a:gd name="connsiteX8" fmla="*/ 1446440 w 2915910"/>
                        <a:gd name="connsiteY8" fmla="*/ 160411 h 816600"/>
                        <a:gd name="connsiteX9" fmla="*/ 1505053 w 2915910"/>
                        <a:gd name="connsiteY9" fmla="*/ 345104 h 816600"/>
                        <a:gd name="connsiteX10" fmla="*/ 1544105 w 2915910"/>
                        <a:gd name="connsiteY10" fmla="*/ 300812 h 816600"/>
                        <a:gd name="connsiteX11" fmla="*/ 1611257 w 2915910"/>
                        <a:gd name="connsiteY11" fmla="*/ 269380 h 816600"/>
                        <a:gd name="connsiteX12" fmla="*/ 1743178 w 2915910"/>
                        <a:gd name="connsiteY12" fmla="*/ 307480 h 816600"/>
                        <a:gd name="connsiteX13" fmla="*/ 1981303 w 2915910"/>
                        <a:gd name="connsiteY13" fmla="*/ 418446 h 816600"/>
                        <a:gd name="connsiteX14" fmla="*/ 2305153 w 2915910"/>
                        <a:gd name="connsiteY14" fmla="*/ 574656 h 816600"/>
                        <a:gd name="connsiteX15" fmla="*/ 2735683 w 2915910"/>
                        <a:gd name="connsiteY15" fmla="*/ 727056 h 816600"/>
                        <a:gd name="connsiteX16" fmla="*/ 2915910 w 2915910"/>
                        <a:gd name="connsiteY16" fmla="*/ 768243 h 816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915910" h="816600">
                          <a:moveTo>
                            <a:pt x="0" y="728497"/>
                          </a:moveTo>
                          <a:cubicBezTo>
                            <a:pt x="75287" y="738186"/>
                            <a:pt x="236465" y="766507"/>
                            <a:pt x="317762" y="778967"/>
                          </a:cubicBezTo>
                          <a:cubicBezTo>
                            <a:pt x="399059" y="791427"/>
                            <a:pt x="424521" y="796985"/>
                            <a:pt x="487783" y="803256"/>
                          </a:cubicBezTo>
                          <a:cubicBezTo>
                            <a:pt x="551045" y="809527"/>
                            <a:pt x="688919" y="815956"/>
                            <a:pt x="697333" y="816591"/>
                          </a:cubicBezTo>
                          <a:cubicBezTo>
                            <a:pt x="705747" y="817226"/>
                            <a:pt x="699649" y="784659"/>
                            <a:pt x="724003" y="692766"/>
                          </a:cubicBezTo>
                          <a:cubicBezTo>
                            <a:pt x="748357" y="600873"/>
                            <a:pt x="795335" y="374191"/>
                            <a:pt x="843460" y="265234"/>
                          </a:cubicBezTo>
                          <a:cubicBezTo>
                            <a:pt x="891585" y="156277"/>
                            <a:pt x="943639" y="81350"/>
                            <a:pt x="1012752" y="39025"/>
                          </a:cubicBezTo>
                          <a:cubicBezTo>
                            <a:pt x="1081865" y="-3300"/>
                            <a:pt x="1185855" y="-8945"/>
                            <a:pt x="1258136" y="11286"/>
                          </a:cubicBezTo>
                          <a:cubicBezTo>
                            <a:pt x="1330417" y="31517"/>
                            <a:pt x="1405287" y="104775"/>
                            <a:pt x="1446440" y="160411"/>
                          </a:cubicBezTo>
                          <a:cubicBezTo>
                            <a:pt x="1487593" y="216047"/>
                            <a:pt x="1488776" y="321704"/>
                            <a:pt x="1505053" y="345104"/>
                          </a:cubicBezTo>
                          <a:cubicBezTo>
                            <a:pt x="1521330" y="368504"/>
                            <a:pt x="1526404" y="313433"/>
                            <a:pt x="1544105" y="300812"/>
                          </a:cubicBezTo>
                          <a:cubicBezTo>
                            <a:pt x="1561806" y="288191"/>
                            <a:pt x="1578078" y="268269"/>
                            <a:pt x="1611257" y="269380"/>
                          </a:cubicBezTo>
                          <a:cubicBezTo>
                            <a:pt x="1644436" y="270491"/>
                            <a:pt x="1681504" y="282636"/>
                            <a:pt x="1743178" y="307480"/>
                          </a:cubicBezTo>
                          <a:cubicBezTo>
                            <a:pt x="1804852" y="332324"/>
                            <a:pt x="1887641" y="373917"/>
                            <a:pt x="1981303" y="418446"/>
                          </a:cubicBezTo>
                          <a:cubicBezTo>
                            <a:pt x="2074966" y="462975"/>
                            <a:pt x="2179423" y="523221"/>
                            <a:pt x="2305153" y="574656"/>
                          </a:cubicBezTo>
                          <a:cubicBezTo>
                            <a:pt x="2430883" y="626091"/>
                            <a:pt x="2633890" y="694792"/>
                            <a:pt x="2735683" y="727056"/>
                          </a:cubicBezTo>
                          <a:cubicBezTo>
                            <a:pt x="2837476" y="759320"/>
                            <a:pt x="2893050" y="767608"/>
                            <a:pt x="2915910" y="768243"/>
                          </a:cubicBezTo>
                        </a:path>
                      </a:pathLst>
                    </a:cu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200"/>
                    </a:p>
                  </p:txBody>
                </p:sp>
                <p:cxnSp>
                  <p:nvCxnSpPr>
                    <p:cNvPr id="31" name="Přímá spojnice 30">
                      <a:extLst>
                        <a:ext uri="{FF2B5EF4-FFF2-40B4-BE49-F238E27FC236}">
                          <a16:creationId xmlns:a16="http://schemas.microsoft.com/office/drawing/2014/main" id="{30037594-A248-42CD-9B36-4CEAFCDB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09201" y="8735656"/>
                      <a:ext cx="2933066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18AE9D74-CA7E-4F25-89E2-A6E9CDB080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6443" y="7239816"/>
                      <a:ext cx="702531" cy="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E627B497-A38B-4FA0-9F06-7F957FC0C84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7357" y="6782648"/>
                      <a:ext cx="1528004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Přímá spojnice 33">
                      <a:extLst>
                        <a:ext uri="{FF2B5EF4-FFF2-40B4-BE49-F238E27FC236}">
                          <a16:creationId xmlns:a16="http://schemas.microsoft.com/office/drawing/2014/main" id="{0C75D442-DE25-4DAA-A9F9-B5FA6C314E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1377" y="6427610"/>
                      <a:ext cx="1159176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Skupina 34">
                      <a:extLst>
                        <a:ext uri="{FF2B5EF4-FFF2-40B4-BE49-F238E27FC236}">
                          <a16:creationId xmlns:a16="http://schemas.microsoft.com/office/drawing/2014/main" id="{20C40B87-BE77-49B0-B894-DA2FC27F50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14034" y="8997307"/>
                      <a:ext cx="3231987" cy="278936"/>
                      <a:chOff x="4714034" y="10046027"/>
                      <a:chExt cx="3231987" cy="278936"/>
                    </a:xfrm>
                  </p:grpSpPr>
                  <p:cxnSp>
                    <p:nvCxnSpPr>
                      <p:cNvPr id="38" name="Přímá spojnice 37">
                        <a:extLst>
                          <a:ext uri="{FF2B5EF4-FFF2-40B4-BE49-F238E27FC236}">
                            <a16:creationId xmlns:a16="http://schemas.microsoft.com/office/drawing/2014/main" id="{4DEE3924-0008-464B-A03A-114284F3130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5750" y="10046027"/>
                        <a:ext cx="2933066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" name="TextovéPole 38">
                        <a:extLst>
                          <a:ext uri="{FF2B5EF4-FFF2-40B4-BE49-F238E27FC236}">
                            <a16:creationId xmlns:a16="http://schemas.microsoft.com/office/drawing/2014/main" id="{32DD3BAF-146D-431F-A3DD-E4017B0163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14034" y="10051051"/>
                        <a:ext cx="353119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</a:t>
                        </a:r>
                      </a:p>
                    </p:txBody>
                  </p:sp>
                  <p:sp>
                    <p:nvSpPr>
                      <p:cNvPr id="40" name="TextovéPole 39">
                        <a:extLst>
                          <a:ext uri="{FF2B5EF4-FFF2-40B4-BE49-F238E27FC236}">
                            <a16:creationId xmlns:a16="http://schemas.microsoft.com/office/drawing/2014/main" id="{F1F10CE1-7DAB-45C5-B96F-7EB73C56A1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99867" y="10046027"/>
                        <a:ext cx="546154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0.8 s</a:t>
                        </a:r>
                      </a:p>
                    </p:txBody>
                  </p:sp>
                  <p:sp>
                    <p:nvSpPr>
                      <p:cNvPr id="41" name="TextovéPole 40">
                        <a:extLst>
                          <a:ext uri="{FF2B5EF4-FFF2-40B4-BE49-F238E27FC236}">
                            <a16:creationId xmlns:a16="http://schemas.microsoft.com/office/drawing/2014/main" id="{4144EAB5-0401-4798-8B73-90988B2E32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40088" y="10054403"/>
                        <a:ext cx="470991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0.4</a:t>
                        </a:r>
                      </a:p>
                    </p:txBody>
                  </p:sp>
                </p:grpSp>
                <p:cxnSp>
                  <p:nvCxnSpPr>
                    <p:cNvPr id="36" name="Přímá spojnice 35">
                      <a:extLst>
                        <a:ext uri="{FF2B5EF4-FFF2-40B4-BE49-F238E27FC236}">
                          <a16:creationId xmlns:a16="http://schemas.microsoft.com/office/drawing/2014/main" id="{D3906087-927B-4FD8-A880-D97E2212F8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32476" y="6140360"/>
                      <a:ext cx="0" cy="2848222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Přímá spojnice 36">
                      <a:extLst>
                        <a:ext uri="{FF2B5EF4-FFF2-40B4-BE49-F238E27FC236}">
                          <a16:creationId xmlns:a16="http://schemas.microsoft.com/office/drawing/2014/main" id="{0CF504FF-82A7-423C-99FB-37DEE917EF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13537" y="6126686"/>
                      <a:ext cx="0" cy="1122027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Přímá spojnice 27">
                    <a:extLst>
                      <a:ext uri="{FF2B5EF4-FFF2-40B4-BE49-F238E27FC236}">
                        <a16:creationId xmlns:a16="http://schemas.microsoft.com/office/drawing/2014/main" id="{DC18DC71-59E1-49DE-B9E0-05900B22FCCA}"/>
                      </a:ext>
                    </a:extLst>
                  </p:cNvPr>
                  <p:cNvCxnSpPr/>
                  <p:nvPr/>
                </p:nvCxnSpPr>
                <p:spPr>
                  <a:xfrm>
                    <a:off x="2731709" y="4712127"/>
                    <a:ext cx="0" cy="5364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3941F245-A451-49D9-A582-E439C007A1B1}"/>
                    </a:ext>
                  </a:extLst>
                </p:cNvPr>
                <p:cNvSpPr txBox="1"/>
                <p:nvPr/>
              </p:nvSpPr>
              <p:spPr>
                <a:xfrm>
                  <a:off x="2011072" y="4513050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115</a:t>
                  </a:r>
                </a:p>
              </p:txBody>
            </p:sp>
            <p:sp>
              <p:nvSpPr>
                <p:cNvPr id="24" name="TextovéPole 23">
                  <a:extLst>
                    <a:ext uri="{FF2B5EF4-FFF2-40B4-BE49-F238E27FC236}">
                      <a16:creationId xmlns:a16="http://schemas.microsoft.com/office/drawing/2014/main" id="{1C85C084-1A99-4C14-BFFA-18B487C4251A}"/>
                    </a:ext>
                  </a:extLst>
                </p:cNvPr>
                <p:cNvSpPr txBox="1"/>
                <p:nvPr/>
              </p:nvSpPr>
              <p:spPr>
                <a:xfrm>
                  <a:off x="2021378" y="5253098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100</a:t>
                  </a:r>
                </a:p>
              </p:txBody>
            </p:sp>
            <p:sp>
              <p:nvSpPr>
                <p:cNvPr id="25" name="TextovéPole 24">
                  <a:extLst>
                    <a:ext uri="{FF2B5EF4-FFF2-40B4-BE49-F238E27FC236}">
                      <a16:creationId xmlns:a16="http://schemas.microsoft.com/office/drawing/2014/main" id="{698BFCFB-A362-44F9-B0DB-477B463E6992}"/>
                    </a:ext>
                  </a:extLst>
                </p:cNvPr>
                <p:cNvSpPr txBox="1"/>
                <p:nvPr/>
              </p:nvSpPr>
              <p:spPr>
                <a:xfrm>
                  <a:off x="1821612" y="6173646"/>
                  <a:ext cx="936758" cy="517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DTK: 80</a:t>
                  </a:r>
                </a:p>
              </p:txBody>
            </p:sp>
            <p:sp>
              <p:nvSpPr>
                <p:cNvPr id="26" name="TextovéPole 25">
                  <a:extLst>
                    <a:ext uri="{FF2B5EF4-FFF2-40B4-BE49-F238E27FC236}">
                      <a16:creationId xmlns:a16="http://schemas.microsoft.com/office/drawing/2014/main" id="{0C1151A5-6AB4-43F1-9273-81863D13522D}"/>
                    </a:ext>
                  </a:extLst>
                </p:cNvPr>
                <p:cNvSpPr txBox="1"/>
                <p:nvPr/>
              </p:nvSpPr>
              <p:spPr>
                <a:xfrm>
                  <a:off x="1821613" y="9145089"/>
                  <a:ext cx="1253587" cy="517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EDTK: 8</a:t>
                  </a:r>
                </a:p>
              </p:txBody>
            </p:sp>
          </p:grp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92208AA-EEC6-4E10-B675-7EF1CAFEA65D}"/>
                  </a:ext>
                </a:extLst>
              </p:cNvPr>
              <p:cNvSpPr txBox="1"/>
              <p:nvPr/>
            </p:nvSpPr>
            <p:spPr>
              <a:xfrm>
                <a:off x="7848972" y="5453519"/>
                <a:ext cx="2880320" cy="45374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1891570-540C-4336-B805-F0F01E41AC45}"/>
                  </a:ext>
                </a:extLst>
              </p:cNvPr>
              <p:cNvSpPr txBox="1"/>
              <p:nvPr/>
            </p:nvSpPr>
            <p:spPr>
              <a:xfrm>
                <a:off x="7965790" y="8777193"/>
                <a:ext cx="2221722" cy="45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200" dirty="0"/>
                  <a:t>tlak v levé komoře </a:t>
                </a:r>
                <a:endParaRPr lang="cs-CZ" sz="12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2" name="Ovál 41">
              <a:extLst>
                <a:ext uri="{FF2B5EF4-FFF2-40B4-BE49-F238E27FC236}">
                  <a16:creationId xmlns:a16="http://schemas.microsoft.com/office/drawing/2014/main" id="{F3E0B07E-A46E-4DE2-9BE5-AB9F32B39861}"/>
                </a:ext>
              </a:extLst>
            </p:cNvPr>
            <p:cNvSpPr/>
            <p:nvPr/>
          </p:nvSpPr>
          <p:spPr bwMode="auto">
            <a:xfrm>
              <a:off x="2266873" y="6205297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Ovál 42">
              <a:extLst>
                <a:ext uri="{FF2B5EF4-FFF2-40B4-BE49-F238E27FC236}">
                  <a16:creationId xmlns:a16="http://schemas.microsoft.com/office/drawing/2014/main" id="{AC6B584C-50CA-4CDA-8C59-A3B2495A5E2A}"/>
                </a:ext>
              </a:extLst>
            </p:cNvPr>
            <p:cNvSpPr/>
            <p:nvPr/>
          </p:nvSpPr>
          <p:spPr bwMode="auto">
            <a:xfrm>
              <a:off x="2628027" y="4564372"/>
              <a:ext cx="108000" cy="1080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5A36E15D-A6B8-4AB8-A864-604D15A27EFF}"/>
                </a:ext>
              </a:extLst>
            </p:cNvPr>
            <p:cNvCxnSpPr/>
            <p:nvPr/>
          </p:nvCxnSpPr>
          <p:spPr>
            <a:xfrm>
              <a:off x="2329078" y="3641709"/>
              <a:ext cx="324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AF03B1EA-F91E-493E-98E2-5016DB9A0801}"/>
                </a:ext>
              </a:extLst>
            </p:cNvPr>
            <p:cNvSpPr txBox="1"/>
            <p:nvPr/>
          </p:nvSpPr>
          <p:spPr>
            <a:xfrm>
              <a:off x="2123048" y="3261687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IVK</a:t>
              </a: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F8992450-C92C-49FB-9D0A-A94A21648CA0}"/>
                </a:ext>
              </a:extLst>
            </p:cNvPr>
            <p:cNvSpPr txBox="1"/>
            <p:nvPr/>
          </p:nvSpPr>
          <p:spPr>
            <a:xfrm>
              <a:off x="2137396" y="3753843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∆t</a:t>
              </a:r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C8EA6D8-FCA0-4F82-90AD-AC8C93672FD9}"/>
                </a:ext>
              </a:extLst>
            </p:cNvPr>
            <p:cNvCxnSpPr>
              <a:cxnSpLocks/>
            </p:cNvCxnSpPr>
            <p:nvPr/>
          </p:nvCxnSpPr>
          <p:spPr>
            <a:xfrm>
              <a:off x="2329078" y="4634892"/>
              <a:ext cx="0" cy="1584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8D2210AE-ED5C-4899-B418-74D041299FE2}"/>
                </a:ext>
              </a:extLst>
            </p:cNvPr>
            <p:cNvSpPr txBox="1"/>
            <p:nvPr/>
          </p:nvSpPr>
          <p:spPr>
            <a:xfrm>
              <a:off x="1741163" y="5220240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∆P</a:t>
              </a:r>
            </a:p>
          </p:txBody>
        </p:sp>
      </p:grp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6DCC94AD-B7E9-4A9C-BADC-E7972A670902}"/>
              </a:ext>
            </a:extLst>
          </p:cNvPr>
          <p:cNvCxnSpPr>
            <a:endCxn id="42" idx="4"/>
          </p:cNvCxnSpPr>
          <p:nvPr/>
        </p:nvCxnSpPr>
        <p:spPr bwMode="auto">
          <a:xfrm flipH="1">
            <a:off x="2544681" y="3240988"/>
            <a:ext cx="745218" cy="3072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2A72B3D8-97CC-47D1-95B7-015A986B9821}"/>
              </a:ext>
            </a:extLst>
          </p:cNvPr>
          <p:cNvSpPr txBox="1"/>
          <p:nvPr/>
        </p:nvSpPr>
        <p:spPr>
          <a:xfrm>
            <a:off x="2887719" y="2958556"/>
            <a:ext cx="81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∆ P/∆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A86EE69A-B1EF-4143-840B-E7CB7BE2980F}"/>
                  </a:ext>
                </a:extLst>
              </p:cNvPr>
              <p:cNvSpPr txBox="1"/>
              <p:nvPr/>
            </p:nvSpPr>
            <p:spPr>
              <a:xfrm>
                <a:off x="5439948" y="2627382"/>
                <a:ext cx="5864105" cy="528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𝑅𝑜𝑧𝑑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𝑡𝑙𝑎𝑘𝑢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𝑘𝑜𝑛𝑐𝑖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čá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𝑡𝑘𝑢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𝐷𝑜𝑏𝑎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𝑡𝑟𝑣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𝐷𝑇𝐾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− 8 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A86EE69A-B1EF-4143-840B-E7CB7BE29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8" y="2627382"/>
                <a:ext cx="5864105" cy="528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ovéPole 61">
            <a:extLst>
              <a:ext uri="{FF2B5EF4-FFF2-40B4-BE49-F238E27FC236}">
                <a16:creationId xmlns:a16="http://schemas.microsoft.com/office/drawing/2014/main" id="{F6C789F0-A576-494F-B596-BFE775B8AF0C}"/>
              </a:ext>
            </a:extLst>
          </p:cNvPr>
          <p:cNvSpPr txBox="1"/>
          <p:nvPr/>
        </p:nvSpPr>
        <p:spPr>
          <a:xfrm>
            <a:off x="7998959" y="4333539"/>
            <a:ext cx="34742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Zpomalený nárůst komorového tlaku během IVK je známkou zhoršené srdeční kontraktility</a:t>
            </a:r>
          </a:p>
        </p:txBody>
      </p:sp>
    </p:spTree>
    <p:extLst>
      <p:ext uri="{BB962C8B-B14F-4D97-AF65-F5344CB8AC3E}">
        <p14:creationId xmlns:p14="http://schemas.microsoft.com/office/powerpoint/2010/main" val="333682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Úder srdečního hrotu, srdeční ozvy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Vyšetření zevních projevů srdeční činnosti pomocí smyslů: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Pohledem (inspekce –aspekce)</a:t>
            </a:r>
          </a:p>
          <a:p>
            <a:pPr lvl="1"/>
            <a:r>
              <a:rPr lang="cs-CZ" dirty="0"/>
              <a:t> konfigurace srdeční krajiny  - tvar hrudníku, pooperační jizvy, pulzace a otřásání v této oblasti</a:t>
            </a:r>
          </a:p>
          <a:p>
            <a:pPr>
              <a:lnSpc>
                <a:spcPct val="100000"/>
              </a:lnSpc>
            </a:pPr>
            <a:r>
              <a:rPr lang="cs-CZ" dirty="0"/>
              <a:t>Pohmatem (palpace)</a:t>
            </a:r>
          </a:p>
          <a:p>
            <a:pPr lvl="1"/>
            <a:r>
              <a:rPr lang="cs-CZ" dirty="0"/>
              <a:t> úder srdečního hrotu, systolické zvedání sterna a levé </a:t>
            </a:r>
            <a:r>
              <a:rPr lang="cs-CZ" dirty="0" err="1"/>
              <a:t>parasternální</a:t>
            </a:r>
            <a:r>
              <a:rPr lang="cs-CZ" dirty="0"/>
              <a:t> krajiny, taktilní ekvivalenty zvuků)</a:t>
            </a:r>
          </a:p>
          <a:p>
            <a:pPr>
              <a:lnSpc>
                <a:spcPct val="100000"/>
              </a:lnSpc>
            </a:pPr>
            <a:r>
              <a:rPr lang="cs-CZ" dirty="0"/>
              <a:t>Poklepem (perkuse) </a:t>
            </a:r>
          </a:p>
          <a:p>
            <a:pPr lvl="1"/>
            <a:r>
              <a:rPr lang="cs-CZ" dirty="0"/>
              <a:t>hrubě orientační zjištění velikosti srdce</a:t>
            </a:r>
          </a:p>
          <a:p>
            <a:pPr>
              <a:lnSpc>
                <a:spcPct val="100000"/>
              </a:lnSpc>
            </a:pPr>
            <a:r>
              <a:rPr lang="cs-CZ" dirty="0"/>
              <a:t>Poslechem (auskultace)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 – LVET a PEP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Poměr LVET a PEP – zkrácení LVET a prodloužení PEP je známkou zhoršené srdeční kontraktility. </a:t>
            </a:r>
          </a:p>
          <a:p>
            <a:pPr lvl="1"/>
            <a:r>
              <a:rPr lang="cs-CZ" dirty="0"/>
              <a:t>Srdce vynaloží většinu energie na dosažení otvíracího tlaku a už nezbývá energie na ejekci krve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C2D05CD6-C561-4F5E-BEA8-6B5E422FE073}"/>
              </a:ext>
            </a:extLst>
          </p:cNvPr>
          <p:cNvGrpSpPr/>
          <p:nvPr/>
        </p:nvGrpSpPr>
        <p:grpSpPr>
          <a:xfrm>
            <a:off x="1270225" y="2319453"/>
            <a:ext cx="7019589" cy="4434573"/>
            <a:chOff x="1270225" y="2142817"/>
            <a:chExt cx="7019589" cy="4611210"/>
          </a:xfrm>
        </p:grpSpPr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EFE7185D-FBA1-4EEA-B854-DB50AF934F4F}"/>
                </a:ext>
              </a:extLst>
            </p:cNvPr>
            <p:cNvGrpSpPr/>
            <p:nvPr/>
          </p:nvGrpSpPr>
          <p:grpSpPr>
            <a:xfrm>
              <a:off x="1270225" y="2598226"/>
              <a:ext cx="7019589" cy="4155801"/>
              <a:chOff x="1270225" y="2447601"/>
              <a:chExt cx="7019589" cy="4308004"/>
            </a:xfrm>
          </p:grpSpPr>
          <p:sp>
            <p:nvSpPr>
              <p:cNvPr id="26" name="Volný tvar 36">
                <a:extLst>
                  <a:ext uri="{FF2B5EF4-FFF2-40B4-BE49-F238E27FC236}">
                    <a16:creationId xmlns:a16="http://schemas.microsoft.com/office/drawing/2014/main" id="{D18F59CD-D028-4514-AFCA-95B18A9C0E30}"/>
                  </a:ext>
                </a:extLst>
              </p:cNvPr>
              <p:cNvSpPr/>
              <p:nvPr/>
            </p:nvSpPr>
            <p:spPr>
              <a:xfrm>
                <a:off x="1825693" y="3154830"/>
                <a:ext cx="5933293" cy="3031970"/>
              </a:xfrm>
              <a:custGeom>
                <a:avLst/>
                <a:gdLst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374073 w 2725387"/>
                  <a:gd name="connsiteY4" fmla="*/ 229394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8555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41912 w 2725387"/>
                  <a:gd name="connsiteY11" fmla="*/ 24347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76054 w 2725387"/>
                  <a:gd name="connsiteY15" fmla="*/ 204471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4418"/>
                  <a:gd name="connsiteX1" fmla="*/ 190006 w 2725387"/>
                  <a:gd name="connsiteY1" fmla="*/ 2220714 h 2434418"/>
                  <a:gd name="connsiteX2" fmla="*/ 296883 w 2725387"/>
                  <a:gd name="connsiteY2" fmla="*/ 2268215 h 2434418"/>
                  <a:gd name="connsiteX3" fmla="*/ 362198 w 2725387"/>
                  <a:gd name="connsiteY3" fmla="*/ 2309779 h 2434418"/>
                  <a:gd name="connsiteX4" fmla="*/ 415983 w 2725387"/>
                  <a:gd name="connsiteY4" fmla="*/ 2196716 h 2434418"/>
                  <a:gd name="connsiteX5" fmla="*/ 473331 w 2725387"/>
                  <a:gd name="connsiteY5" fmla="*/ 1880684 h 2434418"/>
                  <a:gd name="connsiteX6" fmla="*/ 536963 w 2725387"/>
                  <a:gd name="connsiteY6" fmla="*/ 1123137 h 2434418"/>
                  <a:gd name="connsiteX7" fmla="*/ 605642 w 2725387"/>
                  <a:gd name="connsiteY7" fmla="*/ 427540 h 2434418"/>
                  <a:gd name="connsiteX8" fmla="*/ 756211 w 2725387"/>
                  <a:gd name="connsiteY8" fmla="*/ 74645 h 2434418"/>
                  <a:gd name="connsiteX9" fmla="*/ 985553 w 2725387"/>
                  <a:gd name="connsiteY9" fmla="*/ 28 h 2434418"/>
                  <a:gd name="connsiteX10" fmla="*/ 1199408 w 2725387"/>
                  <a:gd name="connsiteY10" fmla="*/ 77218 h 2434418"/>
                  <a:gd name="connsiteX11" fmla="*/ 1338102 w 2725387"/>
                  <a:gd name="connsiteY11" fmla="*/ 262522 h 2434418"/>
                  <a:gd name="connsiteX12" fmla="*/ 1383921 w 2725387"/>
                  <a:gd name="connsiteY12" fmla="*/ 600078 h 2434418"/>
                  <a:gd name="connsiteX13" fmla="*/ 1441615 w 2725387"/>
                  <a:gd name="connsiteY13" fmla="*/ 1197308 h 2434418"/>
                  <a:gd name="connsiteX14" fmla="*/ 1514104 w 2725387"/>
                  <a:gd name="connsiteY14" fmla="*/ 1704137 h 2434418"/>
                  <a:gd name="connsiteX15" fmla="*/ 1576054 w 2725387"/>
                  <a:gd name="connsiteY15" fmla="*/ 2044712 h 2434418"/>
                  <a:gd name="connsiteX16" fmla="*/ 1698172 w 2725387"/>
                  <a:gd name="connsiteY16" fmla="*/ 2303841 h 2434418"/>
                  <a:gd name="connsiteX17" fmla="*/ 1710047 w 2725387"/>
                  <a:gd name="connsiteY17" fmla="*/ 2333529 h 2434418"/>
                  <a:gd name="connsiteX18" fmla="*/ 1762595 w 2725387"/>
                  <a:gd name="connsiteY18" fmla="*/ 2430660 h 2434418"/>
                  <a:gd name="connsiteX19" fmla="*/ 1805050 w 2725387"/>
                  <a:gd name="connsiteY19" fmla="*/ 2410719 h 2434418"/>
                  <a:gd name="connsiteX20" fmla="*/ 2161309 w 2725387"/>
                  <a:gd name="connsiteY20" fmla="*/ 2375093 h 2434418"/>
                  <a:gd name="connsiteX21" fmla="*/ 2422567 w 2725387"/>
                  <a:gd name="connsiteY21" fmla="*/ 2345405 h 2434418"/>
                  <a:gd name="connsiteX22" fmla="*/ 2725387 w 2725387"/>
                  <a:gd name="connsiteY22" fmla="*/ 2280090 h 2434418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98172 w 2725387"/>
                  <a:gd name="connsiteY16" fmla="*/ 230384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63882 w 2725387"/>
                  <a:gd name="connsiteY16" fmla="*/ 223526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48642 w 2725387"/>
                  <a:gd name="connsiteY16" fmla="*/ 222002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927"/>
                  <a:gd name="connsiteX1" fmla="*/ 190006 w 2725387"/>
                  <a:gd name="connsiteY1" fmla="*/ 2220714 h 2433927"/>
                  <a:gd name="connsiteX2" fmla="*/ 296883 w 2725387"/>
                  <a:gd name="connsiteY2" fmla="*/ 2268215 h 2433927"/>
                  <a:gd name="connsiteX3" fmla="*/ 362198 w 2725387"/>
                  <a:gd name="connsiteY3" fmla="*/ 2309779 h 2433927"/>
                  <a:gd name="connsiteX4" fmla="*/ 415983 w 2725387"/>
                  <a:gd name="connsiteY4" fmla="*/ 2196716 h 2433927"/>
                  <a:gd name="connsiteX5" fmla="*/ 473331 w 2725387"/>
                  <a:gd name="connsiteY5" fmla="*/ 1880684 h 2433927"/>
                  <a:gd name="connsiteX6" fmla="*/ 536963 w 2725387"/>
                  <a:gd name="connsiteY6" fmla="*/ 1123137 h 2433927"/>
                  <a:gd name="connsiteX7" fmla="*/ 605642 w 2725387"/>
                  <a:gd name="connsiteY7" fmla="*/ 427540 h 2433927"/>
                  <a:gd name="connsiteX8" fmla="*/ 756211 w 2725387"/>
                  <a:gd name="connsiteY8" fmla="*/ 74645 h 2433927"/>
                  <a:gd name="connsiteX9" fmla="*/ 985553 w 2725387"/>
                  <a:gd name="connsiteY9" fmla="*/ 28 h 2433927"/>
                  <a:gd name="connsiteX10" fmla="*/ 1199408 w 2725387"/>
                  <a:gd name="connsiteY10" fmla="*/ 77218 h 2433927"/>
                  <a:gd name="connsiteX11" fmla="*/ 1338102 w 2725387"/>
                  <a:gd name="connsiteY11" fmla="*/ 262522 h 2433927"/>
                  <a:gd name="connsiteX12" fmla="*/ 1383921 w 2725387"/>
                  <a:gd name="connsiteY12" fmla="*/ 600078 h 2433927"/>
                  <a:gd name="connsiteX13" fmla="*/ 1441615 w 2725387"/>
                  <a:gd name="connsiteY13" fmla="*/ 1197308 h 2433927"/>
                  <a:gd name="connsiteX14" fmla="*/ 1514104 w 2725387"/>
                  <a:gd name="connsiteY14" fmla="*/ 1704137 h 2433927"/>
                  <a:gd name="connsiteX15" fmla="*/ 1576054 w 2725387"/>
                  <a:gd name="connsiteY15" fmla="*/ 2044712 h 2433927"/>
                  <a:gd name="connsiteX16" fmla="*/ 1648642 w 2725387"/>
                  <a:gd name="connsiteY16" fmla="*/ 2220021 h 2433927"/>
                  <a:gd name="connsiteX17" fmla="*/ 1736717 w 2725387"/>
                  <a:gd name="connsiteY17" fmla="*/ 2341149 h 2433927"/>
                  <a:gd name="connsiteX18" fmla="*/ 1762595 w 2725387"/>
                  <a:gd name="connsiteY18" fmla="*/ 2430660 h 2433927"/>
                  <a:gd name="connsiteX19" fmla="*/ 1805050 w 2725387"/>
                  <a:gd name="connsiteY19" fmla="*/ 2410719 h 2433927"/>
                  <a:gd name="connsiteX20" fmla="*/ 2161309 w 2725387"/>
                  <a:gd name="connsiteY20" fmla="*/ 2375093 h 2433927"/>
                  <a:gd name="connsiteX21" fmla="*/ 2422567 w 2725387"/>
                  <a:gd name="connsiteY21" fmla="*/ 2345405 h 2433927"/>
                  <a:gd name="connsiteX22" fmla="*/ 2725387 w 2725387"/>
                  <a:gd name="connsiteY22" fmla="*/ 2280090 h 2433927"/>
                  <a:gd name="connsiteX0" fmla="*/ 0 w 2725387"/>
                  <a:gd name="connsiteY0" fmla="*/ 2286028 h 2432476"/>
                  <a:gd name="connsiteX1" fmla="*/ 190006 w 2725387"/>
                  <a:gd name="connsiteY1" fmla="*/ 2220714 h 2432476"/>
                  <a:gd name="connsiteX2" fmla="*/ 296883 w 2725387"/>
                  <a:gd name="connsiteY2" fmla="*/ 2268215 h 2432476"/>
                  <a:gd name="connsiteX3" fmla="*/ 362198 w 2725387"/>
                  <a:gd name="connsiteY3" fmla="*/ 2309779 h 2432476"/>
                  <a:gd name="connsiteX4" fmla="*/ 415983 w 2725387"/>
                  <a:gd name="connsiteY4" fmla="*/ 2196716 h 2432476"/>
                  <a:gd name="connsiteX5" fmla="*/ 473331 w 2725387"/>
                  <a:gd name="connsiteY5" fmla="*/ 1880684 h 2432476"/>
                  <a:gd name="connsiteX6" fmla="*/ 536963 w 2725387"/>
                  <a:gd name="connsiteY6" fmla="*/ 1123137 h 2432476"/>
                  <a:gd name="connsiteX7" fmla="*/ 605642 w 2725387"/>
                  <a:gd name="connsiteY7" fmla="*/ 427540 h 2432476"/>
                  <a:gd name="connsiteX8" fmla="*/ 756211 w 2725387"/>
                  <a:gd name="connsiteY8" fmla="*/ 74645 h 2432476"/>
                  <a:gd name="connsiteX9" fmla="*/ 985553 w 2725387"/>
                  <a:gd name="connsiteY9" fmla="*/ 28 h 2432476"/>
                  <a:gd name="connsiteX10" fmla="*/ 1199408 w 2725387"/>
                  <a:gd name="connsiteY10" fmla="*/ 77218 h 2432476"/>
                  <a:gd name="connsiteX11" fmla="*/ 1338102 w 2725387"/>
                  <a:gd name="connsiteY11" fmla="*/ 262522 h 2432476"/>
                  <a:gd name="connsiteX12" fmla="*/ 1383921 w 2725387"/>
                  <a:gd name="connsiteY12" fmla="*/ 600078 h 2432476"/>
                  <a:gd name="connsiteX13" fmla="*/ 1441615 w 2725387"/>
                  <a:gd name="connsiteY13" fmla="*/ 1197308 h 2432476"/>
                  <a:gd name="connsiteX14" fmla="*/ 1514104 w 2725387"/>
                  <a:gd name="connsiteY14" fmla="*/ 1704137 h 2432476"/>
                  <a:gd name="connsiteX15" fmla="*/ 1576054 w 2725387"/>
                  <a:gd name="connsiteY15" fmla="*/ 2044712 h 2432476"/>
                  <a:gd name="connsiteX16" fmla="*/ 1648642 w 2725387"/>
                  <a:gd name="connsiteY16" fmla="*/ 2220021 h 2432476"/>
                  <a:gd name="connsiteX17" fmla="*/ 1736717 w 2725387"/>
                  <a:gd name="connsiteY17" fmla="*/ 2341149 h 2432476"/>
                  <a:gd name="connsiteX18" fmla="*/ 1762595 w 2725387"/>
                  <a:gd name="connsiteY18" fmla="*/ 2430660 h 2432476"/>
                  <a:gd name="connsiteX19" fmla="*/ 1892680 w 2725387"/>
                  <a:gd name="connsiteY19" fmla="*/ 2399289 h 2432476"/>
                  <a:gd name="connsiteX20" fmla="*/ 2161309 w 2725387"/>
                  <a:gd name="connsiteY20" fmla="*/ 2375093 h 2432476"/>
                  <a:gd name="connsiteX21" fmla="*/ 2422567 w 2725387"/>
                  <a:gd name="connsiteY21" fmla="*/ 2345405 h 2432476"/>
                  <a:gd name="connsiteX22" fmla="*/ 2725387 w 2725387"/>
                  <a:gd name="connsiteY22" fmla="*/ 2280090 h 2432476"/>
                  <a:gd name="connsiteX0" fmla="*/ 0 w 2725387"/>
                  <a:gd name="connsiteY0" fmla="*/ 2286028 h 2436149"/>
                  <a:gd name="connsiteX1" fmla="*/ 190006 w 2725387"/>
                  <a:gd name="connsiteY1" fmla="*/ 2220714 h 2436149"/>
                  <a:gd name="connsiteX2" fmla="*/ 296883 w 2725387"/>
                  <a:gd name="connsiteY2" fmla="*/ 2268215 h 2436149"/>
                  <a:gd name="connsiteX3" fmla="*/ 362198 w 2725387"/>
                  <a:gd name="connsiteY3" fmla="*/ 2309779 h 2436149"/>
                  <a:gd name="connsiteX4" fmla="*/ 415983 w 2725387"/>
                  <a:gd name="connsiteY4" fmla="*/ 2196716 h 2436149"/>
                  <a:gd name="connsiteX5" fmla="*/ 473331 w 2725387"/>
                  <a:gd name="connsiteY5" fmla="*/ 1880684 h 2436149"/>
                  <a:gd name="connsiteX6" fmla="*/ 536963 w 2725387"/>
                  <a:gd name="connsiteY6" fmla="*/ 1123137 h 2436149"/>
                  <a:gd name="connsiteX7" fmla="*/ 605642 w 2725387"/>
                  <a:gd name="connsiteY7" fmla="*/ 427540 h 2436149"/>
                  <a:gd name="connsiteX8" fmla="*/ 756211 w 2725387"/>
                  <a:gd name="connsiteY8" fmla="*/ 74645 h 2436149"/>
                  <a:gd name="connsiteX9" fmla="*/ 985553 w 2725387"/>
                  <a:gd name="connsiteY9" fmla="*/ 28 h 2436149"/>
                  <a:gd name="connsiteX10" fmla="*/ 1199408 w 2725387"/>
                  <a:gd name="connsiteY10" fmla="*/ 77218 h 2436149"/>
                  <a:gd name="connsiteX11" fmla="*/ 1338102 w 2725387"/>
                  <a:gd name="connsiteY11" fmla="*/ 262522 h 2436149"/>
                  <a:gd name="connsiteX12" fmla="*/ 1383921 w 2725387"/>
                  <a:gd name="connsiteY12" fmla="*/ 600078 h 2436149"/>
                  <a:gd name="connsiteX13" fmla="*/ 1441615 w 2725387"/>
                  <a:gd name="connsiteY13" fmla="*/ 1197308 h 2436149"/>
                  <a:gd name="connsiteX14" fmla="*/ 1514104 w 2725387"/>
                  <a:gd name="connsiteY14" fmla="*/ 1704137 h 2436149"/>
                  <a:gd name="connsiteX15" fmla="*/ 1576054 w 2725387"/>
                  <a:gd name="connsiteY15" fmla="*/ 2044712 h 2436149"/>
                  <a:gd name="connsiteX16" fmla="*/ 1648642 w 2725387"/>
                  <a:gd name="connsiteY16" fmla="*/ 2220021 h 2436149"/>
                  <a:gd name="connsiteX17" fmla="*/ 1736717 w 2725387"/>
                  <a:gd name="connsiteY17" fmla="*/ 2341149 h 2436149"/>
                  <a:gd name="connsiteX18" fmla="*/ 1751165 w 2725387"/>
                  <a:gd name="connsiteY18" fmla="*/ 2434470 h 2436149"/>
                  <a:gd name="connsiteX19" fmla="*/ 1892680 w 2725387"/>
                  <a:gd name="connsiteY19" fmla="*/ 2399289 h 2436149"/>
                  <a:gd name="connsiteX20" fmla="*/ 2161309 w 2725387"/>
                  <a:gd name="connsiteY20" fmla="*/ 2375093 h 2436149"/>
                  <a:gd name="connsiteX21" fmla="*/ 2422567 w 2725387"/>
                  <a:gd name="connsiteY21" fmla="*/ 2345405 h 2436149"/>
                  <a:gd name="connsiteX22" fmla="*/ 2725387 w 2725387"/>
                  <a:gd name="connsiteY22" fmla="*/ 2280090 h 2436149"/>
                  <a:gd name="connsiteX0" fmla="*/ 0 w 2725387"/>
                  <a:gd name="connsiteY0" fmla="*/ 2286028 h 2436198"/>
                  <a:gd name="connsiteX1" fmla="*/ 190006 w 2725387"/>
                  <a:gd name="connsiteY1" fmla="*/ 2220714 h 2436198"/>
                  <a:gd name="connsiteX2" fmla="*/ 296883 w 2725387"/>
                  <a:gd name="connsiteY2" fmla="*/ 2268215 h 2436198"/>
                  <a:gd name="connsiteX3" fmla="*/ 362198 w 2725387"/>
                  <a:gd name="connsiteY3" fmla="*/ 2309779 h 2436198"/>
                  <a:gd name="connsiteX4" fmla="*/ 415983 w 2725387"/>
                  <a:gd name="connsiteY4" fmla="*/ 2196716 h 2436198"/>
                  <a:gd name="connsiteX5" fmla="*/ 473331 w 2725387"/>
                  <a:gd name="connsiteY5" fmla="*/ 1880684 h 2436198"/>
                  <a:gd name="connsiteX6" fmla="*/ 536963 w 2725387"/>
                  <a:gd name="connsiteY6" fmla="*/ 1123137 h 2436198"/>
                  <a:gd name="connsiteX7" fmla="*/ 605642 w 2725387"/>
                  <a:gd name="connsiteY7" fmla="*/ 427540 h 2436198"/>
                  <a:gd name="connsiteX8" fmla="*/ 756211 w 2725387"/>
                  <a:gd name="connsiteY8" fmla="*/ 74645 h 2436198"/>
                  <a:gd name="connsiteX9" fmla="*/ 985553 w 2725387"/>
                  <a:gd name="connsiteY9" fmla="*/ 28 h 2436198"/>
                  <a:gd name="connsiteX10" fmla="*/ 1199408 w 2725387"/>
                  <a:gd name="connsiteY10" fmla="*/ 77218 h 2436198"/>
                  <a:gd name="connsiteX11" fmla="*/ 1338102 w 2725387"/>
                  <a:gd name="connsiteY11" fmla="*/ 262522 h 2436198"/>
                  <a:gd name="connsiteX12" fmla="*/ 1383921 w 2725387"/>
                  <a:gd name="connsiteY12" fmla="*/ 600078 h 2436198"/>
                  <a:gd name="connsiteX13" fmla="*/ 1441615 w 2725387"/>
                  <a:gd name="connsiteY13" fmla="*/ 1197308 h 2436198"/>
                  <a:gd name="connsiteX14" fmla="*/ 1514104 w 2725387"/>
                  <a:gd name="connsiteY14" fmla="*/ 1704137 h 2436198"/>
                  <a:gd name="connsiteX15" fmla="*/ 1576054 w 2725387"/>
                  <a:gd name="connsiteY15" fmla="*/ 2044712 h 2436198"/>
                  <a:gd name="connsiteX16" fmla="*/ 1648642 w 2725387"/>
                  <a:gd name="connsiteY16" fmla="*/ 2220021 h 2436198"/>
                  <a:gd name="connsiteX17" fmla="*/ 1736717 w 2725387"/>
                  <a:gd name="connsiteY17" fmla="*/ 2341149 h 2436198"/>
                  <a:gd name="connsiteX18" fmla="*/ 1751165 w 2725387"/>
                  <a:gd name="connsiteY18" fmla="*/ 2434470 h 2436198"/>
                  <a:gd name="connsiteX19" fmla="*/ 1892680 w 2725387"/>
                  <a:gd name="connsiteY19" fmla="*/ 2399289 h 2436198"/>
                  <a:gd name="connsiteX20" fmla="*/ 2191789 w 2725387"/>
                  <a:gd name="connsiteY20" fmla="*/ 2367473 h 2436198"/>
                  <a:gd name="connsiteX21" fmla="*/ 2422567 w 2725387"/>
                  <a:gd name="connsiteY21" fmla="*/ 2345405 h 2436198"/>
                  <a:gd name="connsiteX22" fmla="*/ 2725387 w 2725387"/>
                  <a:gd name="connsiteY22" fmla="*/ 2280090 h 2436198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0242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1004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27132"/>
                  <a:gd name="connsiteX1" fmla="*/ 190006 w 2725387"/>
                  <a:gd name="connsiteY1" fmla="*/ 2220714 h 2427132"/>
                  <a:gd name="connsiteX2" fmla="*/ 296883 w 2725387"/>
                  <a:gd name="connsiteY2" fmla="*/ 2268215 h 2427132"/>
                  <a:gd name="connsiteX3" fmla="*/ 362198 w 2725387"/>
                  <a:gd name="connsiteY3" fmla="*/ 2309779 h 2427132"/>
                  <a:gd name="connsiteX4" fmla="*/ 415983 w 2725387"/>
                  <a:gd name="connsiteY4" fmla="*/ 2196716 h 2427132"/>
                  <a:gd name="connsiteX5" fmla="*/ 473331 w 2725387"/>
                  <a:gd name="connsiteY5" fmla="*/ 1880684 h 2427132"/>
                  <a:gd name="connsiteX6" fmla="*/ 536963 w 2725387"/>
                  <a:gd name="connsiteY6" fmla="*/ 1123137 h 2427132"/>
                  <a:gd name="connsiteX7" fmla="*/ 605642 w 2725387"/>
                  <a:gd name="connsiteY7" fmla="*/ 427540 h 2427132"/>
                  <a:gd name="connsiteX8" fmla="*/ 756211 w 2725387"/>
                  <a:gd name="connsiteY8" fmla="*/ 74645 h 2427132"/>
                  <a:gd name="connsiteX9" fmla="*/ 985553 w 2725387"/>
                  <a:gd name="connsiteY9" fmla="*/ 28 h 2427132"/>
                  <a:gd name="connsiteX10" fmla="*/ 1199408 w 2725387"/>
                  <a:gd name="connsiteY10" fmla="*/ 77218 h 2427132"/>
                  <a:gd name="connsiteX11" fmla="*/ 1338102 w 2725387"/>
                  <a:gd name="connsiteY11" fmla="*/ 262522 h 2427132"/>
                  <a:gd name="connsiteX12" fmla="*/ 1383921 w 2725387"/>
                  <a:gd name="connsiteY12" fmla="*/ 600078 h 2427132"/>
                  <a:gd name="connsiteX13" fmla="*/ 1441615 w 2725387"/>
                  <a:gd name="connsiteY13" fmla="*/ 1197308 h 2427132"/>
                  <a:gd name="connsiteX14" fmla="*/ 1514104 w 2725387"/>
                  <a:gd name="connsiteY14" fmla="*/ 1704137 h 2427132"/>
                  <a:gd name="connsiteX15" fmla="*/ 1576054 w 2725387"/>
                  <a:gd name="connsiteY15" fmla="*/ 2044712 h 2427132"/>
                  <a:gd name="connsiteX16" fmla="*/ 1648642 w 2725387"/>
                  <a:gd name="connsiteY16" fmla="*/ 2220021 h 2427132"/>
                  <a:gd name="connsiteX17" fmla="*/ 1710047 w 2725387"/>
                  <a:gd name="connsiteY17" fmla="*/ 2310669 h 2427132"/>
                  <a:gd name="connsiteX18" fmla="*/ 1739735 w 2725387"/>
                  <a:gd name="connsiteY18" fmla="*/ 2423040 h 2427132"/>
                  <a:gd name="connsiteX19" fmla="*/ 1892680 w 2725387"/>
                  <a:gd name="connsiteY19" fmla="*/ 2399289 h 2427132"/>
                  <a:gd name="connsiteX20" fmla="*/ 2191789 w 2725387"/>
                  <a:gd name="connsiteY20" fmla="*/ 2367473 h 2427132"/>
                  <a:gd name="connsiteX21" fmla="*/ 2422567 w 2725387"/>
                  <a:gd name="connsiteY21" fmla="*/ 2345405 h 2427132"/>
                  <a:gd name="connsiteX22" fmla="*/ 2725387 w 2725387"/>
                  <a:gd name="connsiteY22" fmla="*/ 2280090 h 2427132"/>
                  <a:gd name="connsiteX0" fmla="*/ 0 w 2725387"/>
                  <a:gd name="connsiteY0" fmla="*/ 2286028 h 2423042"/>
                  <a:gd name="connsiteX1" fmla="*/ 190006 w 2725387"/>
                  <a:gd name="connsiteY1" fmla="*/ 2220714 h 2423042"/>
                  <a:gd name="connsiteX2" fmla="*/ 296883 w 2725387"/>
                  <a:gd name="connsiteY2" fmla="*/ 2268215 h 2423042"/>
                  <a:gd name="connsiteX3" fmla="*/ 362198 w 2725387"/>
                  <a:gd name="connsiteY3" fmla="*/ 2309779 h 2423042"/>
                  <a:gd name="connsiteX4" fmla="*/ 415983 w 2725387"/>
                  <a:gd name="connsiteY4" fmla="*/ 2196716 h 2423042"/>
                  <a:gd name="connsiteX5" fmla="*/ 473331 w 2725387"/>
                  <a:gd name="connsiteY5" fmla="*/ 1880684 h 2423042"/>
                  <a:gd name="connsiteX6" fmla="*/ 536963 w 2725387"/>
                  <a:gd name="connsiteY6" fmla="*/ 1123137 h 2423042"/>
                  <a:gd name="connsiteX7" fmla="*/ 605642 w 2725387"/>
                  <a:gd name="connsiteY7" fmla="*/ 427540 h 2423042"/>
                  <a:gd name="connsiteX8" fmla="*/ 756211 w 2725387"/>
                  <a:gd name="connsiteY8" fmla="*/ 74645 h 2423042"/>
                  <a:gd name="connsiteX9" fmla="*/ 985553 w 2725387"/>
                  <a:gd name="connsiteY9" fmla="*/ 28 h 2423042"/>
                  <a:gd name="connsiteX10" fmla="*/ 1199408 w 2725387"/>
                  <a:gd name="connsiteY10" fmla="*/ 77218 h 2423042"/>
                  <a:gd name="connsiteX11" fmla="*/ 1338102 w 2725387"/>
                  <a:gd name="connsiteY11" fmla="*/ 262522 h 2423042"/>
                  <a:gd name="connsiteX12" fmla="*/ 1383921 w 2725387"/>
                  <a:gd name="connsiteY12" fmla="*/ 600078 h 2423042"/>
                  <a:gd name="connsiteX13" fmla="*/ 1441615 w 2725387"/>
                  <a:gd name="connsiteY13" fmla="*/ 1197308 h 2423042"/>
                  <a:gd name="connsiteX14" fmla="*/ 1514104 w 2725387"/>
                  <a:gd name="connsiteY14" fmla="*/ 1704137 h 2423042"/>
                  <a:gd name="connsiteX15" fmla="*/ 1576054 w 2725387"/>
                  <a:gd name="connsiteY15" fmla="*/ 2044712 h 2423042"/>
                  <a:gd name="connsiteX16" fmla="*/ 1648642 w 2725387"/>
                  <a:gd name="connsiteY16" fmla="*/ 2220021 h 2423042"/>
                  <a:gd name="connsiteX17" fmla="*/ 1710047 w 2725387"/>
                  <a:gd name="connsiteY17" fmla="*/ 2310669 h 2423042"/>
                  <a:gd name="connsiteX18" fmla="*/ 1739735 w 2725387"/>
                  <a:gd name="connsiteY18" fmla="*/ 2423040 h 2423042"/>
                  <a:gd name="connsiteX19" fmla="*/ 1892680 w 2725387"/>
                  <a:gd name="connsiteY19" fmla="*/ 2399289 h 2423042"/>
                  <a:gd name="connsiteX20" fmla="*/ 2191789 w 2725387"/>
                  <a:gd name="connsiteY20" fmla="*/ 2367473 h 2423042"/>
                  <a:gd name="connsiteX21" fmla="*/ 2422567 w 2725387"/>
                  <a:gd name="connsiteY21" fmla="*/ 2345405 h 2423042"/>
                  <a:gd name="connsiteX22" fmla="*/ 2725387 w 2725387"/>
                  <a:gd name="connsiteY22" fmla="*/ 2280090 h 2423042"/>
                  <a:gd name="connsiteX0" fmla="*/ 0 w 2775351"/>
                  <a:gd name="connsiteY0" fmla="*/ 2286028 h 2423042"/>
                  <a:gd name="connsiteX1" fmla="*/ 190006 w 2775351"/>
                  <a:gd name="connsiteY1" fmla="*/ 2220714 h 2423042"/>
                  <a:gd name="connsiteX2" fmla="*/ 296883 w 2775351"/>
                  <a:gd name="connsiteY2" fmla="*/ 2268215 h 2423042"/>
                  <a:gd name="connsiteX3" fmla="*/ 362198 w 2775351"/>
                  <a:gd name="connsiteY3" fmla="*/ 2309779 h 2423042"/>
                  <a:gd name="connsiteX4" fmla="*/ 415983 w 2775351"/>
                  <a:gd name="connsiteY4" fmla="*/ 2196716 h 2423042"/>
                  <a:gd name="connsiteX5" fmla="*/ 473331 w 2775351"/>
                  <a:gd name="connsiteY5" fmla="*/ 1880684 h 2423042"/>
                  <a:gd name="connsiteX6" fmla="*/ 536963 w 2775351"/>
                  <a:gd name="connsiteY6" fmla="*/ 1123137 h 2423042"/>
                  <a:gd name="connsiteX7" fmla="*/ 605642 w 2775351"/>
                  <a:gd name="connsiteY7" fmla="*/ 427540 h 2423042"/>
                  <a:gd name="connsiteX8" fmla="*/ 756211 w 2775351"/>
                  <a:gd name="connsiteY8" fmla="*/ 74645 h 2423042"/>
                  <a:gd name="connsiteX9" fmla="*/ 985553 w 2775351"/>
                  <a:gd name="connsiteY9" fmla="*/ 28 h 2423042"/>
                  <a:gd name="connsiteX10" fmla="*/ 1199408 w 2775351"/>
                  <a:gd name="connsiteY10" fmla="*/ 77218 h 2423042"/>
                  <a:gd name="connsiteX11" fmla="*/ 1338102 w 2775351"/>
                  <a:gd name="connsiteY11" fmla="*/ 262522 h 2423042"/>
                  <a:gd name="connsiteX12" fmla="*/ 1383921 w 2775351"/>
                  <a:gd name="connsiteY12" fmla="*/ 600078 h 2423042"/>
                  <a:gd name="connsiteX13" fmla="*/ 1441615 w 2775351"/>
                  <a:gd name="connsiteY13" fmla="*/ 1197308 h 2423042"/>
                  <a:gd name="connsiteX14" fmla="*/ 1514104 w 2775351"/>
                  <a:gd name="connsiteY14" fmla="*/ 1704137 h 2423042"/>
                  <a:gd name="connsiteX15" fmla="*/ 1576054 w 2775351"/>
                  <a:gd name="connsiteY15" fmla="*/ 2044712 h 2423042"/>
                  <a:gd name="connsiteX16" fmla="*/ 1648642 w 2775351"/>
                  <a:gd name="connsiteY16" fmla="*/ 2220021 h 2423042"/>
                  <a:gd name="connsiteX17" fmla="*/ 1710047 w 2775351"/>
                  <a:gd name="connsiteY17" fmla="*/ 2310669 h 2423042"/>
                  <a:gd name="connsiteX18" fmla="*/ 1739735 w 2775351"/>
                  <a:gd name="connsiteY18" fmla="*/ 2423040 h 2423042"/>
                  <a:gd name="connsiteX19" fmla="*/ 1892680 w 2775351"/>
                  <a:gd name="connsiteY19" fmla="*/ 2399289 h 2423042"/>
                  <a:gd name="connsiteX20" fmla="*/ 2191789 w 2775351"/>
                  <a:gd name="connsiteY20" fmla="*/ 2367473 h 2423042"/>
                  <a:gd name="connsiteX21" fmla="*/ 2422567 w 2775351"/>
                  <a:gd name="connsiteY21" fmla="*/ 2345405 h 2423042"/>
                  <a:gd name="connsiteX22" fmla="*/ 2775351 w 2775351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49724 w 2921674"/>
                  <a:gd name="connsiteY1" fmla="*/ 2291866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21674" h="2423042">
                    <a:moveTo>
                      <a:pt x="0" y="2293166"/>
                    </a:moveTo>
                    <a:cubicBezTo>
                      <a:pt x="23764" y="2288786"/>
                      <a:pt x="129358" y="2282528"/>
                      <a:pt x="149724" y="2291866"/>
                    </a:cubicBezTo>
                    <a:cubicBezTo>
                      <a:pt x="155815" y="2297635"/>
                      <a:pt x="287415" y="2224656"/>
                      <a:pt x="336329" y="2220714"/>
                    </a:cubicBezTo>
                    <a:cubicBezTo>
                      <a:pt x="385243" y="2216772"/>
                      <a:pt x="414507" y="2253371"/>
                      <a:pt x="443206" y="2268215"/>
                    </a:cubicBezTo>
                    <a:cubicBezTo>
                      <a:pt x="471905" y="2283059"/>
                      <a:pt x="488671" y="2321695"/>
                      <a:pt x="508521" y="2309779"/>
                    </a:cubicBezTo>
                    <a:cubicBezTo>
                      <a:pt x="528371" y="2297863"/>
                      <a:pt x="543784" y="2268232"/>
                      <a:pt x="562306" y="2196716"/>
                    </a:cubicBezTo>
                    <a:cubicBezTo>
                      <a:pt x="580828" y="2125200"/>
                      <a:pt x="599491" y="2059614"/>
                      <a:pt x="619654" y="1880684"/>
                    </a:cubicBezTo>
                    <a:cubicBezTo>
                      <a:pt x="639817" y="1701754"/>
                      <a:pt x="661234" y="1365328"/>
                      <a:pt x="683286" y="1123137"/>
                    </a:cubicBezTo>
                    <a:cubicBezTo>
                      <a:pt x="705338" y="880946"/>
                      <a:pt x="715424" y="602289"/>
                      <a:pt x="751965" y="427540"/>
                    </a:cubicBezTo>
                    <a:cubicBezTo>
                      <a:pt x="788506" y="252791"/>
                      <a:pt x="839216" y="145897"/>
                      <a:pt x="902534" y="74645"/>
                    </a:cubicBezTo>
                    <a:cubicBezTo>
                      <a:pt x="965853" y="3393"/>
                      <a:pt x="1058010" y="-401"/>
                      <a:pt x="1131876" y="28"/>
                    </a:cubicBezTo>
                    <a:cubicBezTo>
                      <a:pt x="1205742" y="457"/>
                      <a:pt x="1286973" y="33469"/>
                      <a:pt x="1345731" y="77218"/>
                    </a:cubicBezTo>
                    <a:cubicBezTo>
                      <a:pt x="1404489" y="120967"/>
                      <a:pt x="1453673" y="175379"/>
                      <a:pt x="1484425" y="262522"/>
                    </a:cubicBezTo>
                    <a:cubicBezTo>
                      <a:pt x="1515177" y="349665"/>
                      <a:pt x="1512992" y="444280"/>
                      <a:pt x="1530244" y="600078"/>
                    </a:cubicBezTo>
                    <a:cubicBezTo>
                      <a:pt x="1547496" y="755876"/>
                      <a:pt x="1566241" y="1013298"/>
                      <a:pt x="1587938" y="1197308"/>
                    </a:cubicBezTo>
                    <a:cubicBezTo>
                      <a:pt x="1609635" y="1381318"/>
                      <a:pt x="1638021" y="1562903"/>
                      <a:pt x="1660427" y="1704137"/>
                    </a:cubicBezTo>
                    <a:cubicBezTo>
                      <a:pt x="1682833" y="1845371"/>
                      <a:pt x="1699954" y="1958731"/>
                      <a:pt x="1722377" y="2044712"/>
                    </a:cubicBezTo>
                    <a:cubicBezTo>
                      <a:pt x="1744800" y="2130693"/>
                      <a:pt x="1772633" y="2175695"/>
                      <a:pt x="1794965" y="2220021"/>
                    </a:cubicBezTo>
                    <a:cubicBezTo>
                      <a:pt x="1817297" y="2264347"/>
                      <a:pt x="1841188" y="2276833"/>
                      <a:pt x="1856370" y="2310669"/>
                    </a:cubicBezTo>
                    <a:cubicBezTo>
                      <a:pt x="1871552" y="2344505"/>
                      <a:pt x="1870859" y="2423510"/>
                      <a:pt x="1886058" y="2423040"/>
                    </a:cubicBezTo>
                    <a:cubicBezTo>
                      <a:pt x="1901257" y="2422570"/>
                      <a:pt x="1963661" y="2408550"/>
                      <a:pt x="2039003" y="2399289"/>
                    </a:cubicBezTo>
                    <a:cubicBezTo>
                      <a:pt x="2114345" y="2390028"/>
                      <a:pt x="2249798" y="2376454"/>
                      <a:pt x="2338112" y="2367473"/>
                    </a:cubicBezTo>
                    <a:cubicBezTo>
                      <a:pt x="2426426" y="2358492"/>
                      <a:pt x="2471630" y="2359969"/>
                      <a:pt x="2568890" y="2345405"/>
                    </a:cubicBezTo>
                    <a:cubicBezTo>
                      <a:pt x="2666150" y="2330841"/>
                      <a:pt x="2878131" y="2293945"/>
                      <a:pt x="2921674" y="228009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 dirty="0"/>
              </a:p>
            </p:txBody>
          </p:sp>
          <p:sp>
            <p:nvSpPr>
              <p:cNvPr id="27" name="Volný tvar 37">
                <a:extLst>
                  <a:ext uri="{FF2B5EF4-FFF2-40B4-BE49-F238E27FC236}">
                    <a16:creationId xmlns:a16="http://schemas.microsoft.com/office/drawing/2014/main" id="{77E793E8-49A5-4D9C-A6D7-922DFFA1D953}"/>
                  </a:ext>
                </a:extLst>
              </p:cNvPr>
              <p:cNvSpPr/>
              <p:nvPr/>
            </p:nvSpPr>
            <p:spPr>
              <a:xfrm>
                <a:off x="1833138" y="3143176"/>
                <a:ext cx="5921587" cy="1021817"/>
              </a:xfrm>
              <a:custGeom>
                <a:avLst/>
                <a:gdLst>
                  <a:gd name="connsiteX0" fmla="*/ 0 w 2727960"/>
                  <a:gd name="connsiteY0" fmla="*/ 636469 h 737221"/>
                  <a:gd name="connsiteX1" fmla="*/ 114300 w 2727960"/>
                  <a:gd name="connsiteY1" fmla="*/ 682189 h 737221"/>
                  <a:gd name="connsiteX2" fmla="*/ 339090 w 2727960"/>
                  <a:gd name="connsiteY2" fmla="*/ 708859 h 737221"/>
                  <a:gd name="connsiteX3" fmla="*/ 548640 w 2727960"/>
                  <a:gd name="connsiteY3" fmla="*/ 731719 h 737221"/>
                  <a:gd name="connsiteX4" fmla="*/ 575310 w 2727960"/>
                  <a:gd name="connsiteY4" fmla="*/ 598369 h 737221"/>
                  <a:gd name="connsiteX5" fmla="*/ 689610 w 2727960"/>
                  <a:gd name="connsiteY5" fmla="*/ 224989 h 737221"/>
                  <a:gd name="connsiteX6" fmla="*/ 803910 w 2727960"/>
                  <a:gd name="connsiteY6" fmla="*/ 19249 h 737221"/>
                  <a:gd name="connsiteX7" fmla="*/ 1291590 w 2727960"/>
                  <a:gd name="connsiteY7" fmla="*/ 23059 h 737221"/>
                  <a:gd name="connsiteX8" fmla="*/ 1329690 w 2727960"/>
                  <a:gd name="connsiteY8" fmla="*/ 144979 h 737221"/>
                  <a:gd name="connsiteX9" fmla="*/ 1356360 w 2727960"/>
                  <a:gd name="connsiteY9" fmla="*/ 236419 h 737221"/>
                  <a:gd name="connsiteX10" fmla="*/ 1371600 w 2727960"/>
                  <a:gd name="connsiteY10" fmla="*/ 232609 h 737221"/>
                  <a:gd name="connsiteX11" fmla="*/ 1455420 w 2727960"/>
                  <a:gd name="connsiteY11" fmla="*/ 167839 h 737221"/>
                  <a:gd name="connsiteX12" fmla="*/ 1527810 w 2727960"/>
                  <a:gd name="connsiteY12" fmla="*/ 186889 h 737221"/>
                  <a:gd name="connsiteX13" fmla="*/ 1832610 w 2727960"/>
                  <a:gd name="connsiteY13" fmla="*/ 324049 h 737221"/>
                  <a:gd name="connsiteX14" fmla="*/ 2156460 w 2727960"/>
                  <a:gd name="connsiteY14" fmla="*/ 480259 h 737221"/>
                  <a:gd name="connsiteX15" fmla="*/ 2586990 w 2727960"/>
                  <a:gd name="connsiteY15" fmla="*/ 632659 h 737221"/>
                  <a:gd name="connsiteX16" fmla="*/ 2727960 w 2727960"/>
                  <a:gd name="connsiteY16" fmla="*/ 663139 h 737221"/>
                  <a:gd name="connsiteX0" fmla="*/ 0 w 2727960"/>
                  <a:gd name="connsiteY0" fmla="*/ 636469 h 737179"/>
                  <a:gd name="connsiteX1" fmla="*/ 169069 w 2727960"/>
                  <a:gd name="connsiteY1" fmla="*/ 684570 h 737179"/>
                  <a:gd name="connsiteX2" fmla="*/ 339090 w 2727960"/>
                  <a:gd name="connsiteY2" fmla="*/ 708859 h 737179"/>
                  <a:gd name="connsiteX3" fmla="*/ 548640 w 2727960"/>
                  <a:gd name="connsiteY3" fmla="*/ 731719 h 737179"/>
                  <a:gd name="connsiteX4" fmla="*/ 575310 w 2727960"/>
                  <a:gd name="connsiteY4" fmla="*/ 598369 h 737179"/>
                  <a:gd name="connsiteX5" fmla="*/ 689610 w 2727960"/>
                  <a:gd name="connsiteY5" fmla="*/ 224989 h 737179"/>
                  <a:gd name="connsiteX6" fmla="*/ 803910 w 2727960"/>
                  <a:gd name="connsiteY6" fmla="*/ 19249 h 737179"/>
                  <a:gd name="connsiteX7" fmla="*/ 1291590 w 2727960"/>
                  <a:gd name="connsiteY7" fmla="*/ 23059 h 737179"/>
                  <a:gd name="connsiteX8" fmla="*/ 1329690 w 2727960"/>
                  <a:gd name="connsiteY8" fmla="*/ 144979 h 737179"/>
                  <a:gd name="connsiteX9" fmla="*/ 1356360 w 2727960"/>
                  <a:gd name="connsiteY9" fmla="*/ 236419 h 737179"/>
                  <a:gd name="connsiteX10" fmla="*/ 1371600 w 2727960"/>
                  <a:gd name="connsiteY10" fmla="*/ 232609 h 737179"/>
                  <a:gd name="connsiteX11" fmla="*/ 1455420 w 2727960"/>
                  <a:gd name="connsiteY11" fmla="*/ 167839 h 737179"/>
                  <a:gd name="connsiteX12" fmla="*/ 1527810 w 2727960"/>
                  <a:gd name="connsiteY12" fmla="*/ 186889 h 737179"/>
                  <a:gd name="connsiteX13" fmla="*/ 1832610 w 2727960"/>
                  <a:gd name="connsiteY13" fmla="*/ 324049 h 737179"/>
                  <a:gd name="connsiteX14" fmla="*/ 2156460 w 2727960"/>
                  <a:gd name="connsiteY14" fmla="*/ 480259 h 737179"/>
                  <a:gd name="connsiteX15" fmla="*/ 2586990 w 2727960"/>
                  <a:gd name="connsiteY15" fmla="*/ 632659 h 737179"/>
                  <a:gd name="connsiteX16" fmla="*/ 2727960 w 2727960"/>
                  <a:gd name="connsiteY16" fmla="*/ 663139 h 737179"/>
                  <a:gd name="connsiteX0" fmla="*/ 0 w 2716054"/>
                  <a:gd name="connsiteY0" fmla="*/ 648376 h 737179"/>
                  <a:gd name="connsiteX1" fmla="*/ 157163 w 2716054"/>
                  <a:gd name="connsiteY1" fmla="*/ 684570 h 737179"/>
                  <a:gd name="connsiteX2" fmla="*/ 327184 w 2716054"/>
                  <a:gd name="connsiteY2" fmla="*/ 708859 h 737179"/>
                  <a:gd name="connsiteX3" fmla="*/ 536734 w 2716054"/>
                  <a:gd name="connsiteY3" fmla="*/ 731719 h 737179"/>
                  <a:gd name="connsiteX4" fmla="*/ 563404 w 2716054"/>
                  <a:gd name="connsiteY4" fmla="*/ 598369 h 737179"/>
                  <a:gd name="connsiteX5" fmla="*/ 677704 w 2716054"/>
                  <a:gd name="connsiteY5" fmla="*/ 224989 h 737179"/>
                  <a:gd name="connsiteX6" fmla="*/ 792004 w 2716054"/>
                  <a:gd name="connsiteY6" fmla="*/ 19249 h 737179"/>
                  <a:gd name="connsiteX7" fmla="*/ 1279684 w 2716054"/>
                  <a:gd name="connsiteY7" fmla="*/ 23059 h 737179"/>
                  <a:gd name="connsiteX8" fmla="*/ 1317784 w 2716054"/>
                  <a:gd name="connsiteY8" fmla="*/ 144979 h 737179"/>
                  <a:gd name="connsiteX9" fmla="*/ 1344454 w 2716054"/>
                  <a:gd name="connsiteY9" fmla="*/ 236419 h 737179"/>
                  <a:gd name="connsiteX10" fmla="*/ 1359694 w 2716054"/>
                  <a:gd name="connsiteY10" fmla="*/ 232609 h 737179"/>
                  <a:gd name="connsiteX11" fmla="*/ 1443514 w 2716054"/>
                  <a:gd name="connsiteY11" fmla="*/ 167839 h 737179"/>
                  <a:gd name="connsiteX12" fmla="*/ 1515904 w 2716054"/>
                  <a:gd name="connsiteY12" fmla="*/ 186889 h 737179"/>
                  <a:gd name="connsiteX13" fmla="*/ 1820704 w 2716054"/>
                  <a:gd name="connsiteY13" fmla="*/ 324049 h 737179"/>
                  <a:gd name="connsiteX14" fmla="*/ 2144554 w 2716054"/>
                  <a:gd name="connsiteY14" fmla="*/ 480259 h 737179"/>
                  <a:gd name="connsiteX15" fmla="*/ 2575084 w 2716054"/>
                  <a:gd name="connsiteY15" fmla="*/ 632659 h 737179"/>
                  <a:gd name="connsiteX16" fmla="*/ 2716054 w 2716054"/>
                  <a:gd name="connsiteY16" fmla="*/ 663139 h 737179"/>
                  <a:gd name="connsiteX0" fmla="*/ 0 w 2716054"/>
                  <a:gd name="connsiteY0" fmla="*/ 648376 h 728765"/>
                  <a:gd name="connsiteX1" fmla="*/ 157163 w 2716054"/>
                  <a:gd name="connsiteY1" fmla="*/ 684570 h 728765"/>
                  <a:gd name="connsiteX2" fmla="*/ 327184 w 2716054"/>
                  <a:gd name="connsiteY2" fmla="*/ 708859 h 728765"/>
                  <a:gd name="connsiteX3" fmla="*/ 536734 w 2716054"/>
                  <a:gd name="connsiteY3" fmla="*/ 722194 h 728765"/>
                  <a:gd name="connsiteX4" fmla="*/ 563404 w 2716054"/>
                  <a:gd name="connsiteY4" fmla="*/ 598369 h 728765"/>
                  <a:gd name="connsiteX5" fmla="*/ 677704 w 2716054"/>
                  <a:gd name="connsiteY5" fmla="*/ 224989 h 728765"/>
                  <a:gd name="connsiteX6" fmla="*/ 792004 w 2716054"/>
                  <a:gd name="connsiteY6" fmla="*/ 19249 h 728765"/>
                  <a:gd name="connsiteX7" fmla="*/ 1279684 w 2716054"/>
                  <a:gd name="connsiteY7" fmla="*/ 23059 h 728765"/>
                  <a:gd name="connsiteX8" fmla="*/ 1317784 w 2716054"/>
                  <a:gd name="connsiteY8" fmla="*/ 144979 h 728765"/>
                  <a:gd name="connsiteX9" fmla="*/ 1344454 w 2716054"/>
                  <a:gd name="connsiteY9" fmla="*/ 236419 h 728765"/>
                  <a:gd name="connsiteX10" fmla="*/ 1359694 w 2716054"/>
                  <a:gd name="connsiteY10" fmla="*/ 232609 h 728765"/>
                  <a:gd name="connsiteX11" fmla="*/ 1443514 w 2716054"/>
                  <a:gd name="connsiteY11" fmla="*/ 167839 h 728765"/>
                  <a:gd name="connsiteX12" fmla="*/ 1515904 w 2716054"/>
                  <a:gd name="connsiteY12" fmla="*/ 186889 h 728765"/>
                  <a:gd name="connsiteX13" fmla="*/ 1820704 w 2716054"/>
                  <a:gd name="connsiteY13" fmla="*/ 324049 h 728765"/>
                  <a:gd name="connsiteX14" fmla="*/ 2144554 w 2716054"/>
                  <a:gd name="connsiteY14" fmla="*/ 480259 h 728765"/>
                  <a:gd name="connsiteX15" fmla="*/ 2575084 w 2716054"/>
                  <a:gd name="connsiteY15" fmla="*/ 632659 h 728765"/>
                  <a:gd name="connsiteX16" fmla="*/ 2716054 w 2716054"/>
                  <a:gd name="connsiteY16" fmla="*/ 663139 h 728765"/>
                  <a:gd name="connsiteX0" fmla="*/ 0 w 2716054"/>
                  <a:gd name="connsiteY0" fmla="*/ 648376 h 722201"/>
                  <a:gd name="connsiteX1" fmla="*/ 157163 w 2716054"/>
                  <a:gd name="connsiteY1" fmla="*/ 684570 h 722201"/>
                  <a:gd name="connsiteX2" fmla="*/ 327184 w 2716054"/>
                  <a:gd name="connsiteY2" fmla="*/ 708859 h 722201"/>
                  <a:gd name="connsiteX3" fmla="*/ 536734 w 2716054"/>
                  <a:gd name="connsiteY3" fmla="*/ 722194 h 722201"/>
                  <a:gd name="connsiteX4" fmla="*/ 563404 w 2716054"/>
                  <a:gd name="connsiteY4" fmla="*/ 598369 h 722201"/>
                  <a:gd name="connsiteX5" fmla="*/ 677704 w 2716054"/>
                  <a:gd name="connsiteY5" fmla="*/ 224989 h 722201"/>
                  <a:gd name="connsiteX6" fmla="*/ 792004 w 2716054"/>
                  <a:gd name="connsiteY6" fmla="*/ 19249 h 722201"/>
                  <a:gd name="connsiteX7" fmla="*/ 1279684 w 2716054"/>
                  <a:gd name="connsiteY7" fmla="*/ 23059 h 722201"/>
                  <a:gd name="connsiteX8" fmla="*/ 1317784 w 2716054"/>
                  <a:gd name="connsiteY8" fmla="*/ 144979 h 722201"/>
                  <a:gd name="connsiteX9" fmla="*/ 1344454 w 2716054"/>
                  <a:gd name="connsiteY9" fmla="*/ 236419 h 722201"/>
                  <a:gd name="connsiteX10" fmla="*/ 1359694 w 2716054"/>
                  <a:gd name="connsiteY10" fmla="*/ 232609 h 722201"/>
                  <a:gd name="connsiteX11" fmla="*/ 1443514 w 2716054"/>
                  <a:gd name="connsiteY11" fmla="*/ 167839 h 722201"/>
                  <a:gd name="connsiteX12" fmla="*/ 1515904 w 2716054"/>
                  <a:gd name="connsiteY12" fmla="*/ 186889 h 722201"/>
                  <a:gd name="connsiteX13" fmla="*/ 1820704 w 2716054"/>
                  <a:gd name="connsiteY13" fmla="*/ 324049 h 722201"/>
                  <a:gd name="connsiteX14" fmla="*/ 2144554 w 2716054"/>
                  <a:gd name="connsiteY14" fmla="*/ 480259 h 722201"/>
                  <a:gd name="connsiteX15" fmla="*/ 2575084 w 2716054"/>
                  <a:gd name="connsiteY15" fmla="*/ 632659 h 722201"/>
                  <a:gd name="connsiteX16" fmla="*/ 2716054 w 2716054"/>
                  <a:gd name="connsiteY16" fmla="*/ 663139 h 722201"/>
                  <a:gd name="connsiteX0" fmla="*/ 0 w 2716054"/>
                  <a:gd name="connsiteY0" fmla="*/ 731421 h 805246"/>
                  <a:gd name="connsiteX1" fmla="*/ 157163 w 2716054"/>
                  <a:gd name="connsiteY1" fmla="*/ 767615 h 805246"/>
                  <a:gd name="connsiteX2" fmla="*/ 327184 w 2716054"/>
                  <a:gd name="connsiteY2" fmla="*/ 791904 h 805246"/>
                  <a:gd name="connsiteX3" fmla="*/ 536734 w 2716054"/>
                  <a:gd name="connsiteY3" fmla="*/ 805239 h 805246"/>
                  <a:gd name="connsiteX4" fmla="*/ 563404 w 2716054"/>
                  <a:gd name="connsiteY4" fmla="*/ 681414 h 805246"/>
                  <a:gd name="connsiteX5" fmla="*/ 677704 w 2716054"/>
                  <a:gd name="connsiteY5" fmla="*/ 308034 h 805246"/>
                  <a:gd name="connsiteX6" fmla="*/ 906304 w 2716054"/>
                  <a:gd name="connsiteY6" fmla="*/ 7044 h 805246"/>
                  <a:gd name="connsiteX7" fmla="*/ 1279684 w 2716054"/>
                  <a:gd name="connsiteY7" fmla="*/ 106104 h 805246"/>
                  <a:gd name="connsiteX8" fmla="*/ 1317784 w 2716054"/>
                  <a:gd name="connsiteY8" fmla="*/ 228024 h 805246"/>
                  <a:gd name="connsiteX9" fmla="*/ 1344454 w 2716054"/>
                  <a:gd name="connsiteY9" fmla="*/ 319464 h 805246"/>
                  <a:gd name="connsiteX10" fmla="*/ 1359694 w 2716054"/>
                  <a:gd name="connsiteY10" fmla="*/ 315654 h 805246"/>
                  <a:gd name="connsiteX11" fmla="*/ 1443514 w 2716054"/>
                  <a:gd name="connsiteY11" fmla="*/ 250884 h 805246"/>
                  <a:gd name="connsiteX12" fmla="*/ 1515904 w 2716054"/>
                  <a:gd name="connsiteY12" fmla="*/ 269934 h 805246"/>
                  <a:gd name="connsiteX13" fmla="*/ 1820704 w 2716054"/>
                  <a:gd name="connsiteY13" fmla="*/ 407094 h 805246"/>
                  <a:gd name="connsiteX14" fmla="*/ 2144554 w 2716054"/>
                  <a:gd name="connsiteY14" fmla="*/ 563304 h 805246"/>
                  <a:gd name="connsiteX15" fmla="*/ 2575084 w 2716054"/>
                  <a:gd name="connsiteY15" fmla="*/ 715704 h 805246"/>
                  <a:gd name="connsiteX16" fmla="*/ 2716054 w 2716054"/>
                  <a:gd name="connsiteY16" fmla="*/ 746184 h 805246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59694 w 2716054"/>
                  <a:gd name="connsiteY10" fmla="*/ 353052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71150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4861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2480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1210 h 835035"/>
                  <a:gd name="connsiteX1" fmla="*/ 157163 w 2716054"/>
                  <a:gd name="connsiteY1" fmla="*/ 797404 h 835035"/>
                  <a:gd name="connsiteX2" fmla="*/ 327184 w 2716054"/>
                  <a:gd name="connsiteY2" fmla="*/ 821693 h 835035"/>
                  <a:gd name="connsiteX3" fmla="*/ 536734 w 2716054"/>
                  <a:gd name="connsiteY3" fmla="*/ 835028 h 835035"/>
                  <a:gd name="connsiteX4" fmla="*/ 563404 w 2716054"/>
                  <a:gd name="connsiteY4" fmla="*/ 711203 h 835035"/>
                  <a:gd name="connsiteX5" fmla="*/ 677704 w 2716054"/>
                  <a:gd name="connsiteY5" fmla="*/ 337823 h 835035"/>
                  <a:gd name="connsiteX6" fmla="*/ 872782 w 2716054"/>
                  <a:gd name="connsiteY6" fmla="*/ 47148 h 835035"/>
                  <a:gd name="connsiteX7" fmla="*/ 1143953 w 2716054"/>
                  <a:gd name="connsiteY7" fmla="*/ 16830 h 835035"/>
                  <a:gd name="connsiteX8" fmla="*/ 1298734 w 2716054"/>
                  <a:gd name="connsiteY8" fmla="*/ 214950 h 835035"/>
                  <a:gd name="connsiteX9" fmla="*/ 1344454 w 2716054"/>
                  <a:gd name="connsiteY9" fmla="*/ 363541 h 835035"/>
                  <a:gd name="connsiteX10" fmla="*/ 1383506 w 2716054"/>
                  <a:gd name="connsiteY10" fmla="*/ 319249 h 835035"/>
                  <a:gd name="connsiteX11" fmla="*/ 1450658 w 2716054"/>
                  <a:gd name="connsiteY11" fmla="*/ 287817 h 835035"/>
                  <a:gd name="connsiteX12" fmla="*/ 1582579 w 2716054"/>
                  <a:gd name="connsiteY12" fmla="*/ 325917 h 835035"/>
                  <a:gd name="connsiteX13" fmla="*/ 1820704 w 2716054"/>
                  <a:gd name="connsiteY13" fmla="*/ 436883 h 835035"/>
                  <a:gd name="connsiteX14" fmla="*/ 2144554 w 2716054"/>
                  <a:gd name="connsiteY14" fmla="*/ 593093 h 835035"/>
                  <a:gd name="connsiteX15" fmla="*/ 2575084 w 2716054"/>
                  <a:gd name="connsiteY15" fmla="*/ 745493 h 835035"/>
                  <a:gd name="connsiteX16" fmla="*/ 2716054 w 2716054"/>
                  <a:gd name="connsiteY16" fmla="*/ 775973 h 835035"/>
                  <a:gd name="connsiteX0" fmla="*/ 0 w 2716054"/>
                  <a:gd name="connsiteY0" fmla="*/ 752676 h 826501"/>
                  <a:gd name="connsiteX1" fmla="*/ 157163 w 2716054"/>
                  <a:gd name="connsiteY1" fmla="*/ 788870 h 826501"/>
                  <a:gd name="connsiteX2" fmla="*/ 327184 w 2716054"/>
                  <a:gd name="connsiteY2" fmla="*/ 813159 h 826501"/>
                  <a:gd name="connsiteX3" fmla="*/ 536734 w 2716054"/>
                  <a:gd name="connsiteY3" fmla="*/ 826494 h 826501"/>
                  <a:gd name="connsiteX4" fmla="*/ 563404 w 2716054"/>
                  <a:gd name="connsiteY4" fmla="*/ 702669 h 826501"/>
                  <a:gd name="connsiteX5" fmla="*/ 677704 w 2716054"/>
                  <a:gd name="connsiteY5" fmla="*/ 329289 h 826501"/>
                  <a:gd name="connsiteX6" fmla="*/ 872782 w 2716054"/>
                  <a:gd name="connsiteY6" fmla="*/ 38614 h 826501"/>
                  <a:gd name="connsiteX7" fmla="*/ 1097537 w 2716054"/>
                  <a:gd name="connsiteY7" fmla="*/ 21189 h 826501"/>
                  <a:gd name="connsiteX8" fmla="*/ 1298734 w 2716054"/>
                  <a:gd name="connsiteY8" fmla="*/ 206416 h 826501"/>
                  <a:gd name="connsiteX9" fmla="*/ 1344454 w 2716054"/>
                  <a:gd name="connsiteY9" fmla="*/ 355007 h 826501"/>
                  <a:gd name="connsiteX10" fmla="*/ 1383506 w 2716054"/>
                  <a:gd name="connsiteY10" fmla="*/ 310715 h 826501"/>
                  <a:gd name="connsiteX11" fmla="*/ 1450658 w 2716054"/>
                  <a:gd name="connsiteY11" fmla="*/ 279283 h 826501"/>
                  <a:gd name="connsiteX12" fmla="*/ 1582579 w 2716054"/>
                  <a:gd name="connsiteY12" fmla="*/ 317383 h 826501"/>
                  <a:gd name="connsiteX13" fmla="*/ 1820704 w 2716054"/>
                  <a:gd name="connsiteY13" fmla="*/ 428349 h 826501"/>
                  <a:gd name="connsiteX14" fmla="*/ 2144554 w 2716054"/>
                  <a:gd name="connsiteY14" fmla="*/ 584559 h 826501"/>
                  <a:gd name="connsiteX15" fmla="*/ 2575084 w 2716054"/>
                  <a:gd name="connsiteY15" fmla="*/ 736959 h 826501"/>
                  <a:gd name="connsiteX16" fmla="*/ 2716054 w 2716054"/>
                  <a:gd name="connsiteY16" fmla="*/ 767439 h 826501"/>
                  <a:gd name="connsiteX0" fmla="*/ 0 w 2716054"/>
                  <a:gd name="connsiteY0" fmla="*/ 747851 h 821676"/>
                  <a:gd name="connsiteX1" fmla="*/ 157163 w 2716054"/>
                  <a:gd name="connsiteY1" fmla="*/ 784045 h 821676"/>
                  <a:gd name="connsiteX2" fmla="*/ 327184 w 2716054"/>
                  <a:gd name="connsiteY2" fmla="*/ 808334 h 821676"/>
                  <a:gd name="connsiteX3" fmla="*/ 536734 w 2716054"/>
                  <a:gd name="connsiteY3" fmla="*/ 821669 h 821676"/>
                  <a:gd name="connsiteX4" fmla="*/ 563404 w 2716054"/>
                  <a:gd name="connsiteY4" fmla="*/ 697844 h 821676"/>
                  <a:gd name="connsiteX5" fmla="*/ 677704 w 2716054"/>
                  <a:gd name="connsiteY5" fmla="*/ 324464 h 821676"/>
                  <a:gd name="connsiteX6" fmla="*/ 852153 w 2716054"/>
                  <a:gd name="connsiteY6" fmla="*/ 44103 h 821676"/>
                  <a:gd name="connsiteX7" fmla="*/ 1097537 w 2716054"/>
                  <a:gd name="connsiteY7" fmla="*/ 16364 h 821676"/>
                  <a:gd name="connsiteX8" fmla="*/ 1298734 w 2716054"/>
                  <a:gd name="connsiteY8" fmla="*/ 201591 h 821676"/>
                  <a:gd name="connsiteX9" fmla="*/ 1344454 w 2716054"/>
                  <a:gd name="connsiteY9" fmla="*/ 350182 h 821676"/>
                  <a:gd name="connsiteX10" fmla="*/ 1383506 w 2716054"/>
                  <a:gd name="connsiteY10" fmla="*/ 305890 h 821676"/>
                  <a:gd name="connsiteX11" fmla="*/ 1450658 w 2716054"/>
                  <a:gd name="connsiteY11" fmla="*/ 274458 h 821676"/>
                  <a:gd name="connsiteX12" fmla="*/ 1582579 w 2716054"/>
                  <a:gd name="connsiteY12" fmla="*/ 312558 h 821676"/>
                  <a:gd name="connsiteX13" fmla="*/ 1820704 w 2716054"/>
                  <a:gd name="connsiteY13" fmla="*/ 423524 h 821676"/>
                  <a:gd name="connsiteX14" fmla="*/ 2144554 w 2716054"/>
                  <a:gd name="connsiteY14" fmla="*/ 579734 h 821676"/>
                  <a:gd name="connsiteX15" fmla="*/ 2575084 w 2716054"/>
                  <a:gd name="connsiteY15" fmla="*/ 732134 h 821676"/>
                  <a:gd name="connsiteX16" fmla="*/ 2716054 w 2716054"/>
                  <a:gd name="connsiteY16" fmla="*/ 762614 h 821676"/>
                  <a:gd name="connsiteX0" fmla="*/ 0 w 2716054"/>
                  <a:gd name="connsiteY0" fmla="*/ 745434 h 819261"/>
                  <a:gd name="connsiteX1" fmla="*/ 157163 w 2716054"/>
                  <a:gd name="connsiteY1" fmla="*/ 781628 h 819261"/>
                  <a:gd name="connsiteX2" fmla="*/ 327184 w 2716054"/>
                  <a:gd name="connsiteY2" fmla="*/ 805917 h 819261"/>
                  <a:gd name="connsiteX3" fmla="*/ 536734 w 2716054"/>
                  <a:gd name="connsiteY3" fmla="*/ 819252 h 819261"/>
                  <a:gd name="connsiteX4" fmla="*/ 563404 w 2716054"/>
                  <a:gd name="connsiteY4" fmla="*/ 695427 h 819261"/>
                  <a:gd name="connsiteX5" fmla="*/ 682861 w 2716054"/>
                  <a:gd name="connsiteY5" fmla="*/ 267895 h 819261"/>
                  <a:gd name="connsiteX6" fmla="*/ 852153 w 2716054"/>
                  <a:gd name="connsiteY6" fmla="*/ 41686 h 819261"/>
                  <a:gd name="connsiteX7" fmla="*/ 1097537 w 2716054"/>
                  <a:gd name="connsiteY7" fmla="*/ 13947 h 819261"/>
                  <a:gd name="connsiteX8" fmla="*/ 1298734 w 2716054"/>
                  <a:gd name="connsiteY8" fmla="*/ 199174 h 819261"/>
                  <a:gd name="connsiteX9" fmla="*/ 1344454 w 2716054"/>
                  <a:gd name="connsiteY9" fmla="*/ 347765 h 819261"/>
                  <a:gd name="connsiteX10" fmla="*/ 1383506 w 2716054"/>
                  <a:gd name="connsiteY10" fmla="*/ 303473 h 819261"/>
                  <a:gd name="connsiteX11" fmla="*/ 1450658 w 2716054"/>
                  <a:gd name="connsiteY11" fmla="*/ 272041 h 819261"/>
                  <a:gd name="connsiteX12" fmla="*/ 1582579 w 2716054"/>
                  <a:gd name="connsiteY12" fmla="*/ 310141 h 819261"/>
                  <a:gd name="connsiteX13" fmla="*/ 1820704 w 2716054"/>
                  <a:gd name="connsiteY13" fmla="*/ 421107 h 819261"/>
                  <a:gd name="connsiteX14" fmla="*/ 2144554 w 2716054"/>
                  <a:gd name="connsiteY14" fmla="*/ 577317 h 819261"/>
                  <a:gd name="connsiteX15" fmla="*/ 2575084 w 2716054"/>
                  <a:gd name="connsiteY15" fmla="*/ 729717 h 819261"/>
                  <a:gd name="connsiteX16" fmla="*/ 2716054 w 2716054"/>
                  <a:gd name="connsiteY16" fmla="*/ 760197 h 819261"/>
                  <a:gd name="connsiteX0" fmla="*/ 0 w 2716054"/>
                  <a:gd name="connsiteY0" fmla="*/ 742773 h 816600"/>
                  <a:gd name="connsiteX1" fmla="*/ 157163 w 2716054"/>
                  <a:gd name="connsiteY1" fmla="*/ 778967 h 816600"/>
                  <a:gd name="connsiteX2" fmla="*/ 327184 w 2716054"/>
                  <a:gd name="connsiteY2" fmla="*/ 803256 h 816600"/>
                  <a:gd name="connsiteX3" fmla="*/ 536734 w 2716054"/>
                  <a:gd name="connsiteY3" fmla="*/ 816591 h 816600"/>
                  <a:gd name="connsiteX4" fmla="*/ 563404 w 2716054"/>
                  <a:gd name="connsiteY4" fmla="*/ 692766 h 816600"/>
                  <a:gd name="connsiteX5" fmla="*/ 682861 w 2716054"/>
                  <a:gd name="connsiteY5" fmla="*/ 265234 h 816600"/>
                  <a:gd name="connsiteX6" fmla="*/ 852153 w 2716054"/>
                  <a:gd name="connsiteY6" fmla="*/ 39025 h 816600"/>
                  <a:gd name="connsiteX7" fmla="*/ 1097537 w 2716054"/>
                  <a:gd name="connsiteY7" fmla="*/ 11286 h 816600"/>
                  <a:gd name="connsiteX8" fmla="*/ 1285841 w 2716054"/>
                  <a:gd name="connsiteY8" fmla="*/ 160411 h 816600"/>
                  <a:gd name="connsiteX9" fmla="*/ 1344454 w 2716054"/>
                  <a:gd name="connsiteY9" fmla="*/ 345104 h 816600"/>
                  <a:gd name="connsiteX10" fmla="*/ 1383506 w 2716054"/>
                  <a:gd name="connsiteY10" fmla="*/ 300812 h 816600"/>
                  <a:gd name="connsiteX11" fmla="*/ 1450658 w 2716054"/>
                  <a:gd name="connsiteY11" fmla="*/ 269380 h 816600"/>
                  <a:gd name="connsiteX12" fmla="*/ 1582579 w 2716054"/>
                  <a:gd name="connsiteY12" fmla="*/ 307480 h 816600"/>
                  <a:gd name="connsiteX13" fmla="*/ 1820704 w 2716054"/>
                  <a:gd name="connsiteY13" fmla="*/ 418446 h 816600"/>
                  <a:gd name="connsiteX14" fmla="*/ 2144554 w 2716054"/>
                  <a:gd name="connsiteY14" fmla="*/ 574656 h 816600"/>
                  <a:gd name="connsiteX15" fmla="*/ 2575084 w 2716054"/>
                  <a:gd name="connsiteY15" fmla="*/ 727056 h 816600"/>
                  <a:gd name="connsiteX16" fmla="*/ 2716054 w 2716054"/>
                  <a:gd name="connsiteY16" fmla="*/ 757536 h 816600"/>
                  <a:gd name="connsiteX0" fmla="*/ 0 w 2755311"/>
                  <a:gd name="connsiteY0" fmla="*/ 742773 h 816600"/>
                  <a:gd name="connsiteX1" fmla="*/ 157163 w 2755311"/>
                  <a:gd name="connsiteY1" fmla="*/ 778967 h 816600"/>
                  <a:gd name="connsiteX2" fmla="*/ 327184 w 2755311"/>
                  <a:gd name="connsiteY2" fmla="*/ 803256 h 816600"/>
                  <a:gd name="connsiteX3" fmla="*/ 536734 w 2755311"/>
                  <a:gd name="connsiteY3" fmla="*/ 816591 h 816600"/>
                  <a:gd name="connsiteX4" fmla="*/ 563404 w 2755311"/>
                  <a:gd name="connsiteY4" fmla="*/ 692766 h 816600"/>
                  <a:gd name="connsiteX5" fmla="*/ 682861 w 2755311"/>
                  <a:gd name="connsiteY5" fmla="*/ 265234 h 816600"/>
                  <a:gd name="connsiteX6" fmla="*/ 852153 w 2755311"/>
                  <a:gd name="connsiteY6" fmla="*/ 39025 h 816600"/>
                  <a:gd name="connsiteX7" fmla="*/ 1097537 w 2755311"/>
                  <a:gd name="connsiteY7" fmla="*/ 11286 h 816600"/>
                  <a:gd name="connsiteX8" fmla="*/ 1285841 w 2755311"/>
                  <a:gd name="connsiteY8" fmla="*/ 160411 h 816600"/>
                  <a:gd name="connsiteX9" fmla="*/ 1344454 w 2755311"/>
                  <a:gd name="connsiteY9" fmla="*/ 345104 h 816600"/>
                  <a:gd name="connsiteX10" fmla="*/ 1383506 w 2755311"/>
                  <a:gd name="connsiteY10" fmla="*/ 300812 h 816600"/>
                  <a:gd name="connsiteX11" fmla="*/ 1450658 w 2755311"/>
                  <a:gd name="connsiteY11" fmla="*/ 269380 h 816600"/>
                  <a:gd name="connsiteX12" fmla="*/ 1582579 w 2755311"/>
                  <a:gd name="connsiteY12" fmla="*/ 307480 h 816600"/>
                  <a:gd name="connsiteX13" fmla="*/ 1820704 w 2755311"/>
                  <a:gd name="connsiteY13" fmla="*/ 418446 h 816600"/>
                  <a:gd name="connsiteX14" fmla="*/ 2144554 w 2755311"/>
                  <a:gd name="connsiteY14" fmla="*/ 574656 h 816600"/>
                  <a:gd name="connsiteX15" fmla="*/ 2575084 w 2755311"/>
                  <a:gd name="connsiteY15" fmla="*/ 727056 h 816600"/>
                  <a:gd name="connsiteX16" fmla="*/ 2755311 w 2755311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15910" h="816600">
                    <a:moveTo>
                      <a:pt x="0" y="728497"/>
                    </a:moveTo>
                    <a:cubicBezTo>
                      <a:pt x="75287" y="738186"/>
                      <a:pt x="236465" y="766507"/>
                      <a:pt x="317762" y="778967"/>
                    </a:cubicBezTo>
                    <a:cubicBezTo>
                      <a:pt x="399059" y="791427"/>
                      <a:pt x="424521" y="796985"/>
                      <a:pt x="487783" y="803256"/>
                    </a:cubicBezTo>
                    <a:cubicBezTo>
                      <a:pt x="551045" y="809527"/>
                      <a:pt x="688919" y="815956"/>
                      <a:pt x="697333" y="816591"/>
                    </a:cubicBezTo>
                    <a:cubicBezTo>
                      <a:pt x="705747" y="817226"/>
                      <a:pt x="699649" y="784659"/>
                      <a:pt x="724003" y="692766"/>
                    </a:cubicBezTo>
                    <a:cubicBezTo>
                      <a:pt x="748357" y="600873"/>
                      <a:pt x="795335" y="374191"/>
                      <a:pt x="843460" y="265234"/>
                    </a:cubicBezTo>
                    <a:cubicBezTo>
                      <a:pt x="891585" y="156277"/>
                      <a:pt x="943639" y="81350"/>
                      <a:pt x="1012752" y="39025"/>
                    </a:cubicBezTo>
                    <a:cubicBezTo>
                      <a:pt x="1081865" y="-3300"/>
                      <a:pt x="1185855" y="-8945"/>
                      <a:pt x="1258136" y="11286"/>
                    </a:cubicBezTo>
                    <a:cubicBezTo>
                      <a:pt x="1330417" y="31517"/>
                      <a:pt x="1405287" y="104775"/>
                      <a:pt x="1446440" y="160411"/>
                    </a:cubicBezTo>
                    <a:cubicBezTo>
                      <a:pt x="1487593" y="216047"/>
                      <a:pt x="1488776" y="321704"/>
                      <a:pt x="1505053" y="345104"/>
                    </a:cubicBezTo>
                    <a:cubicBezTo>
                      <a:pt x="1521330" y="368504"/>
                      <a:pt x="1526404" y="313433"/>
                      <a:pt x="1544105" y="300812"/>
                    </a:cubicBezTo>
                    <a:cubicBezTo>
                      <a:pt x="1561806" y="288191"/>
                      <a:pt x="1578078" y="268269"/>
                      <a:pt x="1611257" y="269380"/>
                    </a:cubicBezTo>
                    <a:cubicBezTo>
                      <a:pt x="1644436" y="270491"/>
                      <a:pt x="1681504" y="282636"/>
                      <a:pt x="1743178" y="307480"/>
                    </a:cubicBezTo>
                    <a:cubicBezTo>
                      <a:pt x="1804852" y="332324"/>
                      <a:pt x="1887641" y="373917"/>
                      <a:pt x="1981303" y="418446"/>
                    </a:cubicBezTo>
                    <a:cubicBezTo>
                      <a:pt x="2074966" y="462975"/>
                      <a:pt x="2179423" y="523221"/>
                      <a:pt x="2305153" y="574656"/>
                    </a:cubicBezTo>
                    <a:cubicBezTo>
                      <a:pt x="2430883" y="626091"/>
                      <a:pt x="2633890" y="694792"/>
                      <a:pt x="2735683" y="727056"/>
                    </a:cubicBezTo>
                    <a:cubicBezTo>
                      <a:pt x="2837476" y="759320"/>
                      <a:pt x="2893050" y="767608"/>
                      <a:pt x="2915910" y="768243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29" name="Přímá spojnice 28">
                <a:extLst>
                  <a:ext uri="{FF2B5EF4-FFF2-40B4-BE49-F238E27FC236}">
                    <a16:creationId xmlns:a16="http://schemas.microsoft.com/office/drawing/2014/main" id="{4AFD496C-146D-4FA4-90E8-A6D7B47525C5}"/>
                  </a:ext>
                </a:extLst>
              </p:cNvPr>
              <p:cNvCxnSpPr/>
              <p:nvPr/>
            </p:nvCxnSpPr>
            <p:spPr>
              <a:xfrm>
                <a:off x="1796655" y="6017469"/>
                <a:ext cx="595642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947FB4B0-2A4F-4101-B658-D1CDA4086FF2}"/>
                  </a:ext>
                </a:extLst>
              </p:cNvPr>
              <p:cNvCxnSpPr/>
              <p:nvPr/>
            </p:nvCxnSpPr>
            <p:spPr>
              <a:xfrm>
                <a:off x="1811362" y="4163132"/>
                <a:ext cx="142669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9961CB7E-99D5-4E11-8C9D-FED9C6FAF445}"/>
                  </a:ext>
                </a:extLst>
              </p:cNvPr>
              <p:cNvCxnSpPr/>
              <p:nvPr/>
            </p:nvCxnSpPr>
            <p:spPr>
              <a:xfrm>
                <a:off x="1813218" y="3591075"/>
                <a:ext cx="310304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19B9476C-BE49-485B-A713-ED23E829B121}"/>
                  </a:ext>
                </a:extLst>
              </p:cNvPr>
              <p:cNvCxnSpPr/>
              <p:nvPr/>
            </p:nvCxnSpPr>
            <p:spPr>
              <a:xfrm>
                <a:off x="1801074" y="3146813"/>
                <a:ext cx="235403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>
                <a:extLst>
                  <a:ext uri="{FF2B5EF4-FFF2-40B4-BE49-F238E27FC236}">
                    <a16:creationId xmlns:a16="http://schemas.microsoft.com/office/drawing/2014/main" id="{5BA36070-622E-4E9A-A957-B68270DCAF7F}"/>
                  </a:ext>
                </a:extLst>
              </p:cNvPr>
              <p:cNvGrpSpPr/>
              <p:nvPr/>
            </p:nvGrpSpPr>
            <p:grpSpPr>
              <a:xfrm>
                <a:off x="1603391" y="6362267"/>
                <a:ext cx="6563472" cy="393338"/>
                <a:chOff x="4714034" y="10046027"/>
                <a:chExt cx="3231987" cy="314342"/>
              </a:xfrm>
            </p:grpSpPr>
            <p:cxnSp>
              <p:nvCxnSpPr>
                <p:cNvPr id="39" name="Přímá spojnice 38">
                  <a:extLst>
                    <a:ext uri="{FF2B5EF4-FFF2-40B4-BE49-F238E27FC236}">
                      <a16:creationId xmlns:a16="http://schemas.microsoft.com/office/drawing/2014/main" id="{A1DBFFF9-6D8B-4C90-A991-E0F5B4BF95E3}"/>
                    </a:ext>
                  </a:extLst>
                </p:cNvPr>
                <p:cNvCxnSpPr/>
                <p:nvPr/>
              </p:nvCxnSpPr>
              <p:spPr>
                <a:xfrm>
                  <a:off x="4815750" y="10046027"/>
                  <a:ext cx="293306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FD3FF593-3EA1-414B-B98B-0887AA55C37D}"/>
                    </a:ext>
                  </a:extLst>
                </p:cNvPr>
                <p:cNvSpPr txBox="1"/>
                <p:nvPr/>
              </p:nvSpPr>
              <p:spPr>
                <a:xfrm>
                  <a:off x="4714034" y="10051051"/>
                  <a:ext cx="353119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</a:t>
                  </a:r>
                </a:p>
              </p:txBody>
            </p:sp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5430E555-19AC-46F8-8F44-6942D501A166}"/>
                    </a:ext>
                  </a:extLst>
                </p:cNvPr>
                <p:cNvSpPr txBox="1"/>
                <p:nvPr/>
              </p:nvSpPr>
              <p:spPr>
                <a:xfrm>
                  <a:off x="7399867" y="10046027"/>
                  <a:ext cx="546154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0.8 s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0CE68F4B-A515-4B08-8A0D-770345A019D1}"/>
                    </a:ext>
                  </a:extLst>
                </p:cNvPr>
                <p:cNvSpPr txBox="1"/>
                <p:nvPr/>
              </p:nvSpPr>
              <p:spPr>
                <a:xfrm>
                  <a:off x="6040088" y="10054403"/>
                  <a:ext cx="470991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0.4</a:t>
                  </a:r>
                </a:p>
              </p:txBody>
            </p:sp>
          </p:grp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D7C5999B-07DF-4B2C-BF46-BE89AD33D3B8}"/>
                  </a:ext>
                </a:extLst>
              </p:cNvPr>
              <p:cNvCxnSpPr/>
              <p:nvPr/>
            </p:nvCxnSpPr>
            <p:spPr>
              <a:xfrm>
                <a:off x="2859314" y="2452149"/>
                <a:ext cx="0" cy="3582569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71FAAE3B-0D56-46C9-9EAD-418C595A56A3}"/>
                  </a:ext>
                </a:extLst>
              </p:cNvPr>
              <p:cNvCxnSpPr/>
              <p:nvPr/>
            </p:nvCxnSpPr>
            <p:spPr>
              <a:xfrm>
                <a:off x="3227010" y="2770265"/>
                <a:ext cx="0" cy="140400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1D8106E2-E143-4FE0-9AEF-03C31B343023}"/>
                  </a:ext>
                </a:extLst>
              </p:cNvPr>
              <p:cNvCxnSpPr/>
              <p:nvPr/>
            </p:nvCxnSpPr>
            <p:spPr>
              <a:xfrm>
                <a:off x="1811375" y="2857533"/>
                <a:ext cx="0" cy="350304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9CA8BB9-0EE6-434E-B8DC-C5B6C6066471}"/>
                  </a:ext>
                </a:extLst>
              </p:cNvPr>
              <p:cNvSpPr txBox="1"/>
              <p:nvPr/>
            </p:nvSpPr>
            <p:spPr>
              <a:xfrm>
                <a:off x="1282317" y="2990162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115</a:t>
                </a:r>
              </a:p>
            </p:txBody>
          </p: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E93E1E43-B9F5-4C15-BDBC-120FF9A3A1E6}"/>
                  </a:ext>
                </a:extLst>
              </p:cNvPr>
              <p:cNvSpPr txBox="1"/>
              <p:nvPr/>
            </p:nvSpPr>
            <p:spPr>
              <a:xfrm>
                <a:off x="1270225" y="3441942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100</a:t>
                </a:r>
              </a:p>
            </p:txBody>
          </p: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3A97B02-6273-454E-8FF9-E4D1EE2E3C60}"/>
                  </a:ext>
                </a:extLst>
              </p:cNvPr>
              <p:cNvSpPr txBox="1"/>
              <p:nvPr/>
            </p:nvSpPr>
            <p:spPr>
              <a:xfrm>
                <a:off x="1349223" y="4015584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80</a:t>
                </a:r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A1D8C35C-1616-461D-BE25-E0586E0924CD}"/>
                  </a:ext>
                </a:extLst>
              </p:cNvPr>
              <p:cNvSpPr txBox="1"/>
              <p:nvPr/>
            </p:nvSpPr>
            <p:spPr>
              <a:xfrm>
                <a:off x="1350184" y="5817905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8</a:t>
                </a:r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C0248D3-929B-40C0-8709-72B263295789}"/>
                  </a:ext>
                </a:extLst>
              </p:cNvPr>
              <p:cNvSpPr txBox="1"/>
              <p:nvPr/>
            </p:nvSpPr>
            <p:spPr>
              <a:xfrm>
                <a:off x="5830794" y="3564294"/>
                <a:ext cx="2459020" cy="3190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00AA8E5-908B-4DF8-AE8E-2CBB6D59F311}"/>
                  </a:ext>
                </a:extLst>
              </p:cNvPr>
              <p:cNvSpPr txBox="1"/>
              <p:nvPr/>
            </p:nvSpPr>
            <p:spPr>
              <a:xfrm>
                <a:off x="5830794" y="5523641"/>
                <a:ext cx="18967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/>
                  <a:t>tlak v levé komoře </a:t>
                </a:r>
                <a:endParaRPr lang="cs-CZ" sz="1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5" name="Volný tvar 36">
                <a:extLst>
                  <a:ext uri="{FF2B5EF4-FFF2-40B4-BE49-F238E27FC236}">
                    <a16:creationId xmlns:a16="http://schemas.microsoft.com/office/drawing/2014/main" id="{D92F817B-7C3A-4EF0-9CDD-0AAC7AE70E9D}"/>
                  </a:ext>
                </a:extLst>
              </p:cNvPr>
              <p:cNvSpPr/>
              <p:nvPr/>
            </p:nvSpPr>
            <p:spPr>
              <a:xfrm>
                <a:off x="1821521" y="3547464"/>
                <a:ext cx="5933293" cy="2641800"/>
              </a:xfrm>
              <a:custGeom>
                <a:avLst/>
                <a:gdLst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374073 w 2725387"/>
                  <a:gd name="connsiteY4" fmla="*/ 229394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8555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41912 w 2725387"/>
                  <a:gd name="connsiteY11" fmla="*/ 24347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76054 w 2725387"/>
                  <a:gd name="connsiteY15" fmla="*/ 204471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4418"/>
                  <a:gd name="connsiteX1" fmla="*/ 190006 w 2725387"/>
                  <a:gd name="connsiteY1" fmla="*/ 2220714 h 2434418"/>
                  <a:gd name="connsiteX2" fmla="*/ 296883 w 2725387"/>
                  <a:gd name="connsiteY2" fmla="*/ 2268215 h 2434418"/>
                  <a:gd name="connsiteX3" fmla="*/ 362198 w 2725387"/>
                  <a:gd name="connsiteY3" fmla="*/ 2309779 h 2434418"/>
                  <a:gd name="connsiteX4" fmla="*/ 415983 w 2725387"/>
                  <a:gd name="connsiteY4" fmla="*/ 2196716 h 2434418"/>
                  <a:gd name="connsiteX5" fmla="*/ 473331 w 2725387"/>
                  <a:gd name="connsiteY5" fmla="*/ 1880684 h 2434418"/>
                  <a:gd name="connsiteX6" fmla="*/ 536963 w 2725387"/>
                  <a:gd name="connsiteY6" fmla="*/ 1123137 h 2434418"/>
                  <a:gd name="connsiteX7" fmla="*/ 605642 w 2725387"/>
                  <a:gd name="connsiteY7" fmla="*/ 427540 h 2434418"/>
                  <a:gd name="connsiteX8" fmla="*/ 756211 w 2725387"/>
                  <a:gd name="connsiteY8" fmla="*/ 74645 h 2434418"/>
                  <a:gd name="connsiteX9" fmla="*/ 985553 w 2725387"/>
                  <a:gd name="connsiteY9" fmla="*/ 28 h 2434418"/>
                  <a:gd name="connsiteX10" fmla="*/ 1199408 w 2725387"/>
                  <a:gd name="connsiteY10" fmla="*/ 77218 h 2434418"/>
                  <a:gd name="connsiteX11" fmla="*/ 1338102 w 2725387"/>
                  <a:gd name="connsiteY11" fmla="*/ 262522 h 2434418"/>
                  <a:gd name="connsiteX12" fmla="*/ 1383921 w 2725387"/>
                  <a:gd name="connsiteY12" fmla="*/ 600078 h 2434418"/>
                  <a:gd name="connsiteX13" fmla="*/ 1441615 w 2725387"/>
                  <a:gd name="connsiteY13" fmla="*/ 1197308 h 2434418"/>
                  <a:gd name="connsiteX14" fmla="*/ 1514104 w 2725387"/>
                  <a:gd name="connsiteY14" fmla="*/ 1704137 h 2434418"/>
                  <a:gd name="connsiteX15" fmla="*/ 1576054 w 2725387"/>
                  <a:gd name="connsiteY15" fmla="*/ 2044712 h 2434418"/>
                  <a:gd name="connsiteX16" fmla="*/ 1698172 w 2725387"/>
                  <a:gd name="connsiteY16" fmla="*/ 2303841 h 2434418"/>
                  <a:gd name="connsiteX17" fmla="*/ 1710047 w 2725387"/>
                  <a:gd name="connsiteY17" fmla="*/ 2333529 h 2434418"/>
                  <a:gd name="connsiteX18" fmla="*/ 1762595 w 2725387"/>
                  <a:gd name="connsiteY18" fmla="*/ 2430660 h 2434418"/>
                  <a:gd name="connsiteX19" fmla="*/ 1805050 w 2725387"/>
                  <a:gd name="connsiteY19" fmla="*/ 2410719 h 2434418"/>
                  <a:gd name="connsiteX20" fmla="*/ 2161309 w 2725387"/>
                  <a:gd name="connsiteY20" fmla="*/ 2375093 h 2434418"/>
                  <a:gd name="connsiteX21" fmla="*/ 2422567 w 2725387"/>
                  <a:gd name="connsiteY21" fmla="*/ 2345405 h 2434418"/>
                  <a:gd name="connsiteX22" fmla="*/ 2725387 w 2725387"/>
                  <a:gd name="connsiteY22" fmla="*/ 2280090 h 2434418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98172 w 2725387"/>
                  <a:gd name="connsiteY16" fmla="*/ 230384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63882 w 2725387"/>
                  <a:gd name="connsiteY16" fmla="*/ 223526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48642 w 2725387"/>
                  <a:gd name="connsiteY16" fmla="*/ 222002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927"/>
                  <a:gd name="connsiteX1" fmla="*/ 190006 w 2725387"/>
                  <a:gd name="connsiteY1" fmla="*/ 2220714 h 2433927"/>
                  <a:gd name="connsiteX2" fmla="*/ 296883 w 2725387"/>
                  <a:gd name="connsiteY2" fmla="*/ 2268215 h 2433927"/>
                  <a:gd name="connsiteX3" fmla="*/ 362198 w 2725387"/>
                  <a:gd name="connsiteY3" fmla="*/ 2309779 h 2433927"/>
                  <a:gd name="connsiteX4" fmla="*/ 415983 w 2725387"/>
                  <a:gd name="connsiteY4" fmla="*/ 2196716 h 2433927"/>
                  <a:gd name="connsiteX5" fmla="*/ 473331 w 2725387"/>
                  <a:gd name="connsiteY5" fmla="*/ 1880684 h 2433927"/>
                  <a:gd name="connsiteX6" fmla="*/ 536963 w 2725387"/>
                  <a:gd name="connsiteY6" fmla="*/ 1123137 h 2433927"/>
                  <a:gd name="connsiteX7" fmla="*/ 605642 w 2725387"/>
                  <a:gd name="connsiteY7" fmla="*/ 427540 h 2433927"/>
                  <a:gd name="connsiteX8" fmla="*/ 756211 w 2725387"/>
                  <a:gd name="connsiteY8" fmla="*/ 74645 h 2433927"/>
                  <a:gd name="connsiteX9" fmla="*/ 985553 w 2725387"/>
                  <a:gd name="connsiteY9" fmla="*/ 28 h 2433927"/>
                  <a:gd name="connsiteX10" fmla="*/ 1199408 w 2725387"/>
                  <a:gd name="connsiteY10" fmla="*/ 77218 h 2433927"/>
                  <a:gd name="connsiteX11" fmla="*/ 1338102 w 2725387"/>
                  <a:gd name="connsiteY11" fmla="*/ 262522 h 2433927"/>
                  <a:gd name="connsiteX12" fmla="*/ 1383921 w 2725387"/>
                  <a:gd name="connsiteY12" fmla="*/ 600078 h 2433927"/>
                  <a:gd name="connsiteX13" fmla="*/ 1441615 w 2725387"/>
                  <a:gd name="connsiteY13" fmla="*/ 1197308 h 2433927"/>
                  <a:gd name="connsiteX14" fmla="*/ 1514104 w 2725387"/>
                  <a:gd name="connsiteY14" fmla="*/ 1704137 h 2433927"/>
                  <a:gd name="connsiteX15" fmla="*/ 1576054 w 2725387"/>
                  <a:gd name="connsiteY15" fmla="*/ 2044712 h 2433927"/>
                  <a:gd name="connsiteX16" fmla="*/ 1648642 w 2725387"/>
                  <a:gd name="connsiteY16" fmla="*/ 2220021 h 2433927"/>
                  <a:gd name="connsiteX17" fmla="*/ 1736717 w 2725387"/>
                  <a:gd name="connsiteY17" fmla="*/ 2341149 h 2433927"/>
                  <a:gd name="connsiteX18" fmla="*/ 1762595 w 2725387"/>
                  <a:gd name="connsiteY18" fmla="*/ 2430660 h 2433927"/>
                  <a:gd name="connsiteX19" fmla="*/ 1805050 w 2725387"/>
                  <a:gd name="connsiteY19" fmla="*/ 2410719 h 2433927"/>
                  <a:gd name="connsiteX20" fmla="*/ 2161309 w 2725387"/>
                  <a:gd name="connsiteY20" fmla="*/ 2375093 h 2433927"/>
                  <a:gd name="connsiteX21" fmla="*/ 2422567 w 2725387"/>
                  <a:gd name="connsiteY21" fmla="*/ 2345405 h 2433927"/>
                  <a:gd name="connsiteX22" fmla="*/ 2725387 w 2725387"/>
                  <a:gd name="connsiteY22" fmla="*/ 2280090 h 2433927"/>
                  <a:gd name="connsiteX0" fmla="*/ 0 w 2725387"/>
                  <a:gd name="connsiteY0" fmla="*/ 2286028 h 2432476"/>
                  <a:gd name="connsiteX1" fmla="*/ 190006 w 2725387"/>
                  <a:gd name="connsiteY1" fmla="*/ 2220714 h 2432476"/>
                  <a:gd name="connsiteX2" fmla="*/ 296883 w 2725387"/>
                  <a:gd name="connsiteY2" fmla="*/ 2268215 h 2432476"/>
                  <a:gd name="connsiteX3" fmla="*/ 362198 w 2725387"/>
                  <a:gd name="connsiteY3" fmla="*/ 2309779 h 2432476"/>
                  <a:gd name="connsiteX4" fmla="*/ 415983 w 2725387"/>
                  <a:gd name="connsiteY4" fmla="*/ 2196716 h 2432476"/>
                  <a:gd name="connsiteX5" fmla="*/ 473331 w 2725387"/>
                  <a:gd name="connsiteY5" fmla="*/ 1880684 h 2432476"/>
                  <a:gd name="connsiteX6" fmla="*/ 536963 w 2725387"/>
                  <a:gd name="connsiteY6" fmla="*/ 1123137 h 2432476"/>
                  <a:gd name="connsiteX7" fmla="*/ 605642 w 2725387"/>
                  <a:gd name="connsiteY7" fmla="*/ 427540 h 2432476"/>
                  <a:gd name="connsiteX8" fmla="*/ 756211 w 2725387"/>
                  <a:gd name="connsiteY8" fmla="*/ 74645 h 2432476"/>
                  <a:gd name="connsiteX9" fmla="*/ 985553 w 2725387"/>
                  <a:gd name="connsiteY9" fmla="*/ 28 h 2432476"/>
                  <a:gd name="connsiteX10" fmla="*/ 1199408 w 2725387"/>
                  <a:gd name="connsiteY10" fmla="*/ 77218 h 2432476"/>
                  <a:gd name="connsiteX11" fmla="*/ 1338102 w 2725387"/>
                  <a:gd name="connsiteY11" fmla="*/ 262522 h 2432476"/>
                  <a:gd name="connsiteX12" fmla="*/ 1383921 w 2725387"/>
                  <a:gd name="connsiteY12" fmla="*/ 600078 h 2432476"/>
                  <a:gd name="connsiteX13" fmla="*/ 1441615 w 2725387"/>
                  <a:gd name="connsiteY13" fmla="*/ 1197308 h 2432476"/>
                  <a:gd name="connsiteX14" fmla="*/ 1514104 w 2725387"/>
                  <a:gd name="connsiteY14" fmla="*/ 1704137 h 2432476"/>
                  <a:gd name="connsiteX15" fmla="*/ 1576054 w 2725387"/>
                  <a:gd name="connsiteY15" fmla="*/ 2044712 h 2432476"/>
                  <a:gd name="connsiteX16" fmla="*/ 1648642 w 2725387"/>
                  <a:gd name="connsiteY16" fmla="*/ 2220021 h 2432476"/>
                  <a:gd name="connsiteX17" fmla="*/ 1736717 w 2725387"/>
                  <a:gd name="connsiteY17" fmla="*/ 2341149 h 2432476"/>
                  <a:gd name="connsiteX18" fmla="*/ 1762595 w 2725387"/>
                  <a:gd name="connsiteY18" fmla="*/ 2430660 h 2432476"/>
                  <a:gd name="connsiteX19" fmla="*/ 1892680 w 2725387"/>
                  <a:gd name="connsiteY19" fmla="*/ 2399289 h 2432476"/>
                  <a:gd name="connsiteX20" fmla="*/ 2161309 w 2725387"/>
                  <a:gd name="connsiteY20" fmla="*/ 2375093 h 2432476"/>
                  <a:gd name="connsiteX21" fmla="*/ 2422567 w 2725387"/>
                  <a:gd name="connsiteY21" fmla="*/ 2345405 h 2432476"/>
                  <a:gd name="connsiteX22" fmla="*/ 2725387 w 2725387"/>
                  <a:gd name="connsiteY22" fmla="*/ 2280090 h 2432476"/>
                  <a:gd name="connsiteX0" fmla="*/ 0 w 2725387"/>
                  <a:gd name="connsiteY0" fmla="*/ 2286028 h 2436149"/>
                  <a:gd name="connsiteX1" fmla="*/ 190006 w 2725387"/>
                  <a:gd name="connsiteY1" fmla="*/ 2220714 h 2436149"/>
                  <a:gd name="connsiteX2" fmla="*/ 296883 w 2725387"/>
                  <a:gd name="connsiteY2" fmla="*/ 2268215 h 2436149"/>
                  <a:gd name="connsiteX3" fmla="*/ 362198 w 2725387"/>
                  <a:gd name="connsiteY3" fmla="*/ 2309779 h 2436149"/>
                  <a:gd name="connsiteX4" fmla="*/ 415983 w 2725387"/>
                  <a:gd name="connsiteY4" fmla="*/ 2196716 h 2436149"/>
                  <a:gd name="connsiteX5" fmla="*/ 473331 w 2725387"/>
                  <a:gd name="connsiteY5" fmla="*/ 1880684 h 2436149"/>
                  <a:gd name="connsiteX6" fmla="*/ 536963 w 2725387"/>
                  <a:gd name="connsiteY6" fmla="*/ 1123137 h 2436149"/>
                  <a:gd name="connsiteX7" fmla="*/ 605642 w 2725387"/>
                  <a:gd name="connsiteY7" fmla="*/ 427540 h 2436149"/>
                  <a:gd name="connsiteX8" fmla="*/ 756211 w 2725387"/>
                  <a:gd name="connsiteY8" fmla="*/ 74645 h 2436149"/>
                  <a:gd name="connsiteX9" fmla="*/ 985553 w 2725387"/>
                  <a:gd name="connsiteY9" fmla="*/ 28 h 2436149"/>
                  <a:gd name="connsiteX10" fmla="*/ 1199408 w 2725387"/>
                  <a:gd name="connsiteY10" fmla="*/ 77218 h 2436149"/>
                  <a:gd name="connsiteX11" fmla="*/ 1338102 w 2725387"/>
                  <a:gd name="connsiteY11" fmla="*/ 262522 h 2436149"/>
                  <a:gd name="connsiteX12" fmla="*/ 1383921 w 2725387"/>
                  <a:gd name="connsiteY12" fmla="*/ 600078 h 2436149"/>
                  <a:gd name="connsiteX13" fmla="*/ 1441615 w 2725387"/>
                  <a:gd name="connsiteY13" fmla="*/ 1197308 h 2436149"/>
                  <a:gd name="connsiteX14" fmla="*/ 1514104 w 2725387"/>
                  <a:gd name="connsiteY14" fmla="*/ 1704137 h 2436149"/>
                  <a:gd name="connsiteX15" fmla="*/ 1576054 w 2725387"/>
                  <a:gd name="connsiteY15" fmla="*/ 2044712 h 2436149"/>
                  <a:gd name="connsiteX16" fmla="*/ 1648642 w 2725387"/>
                  <a:gd name="connsiteY16" fmla="*/ 2220021 h 2436149"/>
                  <a:gd name="connsiteX17" fmla="*/ 1736717 w 2725387"/>
                  <a:gd name="connsiteY17" fmla="*/ 2341149 h 2436149"/>
                  <a:gd name="connsiteX18" fmla="*/ 1751165 w 2725387"/>
                  <a:gd name="connsiteY18" fmla="*/ 2434470 h 2436149"/>
                  <a:gd name="connsiteX19" fmla="*/ 1892680 w 2725387"/>
                  <a:gd name="connsiteY19" fmla="*/ 2399289 h 2436149"/>
                  <a:gd name="connsiteX20" fmla="*/ 2161309 w 2725387"/>
                  <a:gd name="connsiteY20" fmla="*/ 2375093 h 2436149"/>
                  <a:gd name="connsiteX21" fmla="*/ 2422567 w 2725387"/>
                  <a:gd name="connsiteY21" fmla="*/ 2345405 h 2436149"/>
                  <a:gd name="connsiteX22" fmla="*/ 2725387 w 2725387"/>
                  <a:gd name="connsiteY22" fmla="*/ 2280090 h 2436149"/>
                  <a:gd name="connsiteX0" fmla="*/ 0 w 2725387"/>
                  <a:gd name="connsiteY0" fmla="*/ 2286028 h 2436198"/>
                  <a:gd name="connsiteX1" fmla="*/ 190006 w 2725387"/>
                  <a:gd name="connsiteY1" fmla="*/ 2220714 h 2436198"/>
                  <a:gd name="connsiteX2" fmla="*/ 296883 w 2725387"/>
                  <a:gd name="connsiteY2" fmla="*/ 2268215 h 2436198"/>
                  <a:gd name="connsiteX3" fmla="*/ 362198 w 2725387"/>
                  <a:gd name="connsiteY3" fmla="*/ 2309779 h 2436198"/>
                  <a:gd name="connsiteX4" fmla="*/ 415983 w 2725387"/>
                  <a:gd name="connsiteY4" fmla="*/ 2196716 h 2436198"/>
                  <a:gd name="connsiteX5" fmla="*/ 473331 w 2725387"/>
                  <a:gd name="connsiteY5" fmla="*/ 1880684 h 2436198"/>
                  <a:gd name="connsiteX6" fmla="*/ 536963 w 2725387"/>
                  <a:gd name="connsiteY6" fmla="*/ 1123137 h 2436198"/>
                  <a:gd name="connsiteX7" fmla="*/ 605642 w 2725387"/>
                  <a:gd name="connsiteY7" fmla="*/ 427540 h 2436198"/>
                  <a:gd name="connsiteX8" fmla="*/ 756211 w 2725387"/>
                  <a:gd name="connsiteY8" fmla="*/ 74645 h 2436198"/>
                  <a:gd name="connsiteX9" fmla="*/ 985553 w 2725387"/>
                  <a:gd name="connsiteY9" fmla="*/ 28 h 2436198"/>
                  <a:gd name="connsiteX10" fmla="*/ 1199408 w 2725387"/>
                  <a:gd name="connsiteY10" fmla="*/ 77218 h 2436198"/>
                  <a:gd name="connsiteX11" fmla="*/ 1338102 w 2725387"/>
                  <a:gd name="connsiteY11" fmla="*/ 262522 h 2436198"/>
                  <a:gd name="connsiteX12" fmla="*/ 1383921 w 2725387"/>
                  <a:gd name="connsiteY12" fmla="*/ 600078 h 2436198"/>
                  <a:gd name="connsiteX13" fmla="*/ 1441615 w 2725387"/>
                  <a:gd name="connsiteY13" fmla="*/ 1197308 h 2436198"/>
                  <a:gd name="connsiteX14" fmla="*/ 1514104 w 2725387"/>
                  <a:gd name="connsiteY14" fmla="*/ 1704137 h 2436198"/>
                  <a:gd name="connsiteX15" fmla="*/ 1576054 w 2725387"/>
                  <a:gd name="connsiteY15" fmla="*/ 2044712 h 2436198"/>
                  <a:gd name="connsiteX16" fmla="*/ 1648642 w 2725387"/>
                  <a:gd name="connsiteY16" fmla="*/ 2220021 h 2436198"/>
                  <a:gd name="connsiteX17" fmla="*/ 1736717 w 2725387"/>
                  <a:gd name="connsiteY17" fmla="*/ 2341149 h 2436198"/>
                  <a:gd name="connsiteX18" fmla="*/ 1751165 w 2725387"/>
                  <a:gd name="connsiteY18" fmla="*/ 2434470 h 2436198"/>
                  <a:gd name="connsiteX19" fmla="*/ 1892680 w 2725387"/>
                  <a:gd name="connsiteY19" fmla="*/ 2399289 h 2436198"/>
                  <a:gd name="connsiteX20" fmla="*/ 2191789 w 2725387"/>
                  <a:gd name="connsiteY20" fmla="*/ 2367473 h 2436198"/>
                  <a:gd name="connsiteX21" fmla="*/ 2422567 w 2725387"/>
                  <a:gd name="connsiteY21" fmla="*/ 2345405 h 2436198"/>
                  <a:gd name="connsiteX22" fmla="*/ 2725387 w 2725387"/>
                  <a:gd name="connsiteY22" fmla="*/ 2280090 h 2436198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0242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1004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27132"/>
                  <a:gd name="connsiteX1" fmla="*/ 190006 w 2725387"/>
                  <a:gd name="connsiteY1" fmla="*/ 2220714 h 2427132"/>
                  <a:gd name="connsiteX2" fmla="*/ 296883 w 2725387"/>
                  <a:gd name="connsiteY2" fmla="*/ 2268215 h 2427132"/>
                  <a:gd name="connsiteX3" fmla="*/ 362198 w 2725387"/>
                  <a:gd name="connsiteY3" fmla="*/ 2309779 h 2427132"/>
                  <a:gd name="connsiteX4" fmla="*/ 415983 w 2725387"/>
                  <a:gd name="connsiteY4" fmla="*/ 2196716 h 2427132"/>
                  <a:gd name="connsiteX5" fmla="*/ 473331 w 2725387"/>
                  <a:gd name="connsiteY5" fmla="*/ 1880684 h 2427132"/>
                  <a:gd name="connsiteX6" fmla="*/ 536963 w 2725387"/>
                  <a:gd name="connsiteY6" fmla="*/ 1123137 h 2427132"/>
                  <a:gd name="connsiteX7" fmla="*/ 605642 w 2725387"/>
                  <a:gd name="connsiteY7" fmla="*/ 427540 h 2427132"/>
                  <a:gd name="connsiteX8" fmla="*/ 756211 w 2725387"/>
                  <a:gd name="connsiteY8" fmla="*/ 74645 h 2427132"/>
                  <a:gd name="connsiteX9" fmla="*/ 985553 w 2725387"/>
                  <a:gd name="connsiteY9" fmla="*/ 28 h 2427132"/>
                  <a:gd name="connsiteX10" fmla="*/ 1199408 w 2725387"/>
                  <a:gd name="connsiteY10" fmla="*/ 77218 h 2427132"/>
                  <a:gd name="connsiteX11" fmla="*/ 1338102 w 2725387"/>
                  <a:gd name="connsiteY11" fmla="*/ 262522 h 2427132"/>
                  <a:gd name="connsiteX12" fmla="*/ 1383921 w 2725387"/>
                  <a:gd name="connsiteY12" fmla="*/ 600078 h 2427132"/>
                  <a:gd name="connsiteX13" fmla="*/ 1441615 w 2725387"/>
                  <a:gd name="connsiteY13" fmla="*/ 1197308 h 2427132"/>
                  <a:gd name="connsiteX14" fmla="*/ 1514104 w 2725387"/>
                  <a:gd name="connsiteY14" fmla="*/ 1704137 h 2427132"/>
                  <a:gd name="connsiteX15" fmla="*/ 1576054 w 2725387"/>
                  <a:gd name="connsiteY15" fmla="*/ 2044712 h 2427132"/>
                  <a:gd name="connsiteX16" fmla="*/ 1648642 w 2725387"/>
                  <a:gd name="connsiteY16" fmla="*/ 2220021 h 2427132"/>
                  <a:gd name="connsiteX17" fmla="*/ 1710047 w 2725387"/>
                  <a:gd name="connsiteY17" fmla="*/ 2310669 h 2427132"/>
                  <a:gd name="connsiteX18" fmla="*/ 1739735 w 2725387"/>
                  <a:gd name="connsiteY18" fmla="*/ 2423040 h 2427132"/>
                  <a:gd name="connsiteX19" fmla="*/ 1892680 w 2725387"/>
                  <a:gd name="connsiteY19" fmla="*/ 2399289 h 2427132"/>
                  <a:gd name="connsiteX20" fmla="*/ 2191789 w 2725387"/>
                  <a:gd name="connsiteY20" fmla="*/ 2367473 h 2427132"/>
                  <a:gd name="connsiteX21" fmla="*/ 2422567 w 2725387"/>
                  <a:gd name="connsiteY21" fmla="*/ 2345405 h 2427132"/>
                  <a:gd name="connsiteX22" fmla="*/ 2725387 w 2725387"/>
                  <a:gd name="connsiteY22" fmla="*/ 2280090 h 2427132"/>
                  <a:gd name="connsiteX0" fmla="*/ 0 w 2725387"/>
                  <a:gd name="connsiteY0" fmla="*/ 2286028 h 2423042"/>
                  <a:gd name="connsiteX1" fmla="*/ 190006 w 2725387"/>
                  <a:gd name="connsiteY1" fmla="*/ 2220714 h 2423042"/>
                  <a:gd name="connsiteX2" fmla="*/ 296883 w 2725387"/>
                  <a:gd name="connsiteY2" fmla="*/ 2268215 h 2423042"/>
                  <a:gd name="connsiteX3" fmla="*/ 362198 w 2725387"/>
                  <a:gd name="connsiteY3" fmla="*/ 2309779 h 2423042"/>
                  <a:gd name="connsiteX4" fmla="*/ 415983 w 2725387"/>
                  <a:gd name="connsiteY4" fmla="*/ 2196716 h 2423042"/>
                  <a:gd name="connsiteX5" fmla="*/ 473331 w 2725387"/>
                  <a:gd name="connsiteY5" fmla="*/ 1880684 h 2423042"/>
                  <a:gd name="connsiteX6" fmla="*/ 536963 w 2725387"/>
                  <a:gd name="connsiteY6" fmla="*/ 1123137 h 2423042"/>
                  <a:gd name="connsiteX7" fmla="*/ 605642 w 2725387"/>
                  <a:gd name="connsiteY7" fmla="*/ 427540 h 2423042"/>
                  <a:gd name="connsiteX8" fmla="*/ 756211 w 2725387"/>
                  <a:gd name="connsiteY8" fmla="*/ 74645 h 2423042"/>
                  <a:gd name="connsiteX9" fmla="*/ 985553 w 2725387"/>
                  <a:gd name="connsiteY9" fmla="*/ 28 h 2423042"/>
                  <a:gd name="connsiteX10" fmla="*/ 1199408 w 2725387"/>
                  <a:gd name="connsiteY10" fmla="*/ 77218 h 2423042"/>
                  <a:gd name="connsiteX11" fmla="*/ 1338102 w 2725387"/>
                  <a:gd name="connsiteY11" fmla="*/ 262522 h 2423042"/>
                  <a:gd name="connsiteX12" fmla="*/ 1383921 w 2725387"/>
                  <a:gd name="connsiteY12" fmla="*/ 600078 h 2423042"/>
                  <a:gd name="connsiteX13" fmla="*/ 1441615 w 2725387"/>
                  <a:gd name="connsiteY13" fmla="*/ 1197308 h 2423042"/>
                  <a:gd name="connsiteX14" fmla="*/ 1514104 w 2725387"/>
                  <a:gd name="connsiteY14" fmla="*/ 1704137 h 2423042"/>
                  <a:gd name="connsiteX15" fmla="*/ 1576054 w 2725387"/>
                  <a:gd name="connsiteY15" fmla="*/ 2044712 h 2423042"/>
                  <a:gd name="connsiteX16" fmla="*/ 1648642 w 2725387"/>
                  <a:gd name="connsiteY16" fmla="*/ 2220021 h 2423042"/>
                  <a:gd name="connsiteX17" fmla="*/ 1710047 w 2725387"/>
                  <a:gd name="connsiteY17" fmla="*/ 2310669 h 2423042"/>
                  <a:gd name="connsiteX18" fmla="*/ 1739735 w 2725387"/>
                  <a:gd name="connsiteY18" fmla="*/ 2423040 h 2423042"/>
                  <a:gd name="connsiteX19" fmla="*/ 1892680 w 2725387"/>
                  <a:gd name="connsiteY19" fmla="*/ 2399289 h 2423042"/>
                  <a:gd name="connsiteX20" fmla="*/ 2191789 w 2725387"/>
                  <a:gd name="connsiteY20" fmla="*/ 2367473 h 2423042"/>
                  <a:gd name="connsiteX21" fmla="*/ 2422567 w 2725387"/>
                  <a:gd name="connsiteY21" fmla="*/ 2345405 h 2423042"/>
                  <a:gd name="connsiteX22" fmla="*/ 2725387 w 2725387"/>
                  <a:gd name="connsiteY22" fmla="*/ 2280090 h 2423042"/>
                  <a:gd name="connsiteX0" fmla="*/ 0 w 2775351"/>
                  <a:gd name="connsiteY0" fmla="*/ 2286028 h 2423042"/>
                  <a:gd name="connsiteX1" fmla="*/ 190006 w 2775351"/>
                  <a:gd name="connsiteY1" fmla="*/ 2220714 h 2423042"/>
                  <a:gd name="connsiteX2" fmla="*/ 296883 w 2775351"/>
                  <a:gd name="connsiteY2" fmla="*/ 2268215 h 2423042"/>
                  <a:gd name="connsiteX3" fmla="*/ 362198 w 2775351"/>
                  <a:gd name="connsiteY3" fmla="*/ 2309779 h 2423042"/>
                  <a:gd name="connsiteX4" fmla="*/ 415983 w 2775351"/>
                  <a:gd name="connsiteY4" fmla="*/ 2196716 h 2423042"/>
                  <a:gd name="connsiteX5" fmla="*/ 473331 w 2775351"/>
                  <a:gd name="connsiteY5" fmla="*/ 1880684 h 2423042"/>
                  <a:gd name="connsiteX6" fmla="*/ 536963 w 2775351"/>
                  <a:gd name="connsiteY6" fmla="*/ 1123137 h 2423042"/>
                  <a:gd name="connsiteX7" fmla="*/ 605642 w 2775351"/>
                  <a:gd name="connsiteY7" fmla="*/ 427540 h 2423042"/>
                  <a:gd name="connsiteX8" fmla="*/ 756211 w 2775351"/>
                  <a:gd name="connsiteY8" fmla="*/ 74645 h 2423042"/>
                  <a:gd name="connsiteX9" fmla="*/ 985553 w 2775351"/>
                  <a:gd name="connsiteY9" fmla="*/ 28 h 2423042"/>
                  <a:gd name="connsiteX10" fmla="*/ 1199408 w 2775351"/>
                  <a:gd name="connsiteY10" fmla="*/ 77218 h 2423042"/>
                  <a:gd name="connsiteX11" fmla="*/ 1338102 w 2775351"/>
                  <a:gd name="connsiteY11" fmla="*/ 262522 h 2423042"/>
                  <a:gd name="connsiteX12" fmla="*/ 1383921 w 2775351"/>
                  <a:gd name="connsiteY12" fmla="*/ 600078 h 2423042"/>
                  <a:gd name="connsiteX13" fmla="*/ 1441615 w 2775351"/>
                  <a:gd name="connsiteY13" fmla="*/ 1197308 h 2423042"/>
                  <a:gd name="connsiteX14" fmla="*/ 1514104 w 2775351"/>
                  <a:gd name="connsiteY14" fmla="*/ 1704137 h 2423042"/>
                  <a:gd name="connsiteX15" fmla="*/ 1576054 w 2775351"/>
                  <a:gd name="connsiteY15" fmla="*/ 2044712 h 2423042"/>
                  <a:gd name="connsiteX16" fmla="*/ 1648642 w 2775351"/>
                  <a:gd name="connsiteY16" fmla="*/ 2220021 h 2423042"/>
                  <a:gd name="connsiteX17" fmla="*/ 1710047 w 2775351"/>
                  <a:gd name="connsiteY17" fmla="*/ 2310669 h 2423042"/>
                  <a:gd name="connsiteX18" fmla="*/ 1739735 w 2775351"/>
                  <a:gd name="connsiteY18" fmla="*/ 2423040 h 2423042"/>
                  <a:gd name="connsiteX19" fmla="*/ 1892680 w 2775351"/>
                  <a:gd name="connsiteY19" fmla="*/ 2399289 h 2423042"/>
                  <a:gd name="connsiteX20" fmla="*/ 2191789 w 2775351"/>
                  <a:gd name="connsiteY20" fmla="*/ 2367473 h 2423042"/>
                  <a:gd name="connsiteX21" fmla="*/ 2422567 w 2775351"/>
                  <a:gd name="connsiteY21" fmla="*/ 2345405 h 2423042"/>
                  <a:gd name="connsiteX22" fmla="*/ 2775351 w 2775351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49724 w 2921674"/>
                  <a:gd name="connsiteY1" fmla="*/ 2291866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683286 w 2921674"/>
                  <a:gd name="connsiteY7" fmla="*/ 1123132 h 2423037"/>
                  <a:gd name="connsiteX8" fmla="*/ 824866 w 2921674"/>
                  <a:gd name="connsiteY8" fmla="*/ 419620 h 2423037"/>
                  <a:gd name="connsiteX9" fmla="*/ 902534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683286 w 2921674"/>
                  <a:gd name="connsiteY7" fmla="*/ 1123132 h 2423037"/>
                  <a:gd name="connsiteX8" fmla="*/ 824866 w 2921674"/>
                  <a:gd name="connsiteY8" fmla="*/ 419620 h 2423037"/>
                  <a:gd name="connsiteX9" fmla="*/ 1005452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726169 w 2921674"/>
                  <a:gd name="connsiteY7" fmla="*/ 1083559 h 2423037"/>
                  <a:gd name="connsiteX8" fmla="*/ 824866 w 2921674"/>
                  <a:gd name="connsiteY8" fmla="*/ 419620 h 2423037"/>
                  <a:gd name="connsiteX9" fmla="*/ 1005452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26169 w 2921674"/>
                  <a:gd name="connsiteY7" fmla="*/ 1061473 h 2400951"/>
                  <a:gd name="connsiteX8" fmla="*/ 824866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26169 w 2921674"/>
                  <a:gd name="connsiteY7" fmla="*/ 1061473 h 2400951"/>
                  <a:gd name="connsiteX8" fmla="*/ 861178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37063 w 2921674"/>
                  <a:gd name="connsiteY7" fmla="*/ 1061473 h 2400951"/>
                  <a:gd name="connsiteX8" fmla="*/ 861178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21674" h="2400951">
                    <a:moveTo>
                      <a:pt x="0" y="2271075"/>
                    </a:moveTo>
                    <a:cubicBezTo>
                      <a:pt x="23764" y="2266695"/>
                      <a:pt x="129358" y="2260437"/>
                      <a:pt x="149724" y="2269775"/>
                    </a:cubicBezTo>
                    <a:cubicBezTo>
                      <a:pt x="155815" y="2275544"/>
                      <a:pt x="287415" y="2202565"/>
                      <a:pt x="336329" y="2198623"/>
                    </a:cubicBezTo>
                    <a:cubicBezTo>
                      <a:pt x="385243" y="2194681"/>
                      <a:pt x="414507" y="2231280"/>
                      <a:pt x="443206" y="2246124"/>
                    </a:cubicBezTo>
                    <a:cubicBezTo>
                      <a:pt x="471905" y="2260968"/>
                      <a:pt x="488671" y="2299604"/>
                      <a:pt x="508521" y="2287688"/>
                    </a:cubicBezTo>
                    <a:cubicBezTo>
                      <a:pt x="528371" y="2275772"/>
                      <a:pt x="543784" y="2246141"/>
                      <a:pt x="562306" y="2174625"/>
                    </a:cubicBezTo>
                    <a:cubicBezTo>
                      <a:pt x="580828" y="2103109"/>
                      <a:pt x="590528" y="2044118"/>
                      <a:pt x="619654" y="1858593"/>
                    </a:cubicBezTo>
                    <a:cubicBezTo>
                      <a:pt x="648780" y="1673068"/>
                      <a:pt x="696809" y="1304983"/>
                      <a:pt x="737063" y="1061473"/>
                    </a:cubicBezTo>
                    <a:cubicBezTo>
                      <a:pt x="777317" y="817963"/>
                      <a:pt x="816447" y="565687"/>
                      <a:pt x="861178" y="397534"/>
                    </a:cubicBezTo>
                    <a:cubicBezTo>
                      <a:pt x="905910" y="229381"/>
                      <a:pt x="953189" y="118530"/>
                      <a:pt x="1005452" y="52554"/>
                    </a:cubicBezTo>
                    <a:cubicBezTo>
                      <a:pt x="1057715" y="-13422"/>
                      <a:pt x="1118046" y="1251"/>
                      <a:pt x="1174759" y="1680"/>
                    </a:cubicBezTo>
                    <a:cubicBezTo>
                      <a:pt x="1231472" y="2109"/>
                      <a:pt x="1294120" y="15335"/>
                      <a:pt x="1345731" y="55127"/>
                    </a:cubicBezTo>
                    <a:cubicBezTo>
                      <a:pt x="1397342" y="94919"/>
                      <a:pt x="1453673" y="153288"/>
                      <a:pt x="1484425" y="240431"/>
                    </a:cubicBezTo>
                    <a:cubicBezTo>
                      <a:pt x="1515177" y="327574"/>
                      <a:pt x="1512992" y="422189"/>
                      <a:pt x="1530244" y="577987"/>
                    </a:cubicBezTo>
                    <a:cubicBezTo>
                      <a:pt x="1547496" y="733785"/>
                      <a:pt x="1566241" y="991207"/>
                      <a:pt x="1587938" y="1175217"/>
                    </a:cubicBezTo>
                    <a:cubicBezTo>
                      <a:pt x="1609635" y="1359227"/>
                      <a:pt x="1638021" y="1540812"/>
                      <a:pt x="1660427" y="1682046"/>
                    </a:cubicBezTo>
                    <a:cubicBezTo>
                      <a:pt x="1682833" y="1823280"/>
                      <a:pt x="1699954" y="1936640"/>
                      <a:pt x="1722377" y="2022621"/>
                    </a:cubicBezTo>
                    <a:cubicBezTo>
                      <a:pt x="1744800" y="2108602"/>
                      <a:pt x="1772633" y="2153604"/>
                      <a:pt x="1794965" y="2197930"/>
                    </a:cubicBezTo>
                    <a:cubicBezTo>
                      <a:pt x="1817297" y="2242256"/>
                      <a:pt x="1841188" y="2254742"/>
                      <a:pt x="1856370" y="2288578"/>
                    </a:cubicBezTo>
                    <a:cubicBezTo>
                      <a:pt x="1871552" y="2322414"/>
                      <a:pt x="1870859" y="2401419"/>
                      <a:pt x="1886058" y="2400949"/>
                    </a:cubicBezTo>
                    <a:cubicBezTo>
                      <a:pt x="1901257" y="2400479"/>
                      <a:pt x="1963661" y="2386459"/>
                      <a:pt x="2039003" y="2377198"/>
                    </a:cubicBezTo>
                    <a:cubicBezTo>
                      <a:pt x="2114345" y="2367937"/>
                      <a:pt x="2249798" y="2354363"/>
                      <a:pt x="2338112" y="2345382"/>
                    </a:cubicBezTo>
                    <a:cubicBezTo>
                      <a:pt x="2426426" y="2336401"/>
                      <a:pt x="2471630" y="2337878"/>
                      <a:pt x="2568890" y="2323314"/>
                    </a:cubicBezTo>
                    <a:cubicBezTo>
                      <a:pt x="2666150" y="2308750"/>
                      <a:pt x="2878131" y="2271854"/>
                      <a:pt x="2921674" y="225799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 dirty="0"/>
              </a:p>
            </p:txBody>
          </p:sp>
          <p:sp>
            <p:nvSpPr>
              <p:cNvPr id="116" name="Volný tvar 37">
                <a:extLst>
                  <a:ext uri="{FF2B5EF4-FFF2-40B4-BE49-F238E27FC236}">
                    <a16:creationId xmlns:a16="http://schemas.microsoft.com/office/drawing/2014/main" id="{4D82540F-558E-43C5-9CA7-3EB1160B41F3}"/>
                  </a:ext>
                </a:extLst>
              </p:cNvPr>
              <p:cNvSpPr/>
              <p:nvPr/>
            </p:nvSpPr>
            <p:spPr>
              <a:xfrm>
                <a:off x="1985538" y="3556292"/>
                <a:ext cx="5825892" cy="656946"/>
              </a:xfrm>
              <a:custGeom>
                <a:avLst/>
                <a:gdLst>
                  <a:gd name="connsiteX0" fmla="*/ 0 w 2727960"/>
                  <a:gd name="connsiteY0" fmla="*/ 636469 h 737221"/>
                  <a:gd name="connsiteX1" fmla="*/ 114300 w 2727960"/>
                  <a:gd name="connsiteY1" fmla="*/ 682189 h 737221"/>
                  <a:gd name="connsiteX2" fmla="*/ 339090 w 2727960"/>
                  <a:gd name="connsiteY2" fmla="*/ 708859 h 737221"/>
                  <a:gd name="connsiteX3" fmla="*/ 548640 w 2727960"/>
                  <a:gd name="connsiteY3" fmla="*/ 731719 h 737221"/>
                  <a:gd name="connsiteX4" fmla="*/ 575310 w 2727960"/>
                  <a:gd name="connsiteY4" fmla="*/ 598369 h 737221"/>
                  <a:gd name="connsiteX5" fmla="*/ 689610 w 2727960"/>
                  <a:gd name="connsiteY5" fmla="*/ 224989 h 737221"/>
                  <a:gd name="connsiteX6" fmla="*/ 803910 w 2727960"/>
                  <a:gd name="connsiteY6" fmla="*/ 19249 h 737221"/>
                  <a:gd name="connsiteX7" fmla="*/ 1291590 w 2727960"/>
                  <a:gd name="connsiteY7" fmla="*/ 23059 h 737221"/>
                  <a:gd name="connsiteX8" fmla="*/ 1329690 w 2727960"/>
                  <a:gd name="connsiteY8" fmla="*/ 144979 h 737221"/>
                  <a:gd name="connsiteX9" fmla="*/ 1356360 w 2727960"/>
                  <a:gd name="connsiteY9" fmla="*/ 236419 h 737221"/>
                  <a:gd name="connsiteX10" fmla="*/ 1371600 w 2727960"/>
                  <a:gd name="connsiteY10" fmla="*/ 232609 h 737221"/>
                  <a:gd name="connsiteX11" fmla="*/ 1455420 w 2727960"/>
                  <a:gd name="connsiteY11" fmla="*/ 167839 h 737221"/>
                  <a:gd name="connsiteX12" fmla="*/ 1527810 w 2727960"/>
                  <a:gd name="connsiteY12" fmla="*/ 186889 h 737221"/>
                  <a:gd name="connsiteX13" fmla="*/ 1832610 w 2727960"/>
                  <a:gd name="connsiteY13" fmla="*/ 324049 h 737221"/>
                  <a:gd name="connsiteX14" fmla="*/ 2156460 w 2727960"/>
                  <a:gd name="connsiteY14" fmla="*/ 480259 h 737221"/>
                  <a:gd name="connsiteX15" fmla="*/ 2586990 w 2727960"/>
                  <a:gd name="connsiteY15" fmla="*/ 632659 h 737221"/>
                  <a:gd name="connsiteX16" fmla="*/ 2727960 w 2727960"/>
                  <a:gd name="connsiteY16" fmla="*/ 663139 h 737221"/>
                  <a:gd name="connsiteX0" fmla="*/ 0 w 2727960"/>
                  <a:gd name="connsiteY0" fmla="*/ 636469 h 737179"/>
                  <a:gd name="connsiteX1" fmla="*/ 169069 w 2727960"/>
                  <a:gd name="connsiteY1" fmla="*/ 684570 h 737179"/>
                  <a:gd name="connsiteX2" fmla="*/ 339090 w 2727960"/>
                  <a:gd name="connsiteY2" fmla="*/ 708859 h 737179"/>
                  <a:gd name="connsiteX3" fmla="*/ 548640 w 2727960"/>
                  <a:gd name="connsiteY3" fmla="*/ 731719 h 737179"/>
                  <a:gd name="connsiteX4" fmla="*/ 575310 w 2727960"/>
                  <a:gd name="connsiteY4" fmla="*/ 598369 h 737179"/>
                  <a:gd name="connsiteX5" fmla="*/ 689610 w 2727960"/>
                  <a:gd name="connsiteY5" fmla="*/ 224989 h 737179"/>
                  <a:gd name="connsiteX6" fmla="*/ 803910 w 2727960"/>
                  <a:gd name="connsiteY6" fmla="*/ 19249 h 737179"/>
                  <a:gd name="connsiteX7" fmla="*/ 1291590 w 2727960"/>
                  <a:gd name="connsiteY7" fmla="*/ 23059 h 737179"/>
                  <a:gd name="connsiteX8" fmla="*/ 1329690 w 2727960"/>
                  <a:gd name="connsiteY8" fmla="*/ 144979 h 737179"/>
                  <a:gd name="connsiteX9" fmla="*/ 1356360 w 2727960"/>
                  <a:gd name="connsiteY9" fmla="*/ 236419 h 737179"/>
                  <a:gd name="connsiteX10" fmla="*/ 1371600 w 2727960"/>
                  <a:gd name="connsiteY10" fmla="*/ 232609 h 737179"/>
                  <a:gd name="connsiteX11" fmla="*/ 1455420 w 2727960"/>
                  <a:gd name="connsiteY11" fmla="*/ 167839 h 737179"/>
                  <a:gd name="connsiteX12" fmla="*/ 1527810 w 2727960"/>
                  <a:gd name="connsiteY12" fmla="*/ 186889 h 737179"/>
                  <a:gd name="connsiteX13" fmla="*/ 1832610 w 2727960"/>
                  <a:gd name="connsiteY13" fmla="*/ 324049 h 737179"/>
                  <a:gd name="connsiteX14" fmla="*/ 2156460 w 2727960"/>
                  <a:gd name="connsiteY14" fmla="*/ 480259 h 737179"/>
                  <a:gd name="connsiteX15" fmla="*/ 2586990 w 2727960"/>
                  <a:gd name="connsiteY15" fmla="*/ 632659 h 737179"/>
                  <a:gd name="connsiteX16" fmla="*/ 2727960 w 2727960"/>
                  <a:gd name="connsiteY16" fmla="*/ 663139 h 737179"/>
                  <a:gd name="connsiteX0" fmla="*/ 0 w 2716054"/>
                  <a:gd name="connsiteY0" fmla="*/ 648376 h 737179"/>
                  <a:gd name="connsiteX1" fmla="*/ 157163 w 2716054"/>
                  <a:gd name="connsiteY1" fmla="*/ 684570 h 737179"/>
                  <a:gd name="connsiteX2" fmla="*/ 327184 w 2716054"/>
                  <a:gd name="connsiteY2" fmla="*/ 708859 h 737179"/>
                  <a:gd name="connsiteX3" fmla="*/ 536734 w 2716054"/>
                  <a:gd name="connsiteY3" fmla="*/ 731719 h 737179"/>
                  <a:gd name="connsiteX4" fmla="*/ 563404 w 2716054"/>
                  <a:gd name="connsiteY4" fmla="*/ 598369 h 737179"/>
                  <a:gd name="connsiteX5" fmla="*/ 677704 w 2716054"/>
                  <a:gd name="connsiteY5" fmla="*/ 224989 h 737179"/>
                  <a:gd name="connsiteX6" fmla="*/ 792004 w 2716054"/>
                  <a:gd name="connsiteY6" fmla="*/ 19249 h 737179"/>
                  <a:gd name="connsiteX7" fmla="*/ 1279684 w 2716054"/>
                  <a:gd name="connsiteY7" fmla="*/ 23059 h 737179"/>
                  <a:gd name="connsiteX8" fmla="*/ 1317784 w 2716054"/>
                  <a:gd name="connsiteY8" fmla="*/ 144979 h 737179"/>
                  <a:gd name="connsiteX9" fmla="*/ 1344454 w 2716054"/>
                  <a:gd name="connsiteY9" fmla="*/ 236419 h 737179"/>
                  <a:gd name="connsiteX10" fmla="*/ 1359694 w 2716054"/>
                  <a:gd name="connsiteY10" fmla="*/ 232609 h 737179"/>
                  <a:gd name="connsiteX11" fmla="*/ 1443514 w 2716054"/>
                  <a:gd name="connsiteY11" fmla="*/ 167839 h 737179"/>
                  <a:gd name="connsiteX12" fmla="*/ 1515904 w 2716054"/>
                  <a:gd name="connsiteY12" fmla="*/ 186889 h 737179"/>
                  <a:gd name="connsiteX13" fmla="*/ 1820704 w 2716054"/>
                  <a:gd name="connsiteY13" fmla="*/ 324049 h 737179"/>
                  <a:gd name="connsiteX14" fmla="*/ 2144554 w 2716054"/>
                  <a:gd name="connsiteY14" fmla="*/ 480259 h 737179"/>
                  <a:gd name="connsiteX15" fmla="*/ 2575084 w 2716054"/>
                  <a:gd name="connsiteY15" fmla="*/ 632659 h 737179"/>
                  <a:gd name="connsiteX16" fmla="*/ 2716054 w 2716054"/>
                  <a:gd name="connsiteY16" fmla="*/ 663139 h 737179"/>
                  <a:gd name="connsiteX0" fmla="*/ 0 w 2716054"/>
                  <a:gd name="connsiteY0" fmla="*/ 648376 h 728765"/>
                  <a:gd name="connsiteX1" fmla="*/ 157163 w 2716054"/>
                  <a:gd name="connsiteY1" fmla="*/ 684570 h 728765"/>
                  <a:gd name="connsiteX2" fmla="*/ 327184 w 2716054"/>
                  <a:gd name="connsiteY2" fmla="*/ 708859 h 728765"/>
                  <a:gd name="connsiteX3" fmla="*/ 536734 w 2716054"/>
                  <a:gd name="connsiteY3" fmla="*/ 722194 h 728765"/>
                  <a:gd name="connsiteX4" fmla="*/ 563404 w 2716054"/>
                  <a:gd name="connsiteY4" fmla="*/ 598369 h 728765"/>
                  <a:gd name="connsiteX5" fmla="*/ 677704 w 2716054"/>
                  <a:gd name="connsiteY5" fmla="*/ 224989 h 728765"/>
                  <a:gd name="connsiteX6" fmla="*/ 792004 w 2716054"/>
                  <a:gd name="connsiteY6" fmla="*/ 19249 h 728765"/>
                  <a:gd name="connsiteX7" fmla="*/ 1279684 w 2716054"/>
                  <a:gd name="connsiteY7" fmla="*/ 23059 h 728765"/>
                  <a:gd name="connsiteX8" fmla="*/ 1317784 w 2716054"/>
                  <a:gd name="connsiteY8" fmla="*/ 144979 h 728765"/>
                  <a:gd name="connsiteX9" fmla="*/ 1344454 w 2716054"/>
                  <a:gd name="connsiteY9" fmla="*/ 236419 h 728765"/>
                  <a:gd name="connsiteX10" fmla="*/ 1359694 w 2716054"/>
                  <a:gd name="connsiteY10" fmla="*/ 232609 h 728765"/>
                  <a:gd name="connsiteX11" fmla="*/ 1443514 w 2716054"/>
                  <a:gd name="connsiteY11" fmla="*/ 167839 h 728765"/>
                  <a:gd name="connsiteX12" fmla="*/ 1515904 w 2716054"/>
                  <a:gd name="connsiteY12" fmla="*/ 186889 h 728765"/>
                  <a:gd name="connsiteX13" fmla="*/ 1820704 w 2716054"/>
                  <a:gd name="connsiteY13" fmla="*/ 324049 h 728765"/>
                  <a:gd name="connsiteX14" fmla="*/ 2144554 w 2716054"/>
                  <a:gd name="connsiteY14" fmla="*/ 480259 h 728765"/>
                  <a:gd name="connsiteX15" fmla="*/ 2575084 w 2716054"/>
                  <a:gd name="connsiteY15" fmla="*/ 632659 h 728765"/>
                  <a:gd name="connsiteX16" fmla="*/ 2716054 w 2716054"/>
                  <a:gd name="connsiteY16" fmla="*/ 663139 h 728765"/>
                  <a:gd name="connsiteX0" fmla="*/ 0 w 2716054"/>
                  <a:gd name="connsiteY0" fmla="*/ 648376 h 722201"/>
                  <a:gd name="connsiteX1" fmla="*/ 157163 w 2716054"/>
                  <a:gd name="connsiteY1" fmla="*/ 684570 h 722201"/>
                  <a:gd name="connsiteX2" fmla="*/ 327184 w 2716054"/>
                  <a:gd name="connsiteY2" fmla="*/ 708859 h 722201"/>
                  <a:gd name="connsiteX3" fmla="*/ 536734 w 2716054"/>
                  <a:gd name="connsiteY3" fmla="*/ 722194 h 722201"/>
                  <a:gd name="connsiteX4" fmla="*/ 563404 w 2716054"/>
                  <a:gd name="connsiteY4" fmla="*/ 598369 h 722201"/>
                  <a:gd name="connsiteX5" fmla="*/ 677704 w 2716054"/>
                  <a:gd name="connsiteY5" fmla="*/ 224989 h 722201"/>
                  <a:gd name="connsiteX6" fmla="*/ 792004 w 2716054"/>
                  <a:gd name="connsiteY6" fmla="*/ 19249 h 722201"/>
                  <a:gd name="connsiteX7" fmla="*/ 1279684 w 2716054"/>
                  <a:gd name="connsiteY7" fmla="*/ 23059 h 722201"/>
                  <a:gd name="connsiteX8" fmla="*/ 1317784 w 2716054"/>
                  <a:gd name="connsiteY8" fmla="*/ 144979 h 722201"/>
                  <a:gd name="connsiteX9" fmla="*/ 1344454 w 2716054"/>
                  <a:gd name="connsiteY9" fmla="*/ 236419 h 722201"/>
                  <a:gd name="connsiteX10" fmla="*/ 1359694 w 2716054"/>
                  <a:gd name="connsiteY10" fmla="*/ 232609 h 722201"/>
                  <a:gd name="connsiteX11" fmla="*/ 1443514 w 2716054"/>
                  <a:gd name="connsiteY11" fmla="*/ 167839 h 722201"/>
                  <a:gd name="connsiteX12" fmla="*/ 1515904 w 2716054"/>
                  <a:gd name="connsiteY12" fmla="*/ 186889 h 722201"/>
                  <a:gd name="connsiteX13" fmla="*/ 1820704 w 2716054"/>
                  <a:gd name="connsiteY13" fmla="*/ 324049 h 722201"/>
                  <a:gd name="connsiteX14" fmla="*/ 2144554 w 2716054"/>
                  <a:gd name="connsiteY14" fmla="*/ 480259 h 722201"/>
                  <a:gd name="connsiteX15" fmla="*/ 2575084 w 2716054"/>
                  <a:gd name="connsiteY15" fmla="*/ 632659 h 722201"/>
                  <a:gd name="connsiteX16" fmla="*/ 2716054 w 2716054"/>
                  <a:gd name="connsiteY16" fmla="*/ 663139 h 722201"/>
                  <a:gd name="connsiteX0" fmla="*/ 0 w 2716054"/>
                  <a:gd name="connsiteY0" fmla="*/ 731421 h 805246"/>
                  <a:gd name="connsiteX1" fmla="*/ 157163 w 2716054"/>
                  <a:gd name="connsiteY1" fmla="*/ 767615 h 805246"/>
                  <a:gd name="connsiteX2" fmla="*/ 327184 w 2716054"/>
                  <a:gd name="connsiteY2" fmla="*/ 791904 h 805246"/>
                  <a:gd name="connsiteX3" fmla="*/ 536734 w 2716054"/>
                  <a:gd name="connsiteY3" fmla="*/ 805239 h 805246"/>
                  <a:gd name="connsiteX4" fmla="*/ 563404 w 2716054"/>
                  <a:gd name="connsiteY4" fmla="*/ 681414 h 805246"/>
                  <a:gd name="connsiteX5" fmla="*/ 677704 w 2716054"/>
                  <a:gd name="connsiteY5" fmla="*/ 308034 h 805246"/>
                  <a:gd name="connsiteX6" fmla="*/ 906304 w 2716054"/>
                  <a:gd name="connsiteY6" fmla="*/ 7044 h 805246"/>
                  <a:gd name="connsiteX7" fmla="*/ 1279684 w 2716054"/>
                  <a:gd name="connsiteY7" fmla="*/ 106104 h 805246"/>
                  <a:gd name="connsiteX8" fmla="*/ 1317784 w 2716054"/>
                  <a:gd name="connsiteY8" fmla="*/ 228024 h 805246"/>
                  <a:gd name="connsiteX9" fmla="*/ 1344454 w 2716054"/>
                  <a:gd name="connsiteY9" fmla="*/ 319464 h 805246"/>
                  <a:gd name="connsiteX10" fmla="*/ 1359694 w 2716054"/>
                  <a:gd name="connsiteY10" fmla="*/ 315654 h 805246"/>
                  <a:gd name="connsiteX11" fmla="*/ 1443514 w 2716054"/>
                  <a:gd name="connsiteY11" fmla="*/ 250884 h 805246"/>
                  <a:gd name="connsiteX12" fmla="*/ 1515904 w 2716054"/>
                  <a:gd name="connsiteY12" fmla="*/ 269934 h 805246"/>
                  <a:gd name="connsiteX13" fmla="*/ 1820704 w 2716054"/>
                  <a:gd name="connsiteY13" fmla="*/ 407094 h 805246"/>
                  <a:gd name="connsiteX14" fmla="*/ 2144554 w 2716054"/>
                  <a:gd name="connsiteY14" fmla="*/ 563304 h 805246"/>
                  <a:gd name="connsiteX15" fmla="*/ 2575084 w 2716054"/>
                  <a:gd name="connsiteY15" fmla="*/ 715704 h 805246"/>
                  <a:gd name="connsiteX16" fmla="*/ 2716054 w 2716054"/>
                  <a:gd name="connsiteY16" fmla="*/ 746184 h 805246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59694 w 2716054"/>
                  <a:gd name="connsiteY10" fmla="*/ 353052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71150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4861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2480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1210 h 835035"/>
                  <a:gd name="connsiteX1" fmla="*/ 157163 w 2716054"/>
                  <a:gd name="connsiteY1" fmla="*/ 797404 h 835035"/>
                  <a:gd name="connsiteX2" fmla="*/ 327184 w 2716054"/>
                  <a:gd name="connsiteY2" fmla="*/ 821693 h 835035"/>
                  <a:gd name="connsiteX3" fmla="*/ 536734 w 2716054"/>
                  <a:gd name="connsiteY3" fmla="*/ 835028 h 835035"/>
                  <a:gd name="connsiteX4" fmla="*/ 563404 w 2716054"/>
                  <a:gd name="connsiteY4" fmla="*/ 711203 h 835035"/>
                  <a:gd name="connsiteX5" fmla="*/ 677704 w 2716054"/>
                  <a:gd name="connsiteY5" fmla="*/ 337823 h 835035"/>
                  <a:gd name="connsiteX6" fmla="*/ 872782 w 2716054"/>
                  <a:gd name="connsiteY6" fmla="*/ 47148 h 835035"/>
                  <a:gd name="connsiteX7" fmla="*/ 1143953 w 2716054"/>
                  <a:gd name="connsiteY7" fmla="*/ 16830 h 835035"/>
                  <a:gd name="connsiteX8" fmla="*/ 1298734 w 2716054"/>
                  <a:gd name="connsiteY8" fmla="*/ 214950 h 835035"/>
                  <a:gd name="connsiteX9" fmla="*/ 1344454 w 2716054"/>
                  <a:gd name="connsiteY9" fmla="*/ 363541 h 835035"/>
                  <a:gd name="connsiteX10" fmla="*/ 1383506 w 2716054"/>
                  <a:gd name="connsiteY10" fmla="*/ 319249 h 835035"/>
                  <a:gd name="connsiteX11" fmla="*/ 1450658 w 2716054"/>
                  <a:gd name="connsiteY11" fmla="*/ 287817 h 835035"/>
                  <a:gd name="connsiteX12" fmla="*/ 1582579 w 2716054"/>
                  <a:gd name="connsiteY12" fmla="*/ 325917 h 835035"/>
                  <a:gd name="connsiteX13" fmla="*/ 1820704 w 2716054"/>
                  <a:gd name="connsiteY13" fmla="*/ 436883 h 835035"/>
                  <a:gd name="connsiteX14" fmla="*/ 2144554 w 2716054"/>
                  <a:gd name="connsiteY14" fmla="*/ 593093 h 835035"/>
                  <a:gd name="connsiteX15" fmla="*/ 2575084 w 2716054"/>
                  <a:gd name="connsiteY15" fmla="*/ 745493 h 835035"/>
                  <a:gd name="connsiteX16" fmla="*/ 2716054 w 2716054"/>
                  <a:gd name="connsiteY16" fmla="*/ 775973 h 835035"/>
                  <a:gd name="connsiteX0" fmla="*/ 0 w 2716054"/>
                  <a:gd name="connsiteY0" fmla="*/ 752676 h 826501"/>
                  <a:gd name="connsiteX1" fmla="*/ 157163 w 2716054"/>
                  <a:gd name="connsiteY1" fmla="*/ 788870 h 826501"/>
                  <a:gd name="connsiteX2" fmla="*/ 327184 w 2716054"/>
                  <a:gd name="connsiteY2" fmla="*/ 813159 h 826501"/>
                  <a:gd name="connsiteX3" fmla="*/ 536734 w 2716054"/>
                  <a:gd name="connsiteY3" fmla="*/ 826494 h 826501"/>
                  <a:gd name="connsiteX4" fmla="*/ 563404 w 2716054"/>
                  <a:gd name="connsiteY4" fmla="*/ 702669 h 826501"/>
                  <a:gd name="connsiteX5" fmla="*/ 677704 w 2716054"/>
                  <a:gd name="connsiteY5" fmla="*/ 329289 h 826501"/>
                  <a:gd name="connsiteX6" fmla="*/ 872782 w 2716054"/>
                  <a:gd name="connsiteY6" fmla="*/ 38614 h 826501"/>
                  <a:gd name="connsiteX7" fmla="*/ 1097537 w 2716054"/>
                  <a:gd name="connsiteY7" fmla="*/ 21189 h 826501"/>
                  <a:gd name="connsiteX8" fmla="*/ 1298734 w 2716054"/>
                  <a:gd name="connsiteY8" fmla="*/ 206416 h 826501"/>
                  <a:gd name="connsiteX9" fmla="*/ 1344454 w 2716054"/>
                  <a:gd name="connsiteY9" fmla="*/ 355007 h 826501"/>
                  <a:gd name="connsiteX10" fmla="*/ 1383506 w 2716054"/>
                  <a:gd name="connsiteY10" fmla="*/ 310715 h 826501"/>
                  <a:gd name="connsiteX11" fmla="*/ 1450658 w 2716054"/>
                  <a:gd name="connsiteY11" fmla="*/ 279283 h 826501"/>
                  <a:gd name="connsiteX12" fmla="*/ 1582579 w 2716054"/>
                  <a:gd name="connsiteY12" fmla="*/ 317383 h 826501"/>
                  <a:gd name="connsiteX13" fmla="*/ 1820704 w 2716054"/>
                  <a:gd name="connsiteY13" fmla="*/ 428349 h 826501"/>
                  <a:gd name="connsiteX14" fmla="*/ 2144554 w 2716054"/>
                  <a:gd name="connsiteY14" fmla="*/ 584559 h 826501"/>
                  <a:gd name="connsiteX15" fmla="*/ 2575084 w 2716054"/>
                  <a:gd name="connsiteY15" fmla="*/ 736959 h 826501"/>
                  <a:gd name="connsiteX16" fmla="*/ 2716054 w 2716054"/>
                  <a:gd name="connsiteY16" fmla="*/ 767439 h 826501"/>
                  <a:gd name="connsiteX0" fmla="*/ 0 w 2716054"/>
                  <a:gd name="connsiteY0" fmla="*/ 747851 h 821676"/>
                  <a:gd name="connsiteX1" fmla="*/ 157163 w 2716054"/>
                  <a:gd name="connsiteY1" fmla="*/ 784045 h 821676"/>
                  <a:gd name="connsiteX2" fmla="*/ 327184 w 2716054"/>
                  <a:gd name="connsiteY2" fmla="*/ 808334 h 821676"/>
                  <a:gd name="connsiteX3" fmla="*/ 536734 w 2716054"/>
                  <a:gd name="connsiteY3" fmla="*/ 821669 h 821676"/>
                  <a:gd name="connsiteX4" fmla="*/ 563404 w 2716054"/>
                  <a:gd name="connsiteY4" fmla="*/ 697844 h 821676"/>
                  <a:gd name="connsiteX5" fmla="*/ 677704 w 2716054"/>
                  <a:gd name="connsiteY5" fmla="*/ 324464 h 821676"/>
                  <a:gd name="connsiteX6" fmla="*/ 852153 w 2716054"/>
                  <a:gd name="connsiteY6" fmla="*/ 44103 h 821676"/>
                  <a:gd name="connsiteX7" fmla="*/ 1097537 w 2716054"/>
                  <a:gd name="connsiteY7" fmla="*/ 16364 h 821676"/>
                  <a:gd name="connsiteX8" fmla="*/ 1298734 w 2716054"/>
                  <a:gd name="connsiteY8" fmla="*/ 201591 h 821676"/>
                  <a:gd name="connsiteX9" fmla="*/ 1344454 w 2716054"/>
                  <a:gd name="connsiteY9" fmla="*/ 350182 h 821676"/>
                  <a:gd name="connsiteX10" fmla="*/ 1383506 w 2716054"/>
                  <a:gd name="connsiteY10" fmla="*/ 305890 h 821676"/>
                  <a:gd name="connsiteX11" fmla="*/ 1450658 w 2716054"/>
                  <a:gd name="connsiteY11" fmla="*/ 274458 h 821676"/>
                  <a:gd name="connsiteX12" fmla="*/ 1582579 w 2716054"/>
                  <a:gd name="connsiteY12" fmla="*/ 312558 h 821676"/>
                  <a:gd name="connsiteX13" fmla="*/ 1820704 w 2716054"/>
                  <a:gd name="connsiteY13" fmla="*/ 423524 h 821676"/>
                  <a:gd name="connsiteX14" fmla="*/ 2144554 w 2716054"/>
                  <a:gd name="connsiteY14" fmla="*/ 579734 h 821676"/>
                  <a:gd name="connsiteX15" fmla="*/ 2575084 w 2716054"/>
                  <a:gd name="connsiteY15" fmla="*/ 732134 h 821676"/>
                  <a:gd name="connsiteX16" fmla="*/ 2716054 w 2716054"/>
                  <a:gd name="connsiteY16" fmla="*/ 762614 h 821676"/>
                  <a:gd name="connsiteX0" fmla="*/ 0 w 2716054"/>
                  <a:gd name="connsiteY0" fmla="*/ 745434 h 819261"/>
                  <a:gd name="connsiteX1" fmla="*/ 157163 w 2716054"/>
                  <a:gd name="connsiteY1" fmla="*/ 781628 h 819261"/>
                  <a:gd name="connsiteX2" fmla="*/ 327184 w 2716054"/>
                  <a:gd name="connsiteY2" fmla="*/ 805917 h 819261"/>
                  <a:gd name="connsiteX3" fmla="*/ 536734 w 2716054"/>
                  <a:gd name="connsiteY3" fmla="*/ 819252 h 819261"/>
                  <a:gd name="connsiteX4" fmla="*/ 563404 w 2716054"/>
                  <a:gd name="connsiteY4" fmla="*/ 695427 h 819261"/>
                  <a:gd name="connsiteX5" fmla="*/ 682861 w 2716054"/>
                  <a:gd name="connsiteY5" fmla="*/ 267895 h 819261"/>
                  <a:gd name="connsiteX6" fmla="*/ 852153 w 2716054"/>
                  <a:gd name="connsiteY6" fmla="*/ 41686 h 819261"/>
                  <a:gd name="connsiteX7" fmla="*/ 1097537 w 2716054"/>
                  <a:gd name="connsiteY7" fmla="*/ 13947 h 819261"/>
                  <a:gd name="connsiteX8" fmla="*/ 1298734 w 2716054"/>
                  <a:gd name="connsiteY8" fmla="*/ 199174 h 819261"/>
                  <a:gd name="connsiteX9" fmla="*/ 1344454 w 2716054"/>
                  <a:gd name="connsiteY9" fmla="*/ 347765 h 819261"/>
                  <a:gd name="connsiteX10" fmla="*/ 1383506 w 2716054"/>
                  <a:gd name="connsiteY10" fmla="*/ 303473 h 819261"/>
                  <a:gd name="connsiteX11" fmla="*/ 1450658 w 2716054"/>
                  <a:gd name="connsiteY11" fmla="*/ 272041 h 819261"/>
                  <a:gd name="connsiteX12" fmla="*/ 1582579 w 2716054"/>
                  <a:gd name="connsiteY12" fmla="*/ 310141 h 819261"/>
                  <a:gd name="connsiteX13" fmla="*/ 1820704 w 2716054"/>
                  <a:gd name="connsiteY13" fmla="*/ 421107 h 819261"/>
                  <a:gd name="connsiteX14" fmla="*/ 2144554 w 2716054"/>
                  <a:gd name="connsiteY14" fmla="*/ 577317 h 819261"/>
                  <a:gd name="connsiteX15" fmla="*/ 2575084 w 2716054"/>
                  <a:gd name="connsiteY15" fmla="*/ 729717 h 819261"/>
                  <a:gd name="connsiteX16" fmla="*/ 2716054 w 2716054"/>
                  <a:gd name="connsiteY16" fmla="*/ 760197 h 819261"/>
                  <a:gd name="connsiteX0" fmla="*/ 0 w 2716054"/>
                  <a:gd name="connsiteY0" fmla="*/ 742773 h 816600"/>
                  <a:gd name="connsiteX1" fmla="*/ 157163 w 2716054"/>
                  <a:gd name="connsiteY1" fmla="*/ 778967 h 816600"/>
                  <a:gd name="connsiteX2" fmla="*/ 327184 w 2716054"/>
                  <a:gd name="connsiteY2" fmla="*/ 803256 h 816600"/>
                  <a:gd name="connsiteX3" fmla="*/ 536734 w 2716054"/>
                  <a:gd name="connsiteY3" fmla="*/ 816591 h 816600"/>
                  <a:gd name="connsiteX4" fmla="*/ 563404 w 2716054"/>
                  <a:gd name="connsiteY4" fmla="*/ 692766 h 816600"/>
                  <a:gd name="connsiteX5" fmla="*/ 682861 w 2716054"/>
                  <a:gd name="connsiteY5" fmla="*/ 265234 h 816600"/>
                  <a:gd name="connsiteX6" fmla="*/ 852153 w 2716054"/>
                  <a:gd name="connsiteY6" fmla="*/ 39025 h 816600"/>
                  <a:gd name="connsiteX7" fmla="*/ 1097537 w 2716054"/>
                  <a:gd name="connsiteY7" fmla="*/ 11286 h 816600"/>
                  <a:gd name="connsiteX8" fmla="*/ 1285841 w 2716054"/>
                  <a:gd name="connsiteY8" fmla="*/ 160411 h 816600"/>
                  <a:gd name="connsiteX9" fmla="*/ 1344454 w 2716054"/>
                  <a:gd name="connsiteY9" fmla="*/ 345104 h 816600"/>
                  <a:gd name="connsiteX10" fmla="*/ 1383506 w 2716054"/>
                  <a:gd name="connsiteY10" fmla="*/ 300812 h 816600"/>
                  <a:gd name="connsiteX11" fmla="*/ 1450658 w 2716054"/>
                  <a:gd name="connsiteY11" fmla="*/ 269380 h 816600"/>
                  <a:gd name="connsiteX12" fmla="*/ 1582579 w 2716054"/>
                  <a:gd name="connsiteY12" fmla="*/ 307480 h 816600"/>
                  <a:gd name="connsiteX13" fmla="*/ 1820704 w 2716054"/>
                  <a:gd name="connsiteY13" fmla="*/ 418446 h 816600"/>
                  <a:gd name="connsiteX14" fmla="*/ 2144554 w 2716054"/>
                  <a:gd name="connsiteY14" fmla="*/ 574656 h 816600"/>
                  <a:gd name="connsiteX15" fmla="*/ 2575084 w 2716054"/>
                  <a:gd name="connsiteY15" fmla="*/ 727056 h 816600"/>
                  <a:gd name="connsiteX16" fmla="*/ 2716054 w 2716054"/>
                  <a:gd name="connsiteY16" fmla="*/ 757536 h 816600"/>
                  <a:gd name="connsiteX0" fmla="*/ 0 w 2755311"/>
                  <a:gd name="connsiteY0" fmla="*/ 742773 h 816600"/>
                  <a:gd name="connsiteX1" fmla="*/ 157163 w 2755311"/>
                  <a:gd name="connsiteY1" fmla="*/ 778967 h 816600"/>
                  <a:gd name="connsiteX2" fmla="*/ 327184 w 2755311"/>
                  <a:gd name="connsiteY2" fmla="*/ 803256 h 816600"/>
                  <a:gd name="connsiteX3" fmla="*/ 536734 w 2755311"/>
                  <a:gd name="connsiteY3" fmla="*/ 816591 h 816600"/>
                  <a:gd name="connsiteX4" fmla="*/ 563404 w 2755311"/>
                  <a:gd name="connsiteY4" fmla="*/ 692766 h 816600"/>
                  <a:gd name="connsiteX5" fmla="*/ 682861 w 2755311"/>
                  <a:gd name="connsiteY5" fmla="*/ 265234 h 816600"/>
                  <a:gd name="connsiteX6" fmla="*/ 852153 w 2755311"/>
                  <a:gd name="connsiteY6" fmla="*/ 39025 h 816600"/>
                  <a:gd name="connsiteX7" fmla="*/ 1097537 w 2755311"/>
                  <a:gd name="connsiteY7" fmla="*/ 11286 h 816600"/>
                  <a:gd name="connsiteX8" fmla="*/ 1285841 w 2755311"/>
                  <a:gd name="connsiteY8" fmla="*/ 160411 h 816600"/>
                  <a:gd name="connsiteX9" fmla="*/ 1344454 w 2755311"/>
                  <a:gd name="connsiteY9" fmla="*/ 345104 h 816600"/>
                  <a:gd name="connsiteX10" fmla="*/ 1383506 w 2755311"/>
                  <a:gd name="connsiteY10" fmla="*/ 300812 h 816600"/>
                  <a:gd name="connsiteX11" fmla="*/ 1450658 w 2755311"/>
                  <a:gd name="connsiteY11" fmla="*/ 269380 h 816600"/>
                  <a:gd name="connsiteX12" fmla="*/ 1582579 w 2755311"/>
                  <a:gd name="connsiteY12" fmla="*/ 307480 h 816600"/>
                  <a:gd name="connsiteX13" fmla="*/ 1820704 w 2755311"/>
                  <a:gd name="connsiteY13" fmla="*/ 418446 h 816600"/>
                  <a:gd name="connsiteX14" fmla="*/ 2144554 w 2755311"/>
                  <a:gd name="connsiteY14" fmla="*/ 574656 h 816600"/>
                  <a:gd name="connsiteX15" fmla="*/ 2575084 w 2755311"/>
                  <a:gd name="connsiteY15" fmla="*/ 727056 h 816600"/>
                  <a:gd name="connsiteX16" fmla="*/ 2755311 w 2755311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38488 h 826586"/>
                  <a:gd name="connsiteX1" fmla="*/ 317762 w 2915910"/>
                  <a:gd name="connsiteY1" fmla="*/ 788958 h 826586"/>
                  <a:gd name="connsiteX2" fmla="*/ 487783 w 2915910"/>
                  <a:gd name="connsiteY2" fmla="*/ 813247 h 826586"/>
                  <a:gd name="connsiteX3" fmla="*/ 697333 w 2915910"/>
                  <a:gd name="connsiteY3" fmla="*/ 826582 h 826586"/>
                  <a:gd name="connsiteX4" fmla="*/ 724003 w 2915910"/>
                  <a:gd name="connsiteY4" fmla="*/ 702757 h 826586"/>
                  <a:gd name="connsiteX5" fmla="*/ 872256 w 2915910"/>
                  <a:gd name="connsiteY5" fmla="*/ 462162 h 826586"/>
                  <a:gd name="connsiteX6" fmla="*/ 1012752 w 2915910"/>
                  <a:gd name="connsiteY6" fmla="*/ 49016 h 826586"/>
                  <a:gd name="connsiteX7" fmla="*/ 1258136 w 2915910"/>
                  <a:gd name="connsiteY7" fmla="*/ 21277 h 826586"/>
                  <a:gd name="connsiteX8" fmla="*/ 1446440 w 2915910"/>
                  <a:gd name="connsiteY8" fmla="*/ 170402 h 826586"/>
                  <a:gd name="connsiteX9" fmla="*/ 1505053 w 2915910"/>
                  <a:gd name="connsiteY9" fmla="*/ 355095 h 826586"/>
                  <a:gd name="connsiteX10" fmla="*/ 1544105 w 2915910"/>
                  <a:gd name="connsiteY10" fmla="*/ 310803 h 826586"/>
                  <a:gd name="connsiteX11" fmla="*/ 1611257 w 2915910"/>
                  <a:gd name="connsiteY11" fmla="*/ 279371 h 826586"/>
                  <a:gd name="connsiteX12" fmla="*/ 1743178 w 2915910"/>
                  <a:gd name="connsiteY12" fmla="*/ 317471 h 826586"/>
                  <a:gd name="connsiteX13" fmla="*/ 1981303 w 2915910"/>
                  <a:gd name="connsiteY13" fmla="*/ 428437 h 826586"/>
                  <a:gd name="connsiteX14" fmla="*/ 2305153 w 2915910"/>
                  <a:gd name="connsiteY14" fmla="*/ 584647 h 826586"/>
                  <a:gd name="connsiteX15" fmla="*/ 2735683 w 2915910"/>
                  <a:gd name="connsiteY15" fmla="*/ 737047 h 826586"/>
                  <a:gd name="connsiteX16" fmla="*/ 2915910 w 2915910"/>
                  <a:gd name="connsiteY16" fmla="*/ 778234 h 826586"/>
                  <a:gd name="connsiteX0" fmla="*/ 0 w 2915910"/>
                  <a:gd name="connsiteY0" fmla="*/ 722033 h 810131"/>
                  <a:gd name="connsiteX1" fmla="*/ 317762 w 2915910"/>
                  <a:gd name="connsiteY1" fmla="*/ 772503 h 810131"/>
                  <a:gd name="connsiteX2" fmla="*/ 487783 w 2915910"/>
                  <a:gd name="connsiteY2" fmla="*/ 796792 h 810131"/>
                  <a:gd name="connsiteX3" fmla="*/ 697333 w 2915910"/>
                  <a:gd name="connsiteY3" fmla="*/ 810127 h 810131"/>
                  <a:gd name="connsiteX4" fmla="*/ 724003 w 2915910"/>
                  <a:gd name="connsiteY4" fmla="*/ 686302 h 810131"/>
                  <a:gd name="connsiteX5" fmla="*/ 872256 w 2915910"/>
                  <a:gd name="connsiteY5" fmla="*/ 445707 h 810131"/>
                  <a:gd name="connsiteX6" fmla="*/ 1052020 w 2915910"/>
                  <a:gd name="connsiteY6" fmla="*/ 338459 h 810131"/>
                  <a:gd name="connsiteX7" fmla="*/ 1258136 w 2915910"/>
                  <a:gd name="connsiteY7" fmla="*/ 4822 h 810131"/>
                  <a:gd name="connsiteX8" fmla="*/ 1446440 w 2915910"/>
                  <a:gd name="connsiteY8" fmla="*/ 153947 h 810131"/>
                  <a:gd name="connsiteX9" fmla="*/ 1505053 w 2915910"/>
                  <a:gd name="connsiteY9" fmla="*/ 338640 h 810131"/>
                  <a:gd name="connsiteX10" fmla="*/ 1544105 w 2915910"/>
                  <a:gd name="connsiteY10" fmla="*/ 294348 h 810131"/>
                  <a:gd name="connsiteX11" fmla="*/ 1611257 w 2915910"/>
                  <a:gd name="connsiteY11" fmla="*/ 262916 h 810131"/>
                  <a:gd name="connsiteX12" fmla="*/ 1743178 w 2915910"/>
                  <a:gd name="connsiteY12" fmla="*/ 301016 h 810131"/>
                  <a:gd name="connsiteX13" fmla="*/ 1981303 w 2915910"/>
                  <a:gd name="connsiteY13" fmla="*/ 411982 h 810131"/>
                  <a:gd name="connsiteX14" fmla="*/ 2305153 w 2915910"/>
                  <a:gd name="connsiteY14" fmla="*/ 568192 h 810131"/>
                  <a:gd name="connsiteX15" fmla="*/ 2735683 w 2915910"/>
                  <a:gd name="connsiteY15" fmla="*/ 720592 h 810131"/>
                  <a:gd name="connsiteX16" fmla="*/ 2915910 w 2915910"/>
                  <a:gd name="connsiteY16" fmla="*/ 761779 h 810131"/>
                  <a:gd name="connsiteX0" fmla="*/ 0 w 2915910"/>
                  <a:gd name="connsiteY0" fmla="*/ 568100 h 656198"/>
                  <a:gd name="connsiteX1" fmla="*/ 317762 w 2915910"/>
                  <a:gd name="connsiteY1" fmla="*/ 618570 h 656198"/>
                  <a:gd name="connsiteX2" fmla="*/ 487783 w 2915910"/>
                  <a:gd name="connsiteY2" fmla="*/ 642859 h 656198"/>
                  <a:gd name="connsiteX3" fmla="*/ 697333 w 2915910"/>
                  <a:gd name="connsiteY3" fmla="*/ 656194 h 656198"/>
                  <a:gd name="connsiteX4" fmla="*/ 724003 w 2915910"/>
                  <a:gd name="connsiteY4" fmla="*/ 532369 h 656198"/>
                  <a:gd name="connsiteX5" fmla="*/ 872256 w 2915910"/>
                  <a:gd name="connsiteY5" fmla="*/ 291774 h 656198"/>
                  <a:gd name="connsiteX6" fmla="*/ 1052020 w 2915910"/>
                  <a:gd name="connsiteY6" fmla="*/ 184526 h 656198"/>
                  <a:gd name="connsiteX7" fmla="*/ 1252900 w 2915910"/>
                  <a:gd name="connsiteY7" fmla="*/ 195024 h 656198"/>
                  <a:gd name="connsiteX8" fmla="*/ 1446440 w 2915910"/>
                  <a:gd name="connsiteY8" fmla="*/ 14 h 656198"/>
                  <a:gd name="connsiteX9" fmla="*/ 1505053 w 2915910"/>
                  <a:gd name="connsiteY9" fmla="*/ 184707 h 656198"/>
                  <a:gd name="connsiteX10" fmla="*/ 1544105 w 2915910"/>
                  <a:gd name="connsiteY10" fmla="*/ 140415 h 656198"/>
                  <a:gd name="connsiteX11" fmla="*/ 1611257 w 2915910"/>
                  <a:gd name="connsiteY11" fmla="*/ 108983 h 656198"/>
                  <a:gd name="connsiteX12" fmla="*/ 1743178 w 2915910"/>
                  <a:gd name="connsiteY12" fmla="*/ 147083 h 656198"/>
                  <a:gd name="connsiteX13" fmla="*/ 1981303 w 2915910"/>
                  <a:gd name="connsiteY13" fmla="*/ 258049 h 656198"/>
                  <a:gd name="connsiteX14" fmla="*/ 2305153 w 2915910"/>
                  <a:gd name="connsiteY14" fmla="*/ 414259 h 656198"/>
                  <a:gd name="connsiteX15" fmla="*/ 2735683 w 2915910"/>
                  <a:gd name="connsiteY15" fmla="*/ 566659 h 656198"/>
                  <a:gd name="connsiteX16" fmla="*/ 2915910 w 2915910"/>
                  <a:gd name="connsiteY16" fmla="*/ 607846 h 656198"/>
                  <a:gd name="connsiteX0" fmla="*/ 0 w 2915910"/>
                  <a:gd name="connsiteY0" fmla="*/ 459162 h 547260"/>
                  <a:gd name="connsiteX1" fmla="*/ 317762 w 2915910"/>
                  <a:gd name="connsiteY1" fmla="*/ 509632 h 547260"/>
                  <a:gd name="connsiteX2" fmla="*/ 487783 w 2915910"/>
                  <a:gd name="connsiteY2" fmla="*/ 533921 h 547260"/>
                  <a:gd name="connsiteX3" fmla="*/ 697333 w 2915910"/>
                  <a:gd name="connsiteY3" fmla="*/ 547256 h 547260"/>
                  <a:gd name="connsiteX4" fmla="*/ 724003 w 2915910"/>
                  <a:gd name="connsiteY4" fmla="*/ 423431 h 547260"/>
                  <a:gd name="connsiteX5" fmla="*/ 872256 w 2915910"/>
                  <a:gd name="connsiteY5" fmla="*/ 182836 h 547260"/>
                  <a:gd name="connsiteX6" fmla="*/ 1052020 w 2915910"/>
                  <a:gd name="connsiteY6" fmla="*/ 75588 h 547260"/>
                  <a:gd name="connsiteX7" fmla="*/ 1252900 w 2915910"/>
                  <a:gd name="connsiteY7" fmla="*/ 86086 h 547260"/>
                  <a:gd name="connsiteX8" fmla="*/ 1367904 w 2915910"/>
                  <a:gd name="connsiteY8" fmla="*/ 196974 h 547260"/>
                  <a:gd name="connsiteX9" fmla="*/ 1505053 w 2915910"/>
                  <a:gd name="connsiteY9" fmla="*/ 75769 h 547260"/>
                  <a:gd name="connsiteX10" fmla="*/ 1544105 w 2915910"/>
                  <a:gd name="connsiteY10" fmla="*/ 31477 h 547260"/>
                  <a:gd name="connsiteX11" fmla="*/ 1611257 w 2915910"/>
                  <a:gd name="connsiteY11" fmla="*/ 45 h 547260"/>
                  <a:gd name="connsiteX12" fmla="*/ 1743178 w 2915910"/>
                  <a:gd name="connsiteY12" fmla="*/ 38145 h 547260"/>
                  <a:gd name="connsiteX13" fmla="*/ 1981303 w 2915910"/>
                  <a:gd name="connsiteY13" fmla="*/ 149111 h 547260"/>
                  <a:gd name="connsiteX14" fmla="*/ 2305153 w 2915910"/>
                  <a:gd name="connsiteY14" fmla="*/ 305321 h 547260"/>
                  <a:gd name="connsiteX15" fmla="*/ 2735683 w 2915910"/>
                  <a:gd name="connsiteY15" fmla="*/ 457721 h 547260"/>
                  <a:gd name="connsiteX16" fmla="*/ 2915910 w 2915910"/>
                  <a:gd name="connsiteY16" fmla="*/ 498908 h 547260"/>
                  <a:gd name="connsiteX0" fmla="*/ 0 w 2915910"/>
                  <a:gd name="connsiteY0" fmla="*/ 462365 h 550463"/>
                  <a:gd name="connsiteX1" fmla="*/ 317762 w 2915910"/>
                  <a:gd name="connsiteY1" fmla="*/ 512835 h 550463"/>
                  <a:gd name="connsiteX2" fmla="*/ 487783 w 2915910"/>
                  <a:gd name="connsiteY2" fmla="*/ 537124 h 550463"/>
                  <a:gd name="connsiteX3" fmla="*/ 697333 w 2915910"/>
                  <a:gd name="connsiteY3" fmla="*/ 550459 h 550463"/>
                  <a:gd name="connsiteX4" fmla="*/ 724003 w 2915910"/>
                  <a:gd name="connsiteY4" fmla="*/ 426634 h 550463"/>
                  <a:gd name="connsiteX5" fmla="*/ 872256 w 2915910"/>
                  <a:gd name="connsiteY5" fmla="*/ 186039 h 550463"/>
                  <a:gd name="connsiteX6" fmla="*/ 1052020 w 2915910"/>
                  <a:gd name="connsiteY6" fmla="*/ 78791 h 550463"/>
                  <a:gd name="connsiteX7" fmla="*/ 1252900 w 2915910"/>
                  <a:gd name="connsiteY7" fmla="*/ 89289 h 550463"/>
                  <a:gd name="connsiteX8" fmla="*/ 1367904 w 2915910"/>
                  <a:gd name="connsiteY8" fmla="*/ 200177 h 550463"/>
                  <a:gd name="connsiteX9" fmla="*/ 1421282 w 2915910"/>
                  <a:gd name="connsiteY9" fmla="*/ 291401 h 550463"/>
                  <a:gd name="connsiteX10" fmla="*/ 1544105 w 2915910"/>
                  <a:gd name="connsiteY10" fmla="*/ 34680 h 550463"/>
                  <a:gd name="connsiteX11" fmla="*/ 1611257 w 2915910"/>
                  <a:gd name="connsiteY11" fmla="*/ 3248 h 550463"/>
                  <a:gd name="connsiteX12" fmla="*/ 1743178 w 2915910"/>
                  <a:gd name="connsiteY12" fmla="*/ 41348 h 550463"/>
                  <a:gd name="connsiteX13" fmla="*/ 1981303 w 2915910"/>
                  <a:gd name="connsiteY13" fmla="*/ 152314 h 550463"/>
                  <a:gd name="connsiteX14" fmla="*/ 2305153 w 2915910"/>
                  <a:gd name="connsiteY14" fmla="*/ 308524 h 550463"/>
                  <a:gd name="connsiteX15" fmla="*/ 2735683 w 2915910"/>
                  <a:gd name="connsiteY15" fmla="*/ 460924 h 550463"/>
                  <a:gd name="connsiteX16" fmla="*/ 2915910 w 2915910"/>
                  <a:gd name="connsiteY16" fmla="*/ 502111 h 550463"/>
                  <a:gd name="connsiteX0" fmla="*/ 0 w 2915910"/>
                  <a:gd name="connsiteY0" fmla="*/ 468755 h 556853"/>
                  <a:gd name="connsiteX1" fmla="*/ 317762 w 2915910"/>
                  <a:gd name="connsiteY1" fmla="*/ 519225 h 556853"/>
                  <a:gd name="connsiteX2" fmla="*/ 487783 w 2915910"/>
                  <a:gd name="connsiteY2" fmla="*/ 543514 h 556853"/>
                  <a:gd name="connsiteX3" fmla="*/ 697333 w 2915910"/>
                  <a:gd name="connsiteY3" fmla="*/ 556849 h 556853"/>
                  <a:gd name="connsiteX4" fmla="*/ 724003 w 2915910"/>
                  <a:gd name="connsiteY4" fmla="*/ 433024 h 556853"/>
                  <a:gd name="connsiteX5" fmla="*/ 872256 w 2915910"/>
                  <a:gd name="connsiteY5" fmla="*/ 192429 h 556853"/>
                  <a:gd name="connsiteX6" fmla="*/ 1052020 w 2915910"/>
                  <a:gd name="connsiteY6" fmla="*/ 85181 h 556853"/>
                  <a:gd name="connsiteX7" fmla="*/ 1252900 w 2915910"/>
                  <a:gd name="connsiteY7" fmla="*/ 95679 h 556853"/>
                  <a:gd name="connsiteX8" fmla="*/ 1367904 w 2915910"/>
                  <a:gd name="connsiteY8" fmla="*/ 206567 h 556853"/>
                  <a:gd name="connsiteX9" fmla="*/ 1421282 w 2915910"/>
                  <a:gd name="connsiteY9" fmla="*/ 297791 h 556853"/>
                  <a:gd name="connsiteX10" fmla="*/ 1496984 w 2915910"/>
                  <a:gd name="connsiteY10" fmla="*/ 219510 h 556853"/>
                  <a:gd name="connsiteX11" fmla="*/ 1611257 w 2915910"/>
                  <a:gd name="connsiteY11" fmla="*/ 9638 h 556853"/>
                  <a:gd name="connsiteX12" fmla="*/ 1743178 w 2915910"/>
                  <a:gd name="connsiteY12" fmla="*/ 47738 h 556853"/>
                  <a:gd name="connsiteX13" fmla="*/ 1981303 w 2915910"/>
                  <a:gd name="connsiteY13" fmla="*/ 158704 h 556853"/>
                  <a:gd name="connsiteX14" fmla="*/ 2305153 w 2915910"/>
                  <a:gd name="connsiteY14" fmla="*/ 314914 h 556853"/>
                  <a:gd name="connsiteX15" fmla="*/ 2735683 w 2915910"/>
                  <a:gd name="connsiteY15" fmla="*/ 467314 h 556853"/>
                  <a:gd name="connsiteX16" fmla="*/ 2915910 w 2915910"/>
                  <a:gd name="connsiteY16" fmla="*/ 508501 h 556853"/>
                  <a:gd name="connsiteX0" fmla="*/ 0 w 2915910"/>
                  <a:gd name="connsiteY0" fmla="*/ 421143 h 509241"/>
                  <a:gd name="connsiteX1" fmla="*/ 317762 w 2915910"/>
                  <a:gd name="connsiteY1" fmla="*/ 471613 h 509241"/>
                  <a:gd name="connsiteX2" fmla="*/ 487783 w 2915910"/>
                  <a:gd name="connsiteY2" fmla="*/ 495902 h 509241"/>
                  <a:gd name="connsiteX3" fmla="*/ 697333 w 2915910"/>
                  <a:gd name="connsiteY3" fmla="*/ 509237 h 509241"/>
                  <a:gd name="connsiteX4" fmla="*/ 724003 w 2915910"/>
                  <a:gd name="connsiteY4" fmla="*/ 385412 h 509241"/>
                  <a:gd name="connsiteX5" fmla="*/ 872256 w 2915910"/>
                  <a:gd name="connsiteY5" fmla="*/ 144817 h 509241"/>
                  <a:gd name="connsiteX6" fmla="*/ 1052020 w 2915910"/>
                  <a:gd name="connsiteY6" fmla="*/ 37569 h 509241"/>
                  <a:gd name="connsiteX7" fmla="*/ 1252900 w 2915910"/>
                  <a:gd name="connsiteY7" fmla="*/ 48067 h 509241"/>
                  <a:gd name="connsiteX8" fmla="*/ 1367904 w 2915910"/>
                  <a:gd name="connsiteY8" fmla="*/ 158955 h 509241"/>
                  <a:gd name="connsiteX9" fmla="*/ 1421282 w 2915910"/>
                  <a:gd name="connsiteY9" fmla="*/ 250179 h 509241"/>
                  <a:gd name="connsiteX10" fmla="*/ 1496984 w 2915910"/>
                  <a:gd name="connsiteY10" fmla="*/ 171898 h 509241"/>
                  <a:gd name="connsiteX11" fmla="*/ 1587697 w 2915910"/>
                  <a:gd name="connsiteY11" fmla="*/ 131969 h 509241"/>
                  <a:gd name="connsiteX12" fmla="*/ 1743178 w 2915910"/>
                  <a:gd name="connsiteY12" fmla="*/ 126 h 509241"/>
                  <a:gd name="connsiteX13" fmla="*/ 1981303 w 2915910"/>
                  <a:gd name="connsiteY13" fmla="*/ 111092 h 509241"/>
                  <a:gd name="connsiteX14" fmla="*/ 2305153 w 2915910"/>
                  <a:gd name="connsiteY14" fmla="*/ 267302 h 509241"/>
                  <a:gd name="connsiteX15" fmla="*/ 2735683 w 2915910"/>
                  <a:gd name="connsiteY15" fmla="*/ 419702 h 509241"/>
                  <a:gd name="connsiteX16" fmla="*/ 2915910 w 2915910"/>
                  <a:gd name="connsiteY16" fmla="*/ 460889 h 509241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1981303 w 2915910"/>
                  <a:gd name="connsiteY13" fmla="*/ 82631 h 480780"/>
                  <a:gd name="connsiteX14" fmla="*/ 2305153 w 2915910"/>
                  <a:gd name="connsiteY14" fmla="*/ 238841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05153 w 2915910"/>
                  <a:gd name="connsiteY14" fmla="*/ 238841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54008 w 2915910"/>
                  <a:gd name="connsiteY15" fmla="*/ 45072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5079 w 2915910"/>
                  <a:gd name="connsiteY11" fmla="*/ 11625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85079 w 2915910"/>
                  <a:gd name="connsiteY11" fmla="*/ 11625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4608 w 2915910"/>
                  <a:gd name="connsiteY11" fmla="*/ 150243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81070 w 2915910"/>
                  <a:gd name="connsiteY14" fmla="*/ 379046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81070 w 2915910"/>
                  <a:gd name="connsiteY14" fmla="*/ 379046 h 480780"/>
                  <a:gd name="connsiteX15" fmla="*/ 2722594 w 2915910"/>
                  <a:gd name="connsiteY15" fmla="*/ 437976 h 480780"/>
                  <a:gd name="connsiteX16" fmla="*/ 2915910 w 2915910"/>
                  <a:gd name="connsiteY16" fmla="*/ 432428 h 480780"/>
                  <a:gd name="connsiteX0" fmla="*/ 0 w 2876642"/>
                  <a:gd name="connsiteY0" fmla="*/ 392682 h 480780"/>
                  <a:gd name="connsiteX1" fmla="*/ 317762 w 2876642"/>
                  <a:gd name="connsiteY1" fmla="*/ 443152 h 480780"/>
                  <a:gd name="connsiteX2" fmla="*/ 487783 w 2876642"/>
                  <a:gd name="connsiteY2" fmla="*/ 467441 h 480780"/>
                  <a:gd name="connsiteX3" fmla="*/ 697333 w 2876642"/>
                  <a:gd name="connsiteY3" fmla="*/ 480776 h 480780"/>
                  <a:gd name="connsiteX4" fmla="*/ 724003 w 2876642"/>
                  <a:gd name="connsiteY4" fmla="*/ 356951 h 480780"/>
                  <a:gd name="connsiteX5" fmla="*/ 872256 w 2876642"/>
                  <a:gd name="connsiteY5" fmla="*/ 116356 h 480780"/>
                  <a:gd name="connsiteX6" fmla="*/ 1052020 w 2876642"/>
                  <a:gd name="connsiteY6" fmla="*/ 9108 h 480780"/>
                  <a:gd name="connsiteX7" fmla="*/ 1252900 w 2876642"/>
                  <a:gd name="connsiteY7" fmla="*/ 19606 h 480780"/>
                  <a:gd name="connsiteX8" fmla="*/ 1367904 w 2876642"/>
                  <a:gd name="connsiteY8" fmla="*/ 130494 h 480780"/>
                  <a:gd name="connsiteX9" fmla="*/ 1421282 w 2876642"/>
                  <a:gd name="connsiteY9" fmla="*/ 221718 h 480780"/>
                  <a:gd name="connsiteX10" fmla="*/ 1483894 w 2876642"/>
                  <a:gd name="connsiteY10" fmla="*/ 160432 h 480780"/>
                  <a:gd name="connsiteX11" fmla="*/ 1571990 w 2876642"/>
                  <a:gd name="connsiteY11" fmla="*/ 175734 h 480780"/>
                  <a:gd name="connsiteX12" fmla="*/ 1779828 w 2876642"/>
                  <a:gd name="connsiteY12" fmla="*/ 260569 h 480780"/>
                  <a:gd name="connsiteX13" fmla="*/ 2065074 w 2876642"/>
                  <a:gd name="connsiteY13" fmla="*/ 320552 h 480780"/>
                  <a:gd name="connsiteX14" fmla="*/ 2381070 w 2876642"/>
                  <a:gd name="connsiteY14" fmla="*/ 379046 h 480780"/>
                  <a:gd name="connsiteX15" fmla="*/ 2722594 w 2876642"/>
                  <a:gd name="connsiteY15" fmla="*/ 437976 h 480780"/>
                  <a:gd name="connsiteX16" fmla="*/ 2876642 w 2876642"/>
                  <a:gd name="connsiteY16" fmla="*/ 479162 h 480780"/>
                  <a:gd name="connsiteX0" fmla="*/ 0 w 2876642"/>
                  <a:gd name="connsiteY0" fmla="*/ 392682 h 483182"/>
                  <a:gd name="connsiteX1" fmla="*/ 317762 w 2876642"/>
                  <a:gd name="connsiteY1" fmla="*/ 443152 h 483182"/>
                  <a:gd name="connsiteX2" fmla="*/ 487783 w 2876642"/>
                  <a:gd name="connsiteY2" fmla="*/ 467441 h 483182"/>
                  <a:gd name="connsiteX3" fmla="*/ 697333 w 2876642"/>
                  <a:gd name="connsiteY3" fmla="*/ 480776 h 483182"/>
                  <a:gd name="connsiteX4" fmla="*/ 724003 w 2876642"/>
                  <a:gd name="connsiteY4" fmla="*/ 356951 h 483182"/>
                  <a:gd name="connsiteX5" fmla="*/ 872256 w 2876642"/>
                  <a:gd name="connsiteY5" fmla="*/ 116356 h 483182"/>
                  <a:gd name="connsiteX6" fmla="*/ 1052020 w 2876642"/>
                  <a:gd name="connsiteY6" fmla="*/ 9108 h 483182"/>
                  <a:gd name="connsiteX7" fmla="*/ 1252900 w 2876642"/>
                  <a:gd name="connsiteY7" fmla="*/ 19606 h 483182"/>
                  <a:gd name="connsiteX8" fmla="*/ 1367904 w 2876642"/>
                  <a:gd name="connsiteY8" fmla="*/ 130494 h 483182"/>
                  <a:gd name="connsiteX9" fmla="*/ 1421282 w 2876642"/>
                  <a:gd name="connsiteY9" fmla="*/ 221718 h 483182"/>
                  <a:gd name="connsiteX10" fmla="*/ 1483894 w 2876642"/>
                  <a:gd name="connsiteY10" fmla="*/ 160432 h 483182"/>
                  <a:gd name="connsiteX11" fmla="*/ 1571990 w 2876642"/>
                  <a:gd name="connsiteY11" fmla="*/ 175734 h 483182"/>
                  <a:gd name="connsiteX12" fmla="*/ 1779828 w 2876642"/>
                  <a:gd name="connsiteY12" fmla="*/ 260569 h 483182"/>
                  <a:gd name="connsiteX13" fmla="*/ 2065074 w 2876642"/>
                  <a:gd name="connsiteY13" fmla="*/ 320552 h 483182"/>
                  <a:gd name="connsiteX14" fmla="*/ 2381070 w 2876642"/>
                  <a:gd name="connsiteY14" fmla="*/ 379046 h 483182"/>
                  <a:gd name="connsiteX15" fmla="*/ 2714741 w 2876642"/>
                  <a:gd name="connsiteY15" fmla="*/ 463468 h 483182"/>
                  <a:gd name="connsiteX16" fmla="*/ 2876642 w 2876642"/>
                  <a:gd name="connsiteY16" fmla="*/ 479162 h 483182"/>
                  <a:gd name="connsiteX0" fmla="*/ 0 w 2876642"/>
                  <a:gd name="connsiteY0" fmla="*/ 392682 h 483182"/>
                  <a:gd name="connsiteX1" fmla="*/ 317762 w 2876642"/>
                  <a:gd name="connsiteY1" fmla="*/ 443152 h 483182"/>
                  <a:gd name="connsiteX2" fmla="*/ 487783 w 2876642"/>
                  <a:gd name="connsiteY2" fmla="*/ 467441 h 483182"/>
                  <a:gd name="connsiteX3" fmla="*/ 697333 w 2876642"/>
                  <a:gd name="connsiteY3" fmla="*/ 480776 h 483182"/>
                  <a:gd name="connsiteX4" fmla="*/ 724003 w 2876642"/>
                  <a:gd name="connsiteY4" fmla="*/ 356951 h 483182"/>
                  <a:gd name="connsiteX5" fmla="*/ 872256 w 2876642"/>
                  <a:gd name="connsiteY5" fmla="*/ 116356 h 483182"/>
                  <a:gd name="connsiteX6" fmla="*/ 1052020 w 2876642"/>
                  <a:gd name="connsiteY6" fmla="*/ 9108 h 483182"/>
                  <a:gd name="connsiteX7" fmla="*/ 1252900 w 2876642"/>
                  <a:gd name="connsiteY7" fmla="*/ 19606 h 483182"/>
                  <a:gd name="connsiteX8" fmla="*/ 1367904 w 2876642"/>
                  <a:gd name="connsiteY8" fmla="*/ 130494 h 483182"/>
                  <a:gd name="connsiteX9" fmla="*/ 1421282 w 2876642"/>
                  <a:gd name="connsiteY9" fmla="*/ 221718 h 483182"/>
                  <a:gd name="connsiteX10" fmla="*/ 1483894 w 2876642"/>
                  <a:gd name="connsiteY10" fmla="*/ 160432 h 483182"/>
                  <a:gd name="connsiteX11" fmla="*/ 1571990 w 2876642"/>
                  <a:gd name="connsiteY11" fmla="*/ 175734 h 483182"/>
                  <a:gd name="connsiteX12" fmla="*/ 1779828 w 2876642"/>
                  <a:gd name="connsiteY12" fmla="*/ 260569 h 483182"/>
                  <a:gd name="connsiteX13" fmla="*/ 2065074 w 2876642"/>
                  <a:gd name="connsiteY13" fmla="*/ 320552 h 483182"/>
                  <a:gd name="connsiteX14" fmla="*/ 2381070 w 2876642"/>
                  <a:gd name="connsiteY14" fmla="*/ 417283 h 483182"/>
                  <a:gd name="connsiteX15" fmla="*/ 2714741 w 2876642"/>
                  <a:gd name="connsiteY15" fmla="*/ 463468 h 483182"/>
                  <a:gd name="connsiteX16" fmla="*/ 2876642 w 2876642"/>
                  <a:gd name="connsiteY16" fmla="*/ 479162 h 483182"/>
                  <a:gd name="connsiteX0" fmla="*/ 0 w 2876642"/>
                  <a:gd name="connsiteY0" fmla="*/ 392682 h 488265"/>
                  <a:gd name="connsiteX1" fmla="*/ 317762 w 2876642"/>
                  <a:gd name="connsiteY1" fmla="*/ 443152 h 488265"/>
                  <a:gd name="connsiteX2" fmla="*/ 487783 w 2876642"/>
                  <a:gd name="connsiteY2" fmla="*/ 467441 h 488265"/>
                  <a:gd name="connsiteX3" fmla="*/ 697333 w 2876642"/>
                  <a:gd name="connsiteY3" fmla="*/ 480776 h 488265"/>
                  <a:gd name="connsiteX4" fmla="*/ 724003 w 2876642"/>
                  <a:gd name="connsiteY4" fmla="*/ 356951 h 488265"/>
                  <a:gd name="connsiteX5" fmla="*/ 872256 w 2876642"/>
                  <a:gd name="connsiteY5" fmla="*/ 116356 h 488265"/>
                  <a:gd name="connsiteX6" fmla="*/ 1052020 w 2876642"/>
                  <a:gd name="connsiteY6" fmla="*/ 9108 h 488265"/>
                  <a:gd name="connsiteX7" fmla="*/ 1252900 w 2876642"/>
                  <a:gd name="connsiteY7" fmla="*/ 19606 h 488265"/>
                  <a:gd name="connsiteX8" fmla="*/ 1367904 w 2876642"/>
                  <a:gd name="connsiteY8" fmla="*/ 130494 h 488265"/>
                  <a:gd name="connsiteX9" fmla="*/ 1421282 w 2876642"/>
                  <a:gd name="connsiteY9" fmla="*/ 221718 h 488265"/>
                  <a:gd name="connsiteX10" fmla="*/ 1483894 w 2876642"/>
                  <a:gd name="connsiteY10" fmla="*/ 160432 h 488265"/>
                  <a:gd name="connsiteX11" fmla="*/ 1571990 w 2876642"/>
                  <a:gd name="connsiteY11" fmla="*/ 175734 h 488265"/>
                  <a:gd name="connsiteX12" fmla="*/ 1779828 w 2876642"/>
                  <a:gd name="connsiteY12" fmla="*/ 260569 h 488265"/>
                  <a:gd name="connsiteX13" fmla="*/ 2065074 w 2876642"/>
                  <a:gd name="connsiteY13" fmla="*/ 320552 h 488265"/>
                  <a:gd name="connsiteX14" fmla="*/ 2381070 w 2876642"/>
                  <a:gd name="connsiteY14" fmla="*/ 417283 h 488265"/>
                  <a:gd name="connsiteX15" fmla="*/ 2709506 w 2876642"/>
                  <a:gd name="connsiteY15" fmla="*/ 471966 h 488265"/>
                  <a:gd name="connsiteX16" fmla="*/ 2876642 w 2876642"/>
                  <a:gd name="connsiteY16" fmla="*/ 479162 h 488265"/>
                  <a:gd name="connsiteX0" fmla="*/ 0 w 2876642"/>
                  <a:gd name="connsiteY0" fmla="*/ 392682 h 480780"/>
                  <a:gd name="connsiteX1" fmla="*/ 317762 w 2876642"/>
                  <a:gd name="connsiteY1" fmla="*/ 443152 h 480780"/>
                  <a:gd name="connsiteX2" fmla="*/ 487783 w 2876642"/>
                  <a:gd name="connsiteY2" fmla="*/ 467441 h 480780"/>
                  <a:gd name="connsiteX3" fmla="*/ 697333 w 2876642"/>
                  <a:gd name="connsiteY3" fmla="*/ 480776 h 480780"/>
                  <a:gd name="connsiteX4" fmla="*/ 724003 w 2876642"/>
                  <a:gd name="connsiteY4" fmla="*/ 356951 h 480780"/>
                  <a:gd name="connsiteX5" fmla="*/ 872256 w 2876642"/>
                  <a:gd name="connsiteY5" fmla="*/ 116356 h 480780"/>
                  <a:gd name="connsiteX6" fmla="*/ 1052020 w 2876642"/>
                  <a:gd name="connsiteY6" fmla="*/ 9108 h 480780"/>
                  <a:gd name="connsiteX7" fmla="*/ 1252900 w 2876642"/>
                  <a:gd name="connsiteY7" fmla="*/ 19606 h 480780"/>
                  <a:gd name="connsiteX8" fmla="*/ 1367904 w 2876642"/>
                  <a:gd name="connsiteY8" fmla="*/ 130494 h 480780"/>
                  <a:gd name="connsiteX9" fmla="*/ 1421282 w 2876642"/>
                  <a:gd name="connsiteY9" fmla="*/ 221718 h 480780"/>
                  <a:gd name="connsiteX10" fmla="*/ 1483894 w 2876642"/>
                  <a:gd name="connsiteY10" fmla="*/ 160432 h 480780"/>
                  <a:gd name="connsiteX11" fmla="*/ 1571990 w 2876642"/>
                  <a:gd name="connsiteY11" fmla="*/ 175734 h 480780"/>
                  <a:gd name="connsiteX12" fmla="*/ 1779828 w 2876642"/>
                  <a:gd name="connsiteY12" fmla="*/ 260569 h 480780"/>
                  <a:gd name="connsiteX13" fmla="*/ 2065074 w 2876642"/>
                  <a:gd name="connsiteY13" fmla="*/ 320552 h 480780"/>
                  <a:gd name="connsiteX14" fmla="*/ 2381070 w 2876642"/>
                  <a:gd name="connsiteY14" fmla="*/ 417283 h 480780"/>
                  <a:gd name="connsiteX15" fmla="*/ 2876642 w 2876642"/>
                  <a:gd name="connsiteY15" fmla="*/ 479162 h 480780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4003 w 2868788"/>
                  <a:gd name="connsiteY4" fmla="*/ 356951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65074 w 2868788"/>
                  <a:gd name="connsiteY13" fmla="*/ 320552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4003 w 2868788"/>
                  <a:gd name="connsiteY4" fmla="*/ 356951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59839 w 2868788"/>
                  <a:gd name="connsiteY13" fmla="*/ 358789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55418 w 2868788"/>
                  <a:gd name="connsiteY4" fmla="*/ 339957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59839 w 2868788"/>
                  <a:gd name="connsiteY13" fmla="*/ 358789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6305 w 2868788"/>
                  <a:gd name="connsiteY4" fmla="*/ 470230 h 508902"/>
                  <a:gd name="connsiteX5" fmla="*/ 755418 w 2868788"/>
                  <a:gd name="connsiteY5" fmla="*/ 339957 h 508902"/>
                  <a:gd name="connsiteX6" fmla="*/ 872256 w 2868788"/>
                  <a:gd name="connsiteY6" fmla="*/ 116356 h 508902"/>
                  <a:gd name="connsiteX7" fmla="*/ 1052020 w 2868788"/>
                  <a:gd name="connsiteY7" fmla="*/ 9108 h 508902"/>
                  <a:gd name="connsiteX8" fmla="*/ 1252900 w 2868788"/>
                  <a:gd name="connsiteY8" fmla="*/ 19606 h 508902"/>
                  <a:gd name="connsiteX9" fmla="*/ 1367904 w 2868788"/>
                  <a:gd name="connsiteY9" fmla="*/ 130494 h 508902"/>
                  <a:gd name="connsiteX10" fmla="*/ 1421282 w 2868788"/>
                  <a:gd name="connsiteY10" fmla="*/ 221718 h 508902"/>
                  <a:gd name="connsiteX11" fmla="*/ 1483894 w 2868788"/>
                  <a:gd name="connsiteY11" fmla="*/ 160432 h 508902"/>
                  <a:gd name="connsiteX12" fmla="*/ 1571990 w 2868788"/>
                  <a:gd name="connsiteY12" fmla="*/ 175734 h 508902"/>
                  <a:gd name="connsiteX13" fmla="*/ 1779828 w 2868788"/>
                  <a:gd name="connsiteY13" fmla="*/ 260569 h 508902"/>
                  <a:gd name="connsiteX14" fmla="*/ 2059839 w 2868788"/>
                  <a:gd name="connsiteY14" fmla="*/ 358789 h 508902"/>
                  <a:gd name="connsiteX15" fmla="*/ 2381070 w 2868788"/>
                  <a:gd name="connsiteY15" fmla="*/ 417283 h 508902"/>
                  <a:gd name="connsiteX16" fmla="*/ 2868788 w 2868788"/>
                  <a:gd name="connsiteY16" fmla="*/ 508902 h 508902"/>
                  <a:gd name="connsiteX0" fmla="*/ 0 w 2868788"/>
                  <a:gd name="connsiteY0" fmla="*/ 385586 h 501806"/>
                  <a:gd name="connsiteX1" fmla="*/ 317762 w 2868788"/>
                  <a:gd name="connsiteY1" fmla="*/ 436056 h 501806"/>
                  <a:gd name="connsiteX2" fmla="*/ 487783 w 2868788"/>
                  <a:gd name="connsiteY2" fmla="*/ 460345 h 501806"/>
                  <a:gd name="connsiteX3" fmla="*/ 697333 w 2868788"/>
                  <a:gd name="connsiteY3" fmla="*/ 473680 h 501806"/>
                  <a:gd name="connsiteX4" fmla="*/ 726305 w 2868788"/>
                  <a:gd name="connsiteY4" fmla="*/ 463134 h 501806"/>
                  <a:gd name="connsiteX5" fmla="*/ 755418 w 2868788"/>
                  <a:gd name="connsiteY5" fmla="*/ 332861 h 501806"/>
                  <a:gd name="connsiteX6" fmla="*/ 872256 w 2868788"/>
                  <a:gd name="connsiteY6" fmla="*/ 109260 h 501806"/>
                  <a:gd name="connsiteX7" fmla="*/ 1052020 w 2868788"/>
                  <a:gd name="connsiteY7" fmla="*/ 2012 h 501806"/>
                  <a:gd name="connsiteX8" fmla="*/ 1252900 w 2868788"/>
                  <a:gd name="connsiteY8" fmla="*/ 12510 h 501806"/>
                  <a:gd name="connsiteX9" fmla="*/ 1367904 w 2868788"/>
                  <a:gd name="connsiteY9" fmla="*/ 123398 h 501806"/>
                  <a:gd name="connsiteX10" fmla="*/ 1421282 w 2868788"/>
                  <a:gd name="connsiteY10" fmla="*/ 214622 h 501806"/>
                  <a:gd name="connsiteX11" fmla="*/ 1483894 w 2868788"/>
                  <a:gd name="connsiteY11" fmla="*/ 153336 h 501806"/>
                  <a:gd name="connsiteX12" fmla="*/ 1571990 w 2868788"/>
                  <a:gd name="connsiteY12" fmla="*/ 168638 h 501806"/>
                  <a:gd name="connsiteX13" fmla="*/ 1779828 w 2868788"/>
                  <a:gd name="connsiteY13" fmla="*/ 253473 h 501806"/>
                  <a:gd name="connsiteX14" fmla="*/ 2059839 w 2868788"/>
                  <a:gd name="connsiteY14" fmla="*/ 351693 h 501806"/>
                  <a:gd name="connsiteX15" fmla="*/ 2381070 w 2868788"/>
                  <a:gd name="connsiteY15" fmla="*/ 410187 h 501806"/>
                  <a:gd name="connsiteX16" fmla="*/ 2868788 w 2868788"/>
                  <a:gd name="connsiteY16" fmla="*/ 501806 h 501806"/>
                  <a:gd name="connsiteX0" fmla="*/ 0 w 2868788"/>
                  <a:gd name="connsiteY0" fmla="*/ 387053 h 503273"/>
                  <a:gd name="connsiteX1" fmla="*/ 317762 w 2868788"/>
                  <a:gd name="connsiteY1" fmla="*/ 437523 h 503273"/>
                  <a:gd name="connsiteX2" fmla="*/ 487783 w 2868788"/>
                  <a:gd name="connsiteY2" fmla="*/ 461812 h 503273"/>
                  <a:gd name="connsiteX3" fmla="*/ 697333 w 2868788"/>
                  <a:gd name="connsiteY3" fmla="*/ 475147 h 503273"/>
                  <a:gd name="connsiteX4" fmla="*/ 726305 w 2868788"/>
                  <a:gd name="connsiteY4" fmla="*/ 464601 h 503273"/>
                  <a:gd name="connsiteX5" fmla="*/ 755418 w 2868788"/>
                  <a:gd name="connsiteY5" fmla="*/ 334328 h 503273"/>
                  <a:gd name="connsiteX6" fmla="*/ 872256 w 2868788"/>
                  <a:gd name="connsiteY6" fmla="*/ 110727 h 503273"/>
                  <a:gd name="connsiteX7" fmla="*/ 1052020 w 2868788"/>
                  <a:gd name="connsiteY7" fmla="*/ 3479 h 503273"/>
                  <a:gd name="connsiteX8" fmla="*/ 1255518 w 2868788"/>
                  <a:gd name="connsiteY8" fmla="*/ 35220 h 503273"/>
                  <a:gd name="connsiteX9" fmla="*/ 1367904 w 2868788"/>
                  <a:gd name="connsiteY9" fmla="*/ 124865 h 503273"/>
                  <a:gd name="connsiteX10" fmla="*/ 1421282 w 2868788"/>
                  <a:gd name="connsiteY10" fmla="*/ 216089 h 503273"/>
                  <a:gd name="connsiteX11" fmla="*/ 1483894 w 2868788"/>
                  <a:gd name="connsiteY11" fmla="*/ 154803 h 503273"/>
                  <a:gd name="connsiteX12" fmla="*/ 1571990 w 2868788"/>
                  <a:gd name="connsiteY12" fmla="*/ 170105 h 503273"/>
                  <a:gd name="connsiteX13" fmla="*/ 1779828 w 2868788"/>
                  <a:gd name="connsiteY13" fmla="*/ 254940 h 503273"/>
                  <a:gd name="connsiteX14" fmla="*/ 2059839 w 2868788"/>
                  <a:gd name="connsiteY14" fmla="*/ 353160 h 503273"/>
                  <a:gd name="connsiteX15" fmla="*/ 2381070 w 2868788"/>
                  <a:gd name="connsiteY15" fmla="*/ 411654 h 503273"/>
                  <a:gd name="connsiteX16" fmla="*/ 2868788 w 2868788"/>
                  <a:gd name="connsiteY16" fmla="*/ 503273 h 503273"/>
                  <a:gd name="connsiteX0" fmla="*/ 0 w 2868788"/>
                  <a:gd name="connsiteY0" fmla="*/ 386707 h 502927"/>
                  <a:gd name="connsiteX1" fmla="*/ 317762 w 2868788"/>
                  <a:gd name="connsiteY1" fmla="*/ 437177 h 502927"/>
                  <a:gd name="connsiteX2" fmla="*/ 487783 w 2868788"/>
                  <a:gd name="connsiteY2" fmla="*/ 461466 h 502927"/>
                  <a:gd name="connsiteX3" fmla="*/ 697333 w 2868788"/>
                  <a:gd name="connsiteY3" fmla="*/ 474801 h 502927"/>
                  <a:gd name="connsiteX4" fmla="*/ 726305 w 2868788"/>
                  <a:gd name="connsiteY4" fmla="*/ 464255 h 502927"/>
                  <a:gd name="connsiteX5" fmla="*/ 755418 w 2868788"/>
                  <a:gd name="connsiteY5" fmla="*/ 333982 h 502927"/>
                  <a:gd name="connsiteX6" fmla="*/ 872256 w 2868788"/>
                  <a:gd name="connsiteY6" fmla="*/ 110381 h 502927"/>
                  <a:gd name="connsiteX7" fmla="*/ 1052020 w 2868788"/>
                  <a:gd name="connsiteY7" fmla="*/ 3133 h 502927"/>
                  <a:gd name="connsiteX8" fmla="*/ 1255518 w 2868788"/>
                  <a:gd name="connsiteY8" fmla="*/ 34874 h 502927"/>
                  <a:gd name="connsiteX9" fmla="*/ 1360050 w 2868788"/>
                  <a:gd name="connsiteY9" fmla="*/ 99028 h 502927"/>
                  <a:gd name="connsiteX10" fmla="*/ 1421282 w 2868788"/>
                  <a:gd name="connsiteY10" fmla="*/ 215743 h 502927"/>
                  <a:gd name="connsiteX11" fmla="*/ 1483894 w 2868788"/>
                  <a:gd name="connsiteY11" fmla="*/ 154457 h 502927"/>
                  <a:gd name="connsiteX12" fmla="*/ 1571990 w 2868788"/>
                  <a:gd name="connsiteY12" fmla="*/ 169759 h 502927"/>
                  <a:gd name="connsiteX13" fmla="*/ 1779828 w 2868788"/>
                  <a:gd name="connsiteY13" fmla="*/ 254594 h 502927"/>
                  <a:gd name="connsiteX14" fmla="*/ 2059839 w 2868788"/>
                  <a:gd name="connsiteY14" fmla="*/ 352814 h 502927"/>
                  <a:gd name="connsiteX15" fmla="*/ 2381070 w 2868788"/>
                  <a:gd name="connsiteY15" fmla="*/ 411308 h 502927"/>
                  <a:gd name="connsiteX16" fmla="*/ 2868788 w 2868788"/>
                  <a:gd name="connsiteY16" fmla="*/ 502927 h 502927"/>
                  <a:gd name="connsiteX0" fmla="*/ 0 w 2868788"/>
                  <a:gd name="connsiteY0" fmla="*/ 397548 h 513768"/>
                  <a:gd name="connsiteX1" fmla="*/ 317762 w 2868788"/>
                  <a:gd name="connsiteY1" fmla="*/ 448018 h 513768"/>
                  <a:gd name="connsiteX2" fmla="*/ 487783 w 2868788"/>
                  <a:gd name="connsiteY2" fmla="*/ 472307 h 513768"/>
                  <a:gd name="connsiteX3" fmla="*/ 697333 w 2868788"/>
                  <a:gd name="connsiteY3" fmla="*/ 485642 h 513768"/>
                  <a:gd name="connsiteX4" fmla="*/ 726305 w 2868788"/>
                  <a:gd name="connsiteY4" fmla="*/ 475096 h 513768"/>
                  <a:gd name="connsiteX5" fmla="*/ 755418 w 2868788"/>
                  <a:gd name="connsiteY5" fmla="*/ 344823 h 513768"/>
                  <a:gd name="connsiteX6" fmla="*/ 872256 w 2868788"/>
                  <a:gd name="connsiteY6" fmla="*/ 121222 h 513768"/>
                  <a:gd name="connsiteX7" fmla="*/ 1052020 w 2868788"/>
                  <a:gd name="connsiteY7" fmla="*/ 13974 h 513768"/>
                  <a:gd name="connsiteX8" fmla="*/ 1245047 w 2868788"/>
                  <a:gd name="connsiteY8" fmla="*/ 11726 h 513768"/>
                  <a:gd name="connsiteX9" fmla="*/ 1360050 w 2868788"/>
                  <a:gd name="connsiteY9" fmla="*/ 109869 h 513768"/>
                  <a:gd name="connsiteX10" fmla="*/ 1421282 w 2868788"/>
                  <a:gd name="connsiteY10" fmla="*/ 226584 h 513768"/>
                  <a:gd name="connsiteX11" fmla="*/ 1483894 w 2868788"/>
                  <a:gd name="connsiteY11" fmla="*/ 165298 h 513768"/>
                  <a:gd name="connsiteX12" fmla="*/ 1571990 w 2868788"/>
                  <a:gd name="connsiteY12" fmla="*/ 180600 h 513768"/>
                  <a:gd name="connsiteX13" fmla="*/ 1779828 w 2868788"/>
                  <a:gd name="connsiteY13" fmla="*/ 265435 h 513768"/>
                  <a:gd name="connsiteX14" fmla="*/ 2059839 w 2868788"/>
                  <a:gd name="connsiteY14" fmla="*/ 363655 h 513768"/>
                  <a:gd name="connsiteX15" fmla="*/ 2381070 w 2868788"/>
                  <a:gd name="connsiteY15" fmla="*/ 422149 h 513768"/>
                  <a:gd name="connsiteX16" fmla="*/ 2868788 w 2868788"/>
                  <a:gd name="connsiteY16" fmla="*/ 513768 h 513768"/>
                  <a:gd name="connsiteX0" fmla="*/ 0 w 2868788"/>
                  <a:gd name="connsiteY0" fmla="*/ 397548 h 513768"/>
                  <a:gd name="connsiteX1" fmla="*/ 317762 w 2868788"/>
                  <a:gd name="connsiteY1" fmla="*/ 448018 h 513768"/>
                  <a:gd name="connsiteX2" fmla="*/ 487783 w 2868788"/>
                  <a:gd name="connsiteY2" fmla="*/ 472307 h 513768"/>
                  <a:gd name="connsiteX3" fmla="*/ 697333 w 2868788"/>
                  <a:gd name="connsiteY3" fmla="*/ 485642 h 513768"/>
                  <a:gd name="connsiteX4" fmla="*/ 726305 w 2868788"/>
                  <a:gd name="connsiteY4" fmla="*/ 475096 h 513768"/>
                  <a:gd name="connsiteX5" fmla="*/ 755418 w 2868788"/>
                  <a:gd name="connsiteY5" fmla="*/ 344823 h 513768"/>
                  <a:gd name="connsiteX6" fmla="*/ 872256 w 2868788"/>
                  <a:gd name="connsiteY6" fmla="*/ 121222 h 513768"/>
                  <a:gd name="connsiteX7" fmla="*/ 1052020 w 2868788"/>
                  <a:gd name="connsiteY7" fmla="*/ 13974 h 513768"/>
                  <a:gd name="connsiteX8" fmla="*/ 1245047 w 2868788"/>
                  <a:gd name="connsiteY8" fmla="*/ 11726 h 513768"/>
                  <a:gd name="connsiteX9" fmla="*/ 1360050 w 2868788"/>
                  <a:gd name="connsiteY9" fmla="*/ 109869 h 513768"/>
                  <a:gd name="connsiteX10" fmla="*/ 1434371 w 2868788"/>
                  <a:gd name="connsiteY10" fmla="*/ 226584 h 513768"/>
                  <a:gd name="connsiteX11" fmla="*/ 1483894 w 2868788"/>
                  <a:gd name="connsiteY11" fmla="*/ 165298 h 513768"/>
                  <a:gd name="connsiteX12" fmla="*/ 1571990 w 2868788"/>
                  <a:gd name="connsiteY12" fmla="*/ 180600 h 513768"/>
                  <a:gd name="connsiteX13" fmla="*/ 1779828 w 2868788"/>
                  <a:gd name="connsiteY13" fmla="*/ 265435 h 513768"/>
                  <a:gd name="connsiteX14" fmla="*/ 2059839 w 2868788"/>
                  <a:gd name="connsiteY14" fmla="*/ 363655 h 513768"/>
                  <a:gd name="connsiteX15" fmla="*/ 2381070 w 2868788"/>
                  <a:gd name="connsiteY15" fmla="*/ 422149 h 513768"/>
                  <a:gd name="connsiteX16" fmla="*/ 2868788 w 2868788"/>
                  <a:gd name="connsiteY16" fmla="*/ 513768 h 513768"/>
                  <a:gd name="connsiteX0" fmla="*/ 0 w 2868788"/>
                  <a:gd name="connsiteY0" fmla="*/ 396739 h 512959"/>
                  <a:gd name="connsiteX1" fmla="*/ 317762 w 2868788"/>
                  <a:gd name="connsiteY1" fmla="*/ 447209 h 512959"/>
                  <a:gd name="connsiteX2" fmla="*/ 487783 w 2868788"/>
                  <a:gd name="connsiteY2" fmla="*/ 471498 h 512959"/>
                  <a:gd name="connsiteX3" fmla="*/ 697333 w 2868788"/>
                  <a:gd name="connsiteY3" fmla="*/ 484833 h 512959"/>
                  <a:gd name="connsiteX4" fmla="*/ 726305 w 2868788"/>
                  <a:gd name="connsiteY4" fmla="*/ 474287 h 512959"/>
                  <a:gd name="connsiteX5" fmla="*/ 755418 w 2868788"/>
                  <a:gd name="connsiteY5" fmla="*/ 344014 h 512959"/>
                  <a:gd name="connsiteX6" fmla="*/ 872256 w 2868788"/>
                  <a:gd name="connsiteY6" fmla="*/ 120413 h 512959"/>
                  <a:gd name="connsiteX7" fmla="*/ 1052020 w 2868788"/>
                  <a:gd name="connsiteY7" fmla="*/ 13165 h 512959"/>
                  <a:gd name="connsiteX8" fmla="*/ 1245047 w 2868788"/>
                  <a:gd name="connsiteY8" fmla="*/ 10917 h 512959"/>
                  <a:gd name="connsiteX9" fmla="*/ 1365285 w 2868788"/>
                  <a:gd name="connsiteY9" fmla="*/ 96314 h 512959"/>
                  <a:gd name="connsiteX10" fmla="*/ 1434371 w 2868788"/>
                  <a:gd name="connsiteY10" fmla="*/ 225775 h 512959"/>
                  <a:gd name="connsiteX11" fmla="*/ 1483894 w 2868788"/>
                  <a:gd name="connsiteY11" fmla="*/ 164489 h 512959"/>
                  <a:gd name="connsiteX12" fmla="*/ 1571990 w 2868788"/>
                  <a:gd name="connsiteY12" fmla="*/ 179791 h 512959"/>
                  <a:gd name="connsiteX13" fmla="*/ 1779828 w 2868788"/>
                  <a:gd name="connsiteY13" fmla="*/ 264626 h 512959"/>
                  <a:gd name="connsiteX14" fmla="*/ 2059839 w 2868788"/>
                  <a:gd name="connsiteY14" fmla="*/ 362846 h 512959"/>
                  <a:gd name="connsiteX15" fmla="*/ 2381070 w 2868788"/>
                  <a:gd name="connsiteY15" fmla="*/ 421340 h 512959"/>
                  <a:gd name="connsiteX16" fmla="*/ 2868788 w 2868788"/>
                  <a:gd name="connsiteY16" fmla="*/ 512959 h 512959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52020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52020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41549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55418 w 2868788"/>
                  <a:gd name="connsiteY5" fmla="*/ 358741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68507 w 2868788"/>
                  <a:gd name="connsiteY5" fmla="*/ 324753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68507 w 2868788"/>
                  <a:gd name="connsiteY5" fmla="*/ 324753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07725 h 523945"/>
                  <a:gd name="connsiteX1" fmla="*/ 317762 w 2868788"/>
                  <a:gd name="connsiteY1" fmla="*/ 458195 h 523945"/>
                  <a:gd name="connsiteX2" fmla="*/ 487783 w 2868788"/>
                  <a:gd name="connsiteY2" fmla="*/ 482484 h 523945"/>
                  <a:gd name="connsiteX3" fmla="*/ 697333 w 2868788"/>
                  <a:gd name="connsiteY3" fmla="*/ 495819 h 523945"/>
                  <a:gd name="connsiteX4" fmla="*/ 726305 w 2868788"/>
                  <a:gd name="connsiteY4" fmla="*/ 485273 h 523945"/>
                  <a:gd name="connsiteX5" fmla="*/ 768507 w 2868788"/>
                  <a:gd name="connsiteY5" fmla="*/ 321012 h 523945"/>
                  <a:gd name="connsiteX6" fmla="*/ 906288 w 2868788"/>
                  <a:gd name="connsiteY6" fmla="*/ 93163 h 523945"/>
                  <a:gd name="connsiteX7" fmla="*/ 1041549 w 2868788"/>
                  <a:gd name="connsiteY7" fmla="*/ 24151 h 523945"/>
                  <a:gd name="connsiteX8" fmla="*/ 1239811 w 2868788"/>
                  <a:gd name="connsiteY8" fmla="*/ 4909 h 523945"/>
                  <a:gd name="connsiteX9" fmla="*/ 1365285 w 2868788"/>
                  <a:gd name="connsiteY9" fmla="*/ 107300 h 523945"/>
                  <a:gd name="connsiteX10" fmla="*/ 1434371 w 2868788"/>
                  <a:gd name="connsiteY10" fmla="*/ 236761 h 523945"/>
                  <a:gd name="connsiteX11" fmla="*/ 1483894 w 2868788"/>
                  <a:gd name="connsiteY11" fmla="*/ 175475 h 523945"/>
                  <a:gd name="connsiteX12" fmla="*/ 1571990 w 2868788"/>
                  <a:gd name="connsiteY12" fmla="*/ 190777 h 523945"/>
                  <a:gd name="connsiteX13" fmla="*/ 1779828 w 2868788"/>
                  <a:gd name="connsiteY13" fmla="*/ 275612 h 523945"/>
                  <a:gd name="connsiteX14" fmla="*/ 2059839 w 2868788"/>
                  <a:gd name="connsiteY14" fmla="*/ 373832 h 523945"/>
                  <a:gd name="connsiteX15" fmla="*/ 2381070 w 2868788"/>
                  <a:gd name="connsiteY15" fmla="*/ 432326 h 523945"/>
                  <a:gd name="connsiteX16" fmla="*/ 2868788 w 2868788"/>
                  <a:gd name="connsiteY16" fmla="*/ 523945 h 523945"/>
                  <a:gd name="connsiteX0" fmla="*/ 0 w 2868788"/>
                  <a:gd name="connsiteY0" fmla="*/ 407725 h 523945"/>
                  <a:gd name="connsiteX1" fmla="*/ 317762 w 2868788"/>
                  <a:gd name="connsiteY1" fmla="*/ 458195 h 523945"/>
                  <a:gd name="connsiteX2" fmla="*/ 487783 w 2868788"/>
                  <a:gd name="connsiteY2" fmla="*/ 482484 h 523945"/>
                  <a:gd name="connsiteX3" fmla="*/ 697333 w 2868788"/>
                  <a:gd name="connsiteY3" fmla="*/ 495819 h 523945"/>
                  <a:gd name="connsiteX4" fmla="*/ 726305 w 2868788"/>
                  <a:gd name="connsiteY4" fmla="*/ 485273 h 523945"/>
                  <a:gd name="connsiteX5" fmla="*/ 768507 w 2868788"/>
                  <a:gd name="connsiteY5" fmla="*/ 321012 h 523945"/>
                  <a:gd name="connsiteX6" fmla="*/ 906288 w 2868788"/>
                  <a:gd name="connsiteY6" fmla="*/ 93163 h 523945"/>
                  <a:gd name="connsiteX7" fmla="*/ 1041549 w 2868788"/>
                  <a:gd name="connsiteY7" fmla="*/ 24151 h 523945"/>
                  <a:gd name="connsiteX8" fmla="*/ 1208397 w 2868788"/>
                  <a:gd name="connsiteY8" fmla="*/ 4909 h 523945"/>
                  <a:gd name="connsiteX9" fmla="*/ 1365285 w 2868788"/>
                  <a:gd name="connsiteY9" fmla="*/ 107300 h 523945"/>
                  <a:gd name="connsiteX10" fmla="*/ 1434371 w 2868788"/>
                  <a:gd name="connsiteY10" fmla="*/ 236761 h 523945"/>
                  <a:gd name="connsiteX11" fmla="*/ 1483894 w 2868788"/>
                  <a:gd name="connsiteY11" fmla="*/ 175475 h 523945"/>
                  <a:gd name="connsiteX12" fmla="*/ 1571990 w 2868788"/>
                  <a:gd name="connsiteY12" fmla="*/ 190777 h 523945"/>
                  <a:gd name="connsiteX13" fmla="*/ 1779828 w 2868788"/>
                  <a:gd name="connsiteY13" fmla="*/ 275612 h 523945"/>
                  <a:gd name="connsiteX14" fmla="*/ 2059839 w 2868788"/>
                  <a:gd name="connsiteY14" fmla="*/ 373832 h 523945"/>
                  <a:gd name="connsiteX15" fmla="*/ 2381070 w 2868788"/>
                  <a:gd name="connsiteY15" fmla="*/ 432326 h 523945"/>
                  <a:gd name="connsiteX16" fmla="*/ 2868788 w 2868788"/>
                  <a:gd name="connsiteY16" fmla="*/ 523945 h 523945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26305 w 2868788"/>
                  <a:gd name="connsiteY4" fmla="*/ 486335 h 525007"/>
                  <a:gd name="connsiteX5" fmla="*/ 768507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80773 w 2868788"/>
                  <a:gd name="connsiteY4" fmla="*/ 504015 h 525007"/>
                  <a:gd name="connsiteX5" fmla="*/ 768507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80773 w 2868788"/>
                  <a:gd name="connsiteY4" fmla="*/ 504015 h 525007"/>
                  <a:gd name="connsiteX5" fmla="*/ 826606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66201 w 2868788"/>
                  <a:gd name="connsiteY4" fmla="*/ 492190 h 525007"/>
                  <a:gd name="connsiteX5" fmla="*/ 826606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66201 w 2868788"/>
                  <a:gd name="connsiteY4" fmla="*/ 492190 h 525007"/>
                  <a:gd name="connsiteX5" fmla="*/ 816405 w 2868788"/>
                  <a:gd name="connsiteY5" fmla="*/ 300790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8788" h="525007">
                    <a:moveTo>
                      <a:pt x="0" y="408787"/>
                    </a:moveTo>
                    <a:cubicBezTo>
                      <a:pt x="75287" y="418476"/>
                      <a:pt x="236465" y="446797"/>
                      <a:pt x="317762" y="459257"/>
                    </a:cubicBezTo>
                    <a:cubicBezTo>
                      <a:pt x="399059" y="471717"/>
                      <a:pt x="424521" y="477275"/>
                      <a:pt x="487783" y="483546"/>
                    </a:cubicBezTo>
                    <a:cubicBezTo>
                      <a:pt x="551045" y="489817"/>
                      <a:pt x="650930" y="495440"/>
                      <a:pt x="697333" y="496881"/>
                    </a:cubicBezTo>
                    <a:cubicBezTo>
                      <a:pt x="743736" y="498322"/>
                      <a:pt x="756520" y="515660"/>
                      <a:pt x="766201" y="492190"/>
                    </a:cubicBezTo>
                    <a:cubicBezTo>
                      <a:pt x="775882" y="468720"/>
                      <a:pt x="793057" y="367117"/>
                      <a:pt x="816405" y="300790"/>
                    </a:cubicBezTo>
                    <a:cubicBezTo>
                      <a:pt x="839753" y="234463"/>
                      <a:pt x="870509" y="140862"/>
                      <a:pt x="906288" y="94225"/>
                    </a:cubicBezTo>
                    <a:cubicBezTo>
                      <a:pt x="942067" y="47588"/>
                      <a:pt x="980727" y="35673"/>
                      <a:pt x="1031078" y="20964"/>
                    </a:cubicBezTo>
                    <a:cubicBezTo>
                      <a:pt x="1081429" y="6255"/>
                      <a:pt x="1152696" y="-8595"/>
                      <a:pt x="1208397" y="5971"/>
                    </a:cubicBezTo>
                    <a:cubicBezTo>
                      <a:pt x="1264098" y="20537"/>
                      <a:pt x="1327623" y="69720"/>
                      <a:pt x="1365285" y="108362"/>
                    </a:cubicBezTo>
                    <a:cubicBezTo>
                      <a:pt x="1402947" y="147004"/>
                      <a:pt x="1414603" y="226461"/>
                      <a:pt x="1434371" y="237823"/>
                    </a:cubicBezTo>
                    <a:cubicBezTo>
                      <a:pt x="1454139" y="249185"/>
                      <a:pt x="1460957" y="184201"/>
                      <a:pt x="1483894" y="176537"/>
                    </a:cubicBezTo>
                    <a:cubicBezTo>
                      <a:pt x="1506831" y="168873"/>
                      <a:pt x="1522668" y="175150"/>
                      <a:pt x="1571990" y="191839"/>
                    </a:cubicBezTo>
                    <a:cubicBezTo>
                      <a:pt x="1621312" y="208528"/>
                      <a:pt x="1698520" y="246165"/>
                      <a:pt x="1779828" y="276674"/>
                    </a:cubicBezTo>
                    <a:cubicBezTo>
                      <a:pt x="1861136" y="307183"/>
                      <a:pt x="1959632" y="348775"/>
                      <a:pt x="2059839" y="374894"/>
                    </a:cubicBezTo>
                    <a:cubicBezTo>
                      <a:pt x="2160046" y="401013"/>
                      <a:pt x="2246245" y="408369"/>
                      <a:pt x="2381070" y="433388"/>
                    </a:cubicBezTo>
                    <a:cubicBezTo>
                      <a:pt x="2515895" y="458407"/>
                      <a:pt x="2765544" y="512116"/>
                      <a:pt x="2868788" y="525007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9" name="Přímá spojnice 118">
                <a:extLst>
                  <a:ext uri="{FF2B5EF4-FFF2-40B4-BE49-F238E27FC236}">
                    <a16:creationId xmlns:a16="http://schemas.microsoft.com/office/drawing/2014/main" id="{A93611AE-409A-4934-A7A4-701779A4B7B7}"/>
                  </a:ext>
                </a:extLst>
              </p:cNvPr>
              <p:cNvCxnSpPr/>
              <p:nvPr/>
            </p:nvCxnSpPr>
            <p:spPr>
              <a:xfrm>
                <a:off x="2866156" y="2816472"/>
                <a:ext cx="364926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CEB3A757-7320-4BF7-B114-4E88F765BB05}"/>
                  </a:ext>
                </a:extLst>
              </p:cNvPr>
              <p:cNvSpPr txBox="1"/>
              <p:nvPr/>
            </p:nvSpPr>
            <p:spPr>
              <a:xfrm>
                <a:off x="2645252" y="2447601"/>
                <a:ext cx="817496" cy="38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dirty="0"/>
                  <a:t>IVK</a:t>
                </a:r>
              </a:p>
            </p:txBody>
          </p:sp>
          <p:cxnSp>
            <p:nvCxnSpPr>
              <p:cNvPr id="121" name="Přímá spojnice 120">
                <a:extLst>
                  <a:ext uri="{FF2B5EF4-FFF2-40B4-BE49-F238E27FC236}">
                    <a16:creationId xmlns:a16="http://schemas.microsoft.com/office/drawing/2014/main" id="{2B11DEF0-E146-4DEC-953F-8CEC9AB790B4}"/>
                  </a:ext>
                </a:extLst>
              </p:cNvPr>
              <p:cNvCxnSpPr/>
              <p:nvPr/>
            </p:nvCxnSpPr>
            <p:spPr>
              <a:xfrm>
                <a:off x="3238052" y="2824067"/>
                <a:ext cx="1656000" cy="0"/>
              </a:xfrm>
              <a:prstGeom prst="line">
                <a:avLst/>
              </a:prstGeom>
              <a:ln w="38100">
                <a:solidFill>
                  <a:srgbClr val="F01928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ovéPole 121">
                <a:extLst>
                  <a:ext uri="{FF2B5EF4-FFF2-40B4-BE49-F238E27FC236}">
                    <a16:creationId xmlns:a16="http://schemas.microsoft.com/office/drawing/2014/main" id="{D2CB7BC5-BCFF-4381-8EBD-4D817AA65840}"/>
                  </a:ext>
                </a:extLst>
              </p:cNvPr>
              <p:cNvSpPr txBox="1"/>
              <p:nvPr/>
            </p:nvSpPr>
            <p:spPr>
              <a:xfrm>
                <a:off x="3675068" y="2477498"/>
                <a:ext cx="817496" cy="38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dirty="0"/>
                  <a:t>LVET</a:t>
                </a:r>
              </a:p>
            </p:txBody>
          </p:sp>
          <p:cxnSp>
            <p:nvCxnSpPr>
              <p:cNvPr id="123" name="Přímá spojnice 122">
                <a:extLst>
                  <a:ext uri="{FF2B5EF4-FFF2-40B4-BE49-F238E27FC236}">
                    <a16:creationId xmlns:a16="http://schemas.microsoft.com/office/drawing/2014/main" id="{EB9AD507-620A-4516-8CF4-9F4AD7CE2378}"/>
                  </a:ext>
                </a:extLst>
              </p:cNvPr>
              <p:cNvCxnSpPr/>
              <p:nvPr/>
            </p:nvCxnSpPr>
            <p:spPr>
              <a:xfrm>
                <a:off x="4893964" y="2451423"/>
                <a:ext cx="0" cy="1418102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>
                <a:extLst>
                  <a:ext uri="{FF2B5EF4-FFF2-40B4-BE49-F238E27FC236}">
                    <a16:creationId xmlns:a16="http://schemas.microsoft.com/office/drawing/2014/main" id="{828FB348-7BB8-469A-9C6F-6202439ADA34}"/>
                  </a:ext>
                </a:extLst>
              </p:cNvPr>
              <p:cNvCxnSpPr/>
              <p:nvPr/>
            </p:nvCxnSpPr>
            <p:spPr>
              <a:xfrm>
                <a:off x="3462748" y="2450953"/>
                <a:ext cx="0" cy="175396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Přímá spojnice 125">
              <a:extLst>
                <a:ext uri="{FF2B5EF4-FFF2-40B4-BE49-F238E27FC236}">
                  <a16:creationId xmlns:a16="http://schemas.microsoft.com/office/drawing/2014/main" id="{D5E88550-D1D2-4D0F-BAEB-C27F33C4F81A}"/>
                </a:ext>
              </a:extLst>
            </p:cNvPr>
            <p:cNvCxnSpPr/>
            <p:nvPr/>
          </p:nvCxnSpPr>
          <p:spPr>
            <a:xfrm>
              <a:off x="2859314" y="2515450"/>
              <a:ext cx="612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Přímá spojnice 126">
              <a:extLst>
                <a:ext uri="{FF2B5EF4-FFF2-40B4-BE49-F238E27FC236}">
                  <a16:creationId xmlns:a16="http://schemas.microsoft.com/office/drawing/2014/main" id="{5B09BC4A-EC08-4598-8E9F-E35C3FCFC824}"/>
                </a:ext>
              </a:extLst>
            </p:cNvPr>
            <p:cNvCxnSpPr/>
            <p:nvPr/>
          </p:nvCxnSpPr>
          <p:spPr>
            <a:xfrm>
              <a:off x="3473899" y="2515450"/>
              <a:ext cx="1404000" cy="0"/>
            </a:xfrm>
            <a:prstGeom prst="line">
              <a:avLst/>
            </a:prstGeom>
            <a:ln w="38100">
              <a:solidFill>
                <a:srgbClr val="F01928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ovéPole 127">
              <a:extLst>
                <a:ext uri="{FF2B5EF4-FFF2-40B4-BE49-F238E27FC236}">
                  <a16:creationId xmlns:a16="http://schemas.microsoft.com/office/drawing/2014/main" id="{27956D34-5079-443C-BEAD-3D3B73649634}"/>
                </a:ext>
              </a:extLst>
            </p:cNvPr>
            <p:cNvSpPr txBox="1"/>
            <p:nvPr/>
          </p:nvSpPr>
          <p:spPr>
            <a:xfrm>
              <a:off x="2756566" y="2149202"/>
              <a:ext cx="817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IVK</a:t>
              </a:r>
            </a:p>
          </p:txBody>
        </p:sp>
        <p:sp>
          <p:nvSpPr>
            <p:cNvPr id="129" name="TextovéPole 128">
              <a:extLst>
                <a:ext uri="{FF2B5EF4-FFF2-40B4-BE49-F238E27FC236}">
                  <a16:creationId xmlns:a16="http://schemas.microsoft.com/office/drawing/2014/main" id="{EDE90724-1C6F-4872-9408-D2E3FE7470C0}"/>
                </a:ext>
              </a:extLst>
            </p:cNvPr>
            <p:cNvSpPr txBox="1"/>
            <p:nvPr/>
          </p:nvSpPr>
          <p:spPr>
            <a:xfrm>
              <a:off x="3863933" y="2142817"/>
              <a:ext cx="817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LVET</a:t>
              </a:r>
            </a:p>
          </p:txBody>
        </p:sp>
      </p:grp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74A53BD8-44E9-44F7-A31B-8201DE5CE33A}"/>
              </a:ext>
            </a:extLst>
          </p:cNvPr>
          <p:cNvSpPr txBox="1"/>
          <p:nvPr/>
        </p:nvSpPr>
        <p:spPr>
          <a:xfrm>
            <a:off x="4833974" y="2476152"/>
            <a:ext cx="189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Selhávající srdce</a:t>
            </a:r>
          </a:p>
        </p:txBody>
      </p: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D0955674-C547-4F0E-ABB0-674DA9775559}"/>
              </a:ext>
            </a:extLst>
          </p:cNvPr>
          <p:cNvSpPr txBox="1"/>
          <p:nvPr/>
        </p:nvSpPr>
        <p:spPr>
          <a:xfrm>
            <a:off x="3733052" y="3850505"/>
            <a:ext cx="189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selhávající </a:t>
            </a:r>
            <a:br>
              <a:rPr lang="cs-CZ" sz="1600" dirty="0"/>
            </a:br>
            <a:r>
              <a:rPr lang="cs-CZ" sz="1600" dirty="0"/>
              <a:t>srdce</a:t>
            </a:r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741738ED-B965-4355-AB20-985D4F28AE40}"/>
              </a:ext>
            </a:extLst>
          </p:cNvPr>
          <p:cNvSpPr txBox="1"/>
          <p:nvPr/>
        </p:nvSpPr>
        <p:spPr>
          <a:xfrm>
            <a:off x="3440396" y="3108754"/>
            <a:ext cx="189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zdravé srdce</a:t>
            </a:r>
          </a:p>
        </p:txBody>
      </p:sp>
    </p:spTree>
    <p:extLst>
      <p:ext uri="{BB962C8B-B14F-4D97-AF65-F5344CB8AC3E}">
        <p14:creationId xmlns:p14="http://schemas.microsoft.com/office/powerpoint/2010/main" val="383574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Úder srdečního hrotu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naléháním LK na stěnu hrudníku v oblasti srdečního hrotu (1-2 cm mediálně od </a:t>
            </a:r>
            <a:r>
              <a:rPr lang="cs-CZ" dirty="0" err="1"/>
              <a:t>medioklavikulární</a:t>
            </a:r>
            <a:r>
              <a:rPr lang="cs-CZ" dirty="0"/>
              <a:t> čáry ve 4. nebo 5. mezižebří)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lokalizace maxima úderu hrotu – palpace, aspekce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vyšetřujeme nejčastěji v poloze vleže na zádech nebo v polosedě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posun maxima zvedání hrotu vlevo + viditelný </a:t>
            </a:r>
            <a:r>
              <a:rPr lang="cs-CZ" dirty="0" err="1"/>
              <a:t>zvedavý</a:t>
            </a:r>
            <a:r>
              <a:rPr lang="cs-CZ" dirty="0"/>
              <a:t> úder hrotu – charakteristické pro hypertrofii a dilataci levé komory</a:t>
            </a:r>
          </a:p>
        </p:txBody>
      </p:sp>
    </p:spTree>
    <p:extLst>
      <p:ext uri="{BB962C8B-B14F-4D97-AF65-F5344CB8AC3E}">
        <p14:creationId xmlns:p14="http://schemas.microsoft.com/office/powerpoint/2010/main" val="177484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ozvy - auskultace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3434" y="1135063"/>
            <a:ext cx="3536563" cy="471374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uchem</a:t>
            </a:r>
          </a:p>
          <a:p>
            <a:pPr>
              <a:lnSpc>
                <a:spcPct val="100000"/>
              </a:lnSpc>
            </a:pPr>
            <a:r>
              <a:rPr lang="cs-CZ" dirty="0"/>
              <a:t>stetoskopem</a:t>
            </a:r>
          </a:p>
          <a:p>
            <a:pPr>
              <a:lnSpc>
                <a:spcPct val="100000"/>
              </a:lnSpc>
            </a:pPr>
            <a:r>
              <a:rPr lang="cs-CZ" dirty="0"/>
              <a:t>lékařským fonendoskopem</a:t>
            </a:r>
          </a:p>
          <a:p>
            <a:pPr lvl="1"/>
            <a:r>
              <a:rPr lang="cs-CZ" dirty="0"/>
              <a:t>zvonové zakončení</a:t>
            </a:r>
          </a:p>
          <a:p>
            <a:pPr lvl="1"/>
            <a:r>
              <a:rPr lang="cs-CZ" dirty="0"/>
              <a:t>membránové zakončení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pomocí mikrofonu - fonokardiografie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DB9422-785C-4F01-91C2-58A3B1FF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93" y="1298442"/>
            <a:ext cx="2232248" cy="344983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44E91AF-F242-4C37-905E-00D792BA4264}"/>
              </a:ext>
            </a:extLst>
          </p:cNvPr>
          <p:cNvCxnSpPr/>
          <p:nvPr/>
        </p:nvCxnSpPr>
        <p:spPr>
          <a:xfrm flipH="1">
            <a:off x="6482413" y="2738602"/>
            <a:ext cx="1001247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8FC6794-1743-4B0D-9B9C-EF928BFA480C}"/>
              </a:ext>
            </a:extLst>
          </p:cNvPr>
          <p:cNvCxnSpPr/>
          <p:nvPr/>
        </p:nvCxnSpPr>
        <p:spPr>
          <a:xfrm flipH="1">
            <a:off x="6550988" y="396273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41F8F7-8B57-4247-A0D9-180EA239D403}"/>
              </a:ext>
            </a:extLst>
          </p:cNvPr>
          <p:cNvCxnSpPr/>
          <p:nvPr/>
        </p:nvCxnSpPr>
        <p:spPr>
          <a:xfrm>
            <a:off x="8807418" y="2757039"/>
            <a:ext cx="1131379" cy="184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7B1208E-620F-4664-B3AB-58BC4895E0CD}"/>
              </a:ext>
            </a:extLst>
          </p:cNvPr>
          <p:cNvCxnSpPr/>
          <p:nvPr/>
        </p:nvCxnSpPr>
        <p:spPr>
          <a:xfrm>
            <a:off x="9074701" y="4250770"/>
            <a:ext cx="1152128" cy="720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CB65C57-7798-42DE-82B5-C380EEA6BA9D}"/>
              </a:ext>
            </a:extLst>
          </p:cNvPr>
          <p:cNvSpPr txBox="1"/>
          <p:nvPr/>
        </p:nvSpPr>
        <p:spPr>
          <a:xfrm>
            <a:off x="5134807" y="2263369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aortální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2C96AC-042D-4763-9A2A-07AB9F94D615}"/>
              </a:ext>
            </a:extLst>
          </p:cNvPr>
          <p:cNvSpPr txBox="1"/>
          <p:nvPr/>
        </p:nvSpPr>
        <p:spPr>
          <a:xfrm>
            <a:off x="4826229" y="3314666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trikuspidální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3FF165-ED75-4E18-A1BA-230E9B5C1EC8}"/>
              </a:ext>
            </a:extLst>
          </p:cNvPr>
          <p:cNvSpPr txBox="1"/>
          <p:nvPr/>
        </p:nvSpPr>
        <p:spPr>
          <a:xfrm>
            <a:off x="10108593" y="3870514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mitrální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3176E9C-CDBD-47F6-8DE6-B9EB384F7992}"/>
              </a:ext>
            </a:extLst>
          </p:cNvPr>
          <p:cNvSpPr txBox="1"/>
          <p:nvPr/>
        </p:nvSpPr>
        <p:spPr>
          <a:xfrm>
            <a:off x="9938797" y="2277418"/>
            <a:ext cx="1778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pulmonální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9C521EA-5F67-47FF-8B1E-0BD3DA3A12E7}"/>
              </a:ext>
            </a:extLst>
          </p:cNvPr>
          <p:cNvSpPr txBox="1">
            <a:spLocks/>
          </p:cNvSpPr>
          <p:nvPr/>
        </p:nvSpPr>
        <p:spPr>
          <a:xfrm>
            <a:off x="3752478" y="5092065"/>
            <a:ext cx="9132278" cy="757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poslechových míst</a:t>
            </a:r>
          </a:p>
        </p:txBody>
      </p:sp>
    </p:spTree>
    <p:extLst>
      <p:ext uri="{BB962C8B-B14F-4D97-AF65-F5344CB8AC3E}">
        <p14:creationId xmlns:p14="http://schemas.microsoft.com/office/powerpoint/2010/main" val="156961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</a:t>
            </a:r>
            <a:endParaRPr lang="cs-CZ" dirty="0"/>
          </a:p>
        </p:txBody>
      </p:sp>
      <p:pic>
        <p:nvPicPr>
          <p:cNvPr id="6" name="Picture 2" descr="C:\Users\Kateřina\Desktop\výuka\praktika\auskultační místa na hrudníku.jpg">
            <a:extLst>
              <a:ext uri="{FF2B5EF4-FFF2-40B4-BE49-F238E27FC236}">
                <a16:creationId xmlns:a16="http://schemas.microsoft.com/office/drawing/2014/main" id="{847B4EB9-43B3-4D69-AB63-F0AD642D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908313"/>
            <a:ext cx="5521784" cy="381643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A57D8B5F-1C99-4C54-AC72-81A1B4B2042F}"/>
              </a:ext>
            </a:extLst>
          </p:cNvPr>
          <p:cNvSpPr txBox="1">
            <a:spLocks/>
          </p:cNvSpPr>
          <p:nvPr/>
        </p:nvSpPr>
        <p:spPr>
          <a:xfrm>
            <a:off x="6256218" y="2159939"/>
            <a:ext cx="6205640" cy="3816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kern="0" dirty="0"/>
              <a:t>aortální chlopeň:		</a:t>
            </a:r>
          </a:p>
          <a:p>
            <a:pPr lvl="1"/>
            <a:r>
              <a:rPr lang="cs-CZ" kern="0" dirty="0"/>
              <a:t>2. mezižebří </a:t>
            </a:r>
            <a:r>
              <a:rPr lang="cs-CZ" kern="0" dirty="0" err="1"/>
              <a:t>parasternálně</a:t>
            </a:r>
            <a:r>
              <a:rPr lang="cs-CZ" kern="0" dirty="0"/>
              <a:t> vpravo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pulmonální chlopeň:		</a:t>
            </a:r>
          </a:p>
          <a:p>
            <a:pPr lvl="1"/>
            <a:r>
              <a:rPr lang="cs-CZ" kern="0" dirty="0"/>
              <a:t>2. mezižebří </a:t>
            </a:r>
            <a:r>
              <a:rPr lang="cs-CZ" kern="0" dirty="0" err="1"/>
              <a:t>parasternálně</a:t>
            </a:r>
            <a:r>
              <a:rPr lang="cs-CZ" kern="0" dirty="0"/>
              <a:t> vlevo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mitrální chlopeň: 		</a:t>
            </a:r>
          </a:p>
          <a:p>
            <a:pPr lvl="1"/>
            <a:r>
              <a:rPr lang="cs-CZ" kern="0" dirty="0"/>
              <a:t>v místě úderu srdečního hrotu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trikuspidální chlopeň: 	</a:t>
            </a:r>
          </a:p>
          <a:p>
            <a:pPr lvl="1"/>
            <a:r>
              <a:rPr lang="cs-CZ" kern="0" dirty="0"/>
              <a:t>5. mezižebří </a:t>
            </a:r>
            <a:r>
              <a:rPr lang="cs-CZ" kern="0" dirty="0" err="1"/>
              <a:t>parasternálně</a:t>
            </a:r>
            <a:r>
              <a:rPr lang="cs-CZ" kern="0" dirty="0"/>
              <a:t> vpravo</a:t>
            </a:r>
          </a:p>
        </p:txBody>
      </p:sp>
    </p:spTree>
    <p:extLst>
      <p:ext uri="{BB962C8B-B14F-4D97-AF65-F5344CB8AC3E}">
        <p14:creationId xmlns:p14="http://schemas.microsoft.com/office/powerpoint/2010/main" val="78231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ozvy - fonokardiogram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4282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I. ozva</a:t>
            </a:r>
            <a:r>
              <a:rPr lang="cs-CZ" sz="2400" dirty="0"/>
              <a:t>: časově odpovídá uzávěru mitrální a trikuspidální chlopně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II. ozva</a:t>
            </a:r>
            <a:r>
              <a:rPr lang="cs-CZ" sz="2400" dirty="0"/>
              <a:t>: časově odpovídá uzávěru aortální a pulmonální 	chlopně</a:t>
            </a:r>
          </a:p>
          <a:p>
            <a:pPr lvl="1"/>
            <a:r>
              <a:rPr lang="cs-CZ" dirty="0"/>
              <a:t>systolická pauza: časový interval mezi I. a II. ozvou</a:t>
            </a:r>
          </a:p>
          <a:p>
            <a:pPr lvl="1"/>
            <a:r>
              <a:rPr lang="cs-CZ" dirty="0"/>
              <a:t>diastolická pauza: časový interval mezi II. a I. ozvou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III. ozva</a:t>
            </a:r>
            <a:r>
              <a:rPr lang="cs-CZ" sz="2400" dirty="0"/>
              <a:t>: v první třetině diastoly, velmi výjimečně lze slyšet u mladých jedinců, u osob starších 30-ti let téměř	vždy patologie snížená poddajnost dilatované LK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IV. ozva: </a:t>
            </a:r>
            <a:r>
              <a:rPr lang="cs-CZ" sz="2400" dirty="0"/>
              <a:t>odpovídá časově systole síní, velmi vzácně u dětí, u dospělých patologická – snížená poddajnost hypertrofované LK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2479CA1-AF75-4FB5-A7E4-694555DAF5DB}"/>
              </a:ext>
            </a:extLst>
          </p:cNvPr>
          <p:cNvGrpSpPr/>
          <p:nvPr/>
        </p:nvGrpSpPr>
        <p:grpSpPr>
          <a:xfrm>
            <a:off x="6995039" y="1800554"/>
            <a:ext cx="4881258" cy="3211448"/>
            <a:chOff x="6995039" y="2610452"/>
            <a:chExt cx="4881258" cy="3211448"/>
          </a:xfrm>
        </p:grpSpPr>
        <p:sp>
          <p:nvSpPr>
            <p:cNvPr id="7" name="Volný tvar 28">
              <a:extLst>
                <a:ext uri="{FF2B5EF4-FFF2-40B4-BE49-F238E27FC236}">
                  <a16:creationId xmlns:a16="http://schemas.microsoft.com/office/drawing/2014/main" id="{74333554-404E-414A-B25B-E00E71A6CF1F}"/>
                </a:ext>
              </a:extLst>
            </p:cNvPr>
            <p:cNvSpPr/>
            <p:nvPr/>
          </p:nvSpPr>
          <p:spPr>
            <a:xfrm>
              <a:off x="7157518" y="2931126"/>
              <a:ext cx="441277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7344" y="556686"/>
                    <a:pt x="359569" y="555098"/>
                  </a:cubicBezTo>
                  <a:cubicBezTo>
                    <a:pt x="381794" y="553510"/>
                    <a:pt x="395685" y="544381"/>
                    <a:pt x="411957" y="555097"/>
                  </a:cubicBezTo>
                  <a:cubicBezTo>
                    <a:pt x="428229" y="565813"/>
                    <a:pt x="448469" y="624154"/>
                    <a:pt x="457200" y="619392"/>
                  </a:cubicBezTo>
                  <a:cubicBezTo>
                    <a:pt x="465931" y="614630"/>
                    <a:pt x="457994" y="603120"/>
                    <a:pt x="464344" y="526523"/>
                  </a:cubicBezTo>
                  <a:cubicBezTo>
                    <a:pt x="470694" y="449926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725" y="566299"/>
                    <a:pt x="1067240" y="548440"/>
                  </a:cubicBezTo>
                  <a:cubicBezTo>
                    <a:pt x="1128756" y="530581"/>
                    <a:pt x="1173009" y="471269"/>
                    <a:pt x="1228725" y="452705"/>
                  </a:cubicBezTo>
                  <a:cubicBezTo>
                    <a:pt x="1284442" y="434141"/>
                    <a:pt x="1343780" y="420701"/>
                    <a:pt x="1401539" y="437054"/>
                  </a:cubicBezTo>
                  <a:cubicBezTo>
                    <a:pt x="1459298" y="453407"/>
                    <a:pt x="1523913" y="530353"/>
                    <a:pt x="1575279" y="550821"/>
                  </a:cubicBezTo>
                  <a:cubicBezTo>
                    <a:pt x="1626646" y="571289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65D97800-6C08-42AA-8697-690D59BC24FA}"/>
                </a:ext>
              </a:extLst>
            </p:cNvPr>
            <p:cNvCxnSpPr/>
            <p:nvPr/>
          </p:nvCxnSpPr>
          <p:spPr>
            <a:xfrm>
              <a:off x="7148660" y="5405953"/>
              <a:ext cx="44297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E93BCD1-6F89-49AC-8F37-ED29D1F699D8}"/>
                </a:ext>
              </a:extLst>
            </p:cNvPr>
            <p:cNvSpPr txBox="1"/>
            <p:nvPr/>
          </p:nvSpPr>
          <p:spPr>
            <a:xfrm>
              <a:off x="6995039" y="5412491"/>
              <a:ext cx="53331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A0D0655-1BB5-493C-99D3-38E1110C73CA}"/>
                </a:ext>
              </a:extLst>
            </p:cNvPr>
            <p:cNvSpPr txBox="1"/>
            <p:nvPr/>
          </p:nvSpPr>
          <p:spPr>
            <a:xfrm>
              <a:off x="11051443" y="5405953"/>
              <a:ext cx="82485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0.8 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B631BD3A-4148-4418-B3A8-9F4AB80CB2B1}"/>
                </a:ext>
              </a:extLst>
            </p:cNvPr>
            <p:cNvSpPr txBox="1"/>
            <p:nvPr/>
          </p:nvSpPr>
          <p:spPr>
            <a:xfrm>
              <a:off x="8997773" y="5416854"/>
              <a:ext cx="711336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0.4</a:t>
              </a:r>
            </a:p>
          </p:txBody>
        </p:sp>
        <p:sp>
          <p:nvSpPr>
            <p:cNvPr id="12" name="Volný tvar 36">
              <a:extLst>
                <a:ext uri="{FF2B5EF4-FFF2-40B4-BE49-F238E27FC236}">
                  <a16:creationId xmlns:a16="http://schemas.microsoft.com/office/drawing/2014/main" id="{F703654F-E968-4321-BB1D-3F9412DCA282}"/>
                </a:ext>
              </a:extLst>
            </p:cNvPr>
            <p:cNvSpPr/>
            <p:nvPr/>
          </p:nvSpPr>
          <p:spPr>
            <a:xfrm>
              <a:off x="7151972" y="4366118"/>
              <a:ext cx="4405370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0906" y="197483"/>
                    <a:pt x="1461412" y="195101"/>
                  </a:cubicBezTo>
                  <a:cubicBezTo>
                    <a:pt x="1491177" y="191926"/>
                    <a:pt x="1468953" y="103027"/>
                    <a:pt x="1489987" y="102233"/>
                  </a:cubicBezTo>
                  <a:cubicBezTo>
                    <a:pt x="1497131" y="100646"/>
                    <a:pt x="1485622" y="220502"/>
                    <a:pt x="1492369" y="247489"/>
                  </a:cubicBezTo>
                  <a:cubicBezTo>
                    <a:pt x="1497528" y="275667"/>
                    <a:pt x="1511022" y="65720"/>
                    <a:pt x="1520944" y="68895"/>
                  </a:cubicBezTo>
                  <a:cubicBezTo>
                    <a:pt x="1530866" y="72070"/>
                    <a:pt x="1545947" y="292336"/>
                    <a:pt x="1551900" y="266539"/>
                  </a:cubicBezTo>
                  <a:cubicBezTo>
                    <a:pt x="1563409" y="288764"/>
                    <a:pt x="1547137" y="128823"/>
                    <a:pt x="1556662" y="116520"/>
                  </a:cubicBezTo>
                  <a:cubicBezTo>
                    <a:pt x="1564996" y="101836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B2D67ADF-582A-45BE-9C3A-F93C757758DB}"/>
                </a:ext>
              </a:extLst>
            </p:cNvPr>
            <p:cNvSpPr txBox="1"/>
            <p:nvPr/>
          </p:nvSpPr>
          <p:spPr>
            <a:xfrm>
              <a:off x="7096659" y="329047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2E886B99-30B3-430F-8D10-98D9A489166C}"/>
                </a:ext>
              </a:extLst>
            </p:cNvPr>
            <p:cNvSpPr txBox="1"/>
            <p:nvPr/>
          </p:nvSpPr>
          <p:spPr>
            <a:xfrm>
              <a:off x="7663519" y="2610452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QRS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10FC8DA6-3D2D-4682-835E-9783DA9361FB}"/>
                </a:ext>
              </a:extLst>
            </p:cNvPr>
            <p:cNvSpPr txBox="1"/>
            <p:nvPr/>
          </p:nvSpPr>
          <p:spPr>
            <a:xfrm>
              <a:off x="8891620" y="3159084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DF02CA10-01B9-4163-A0D7-588C4AB46B24}"/>
                </a:ext>
              </a:extLst>
            </p:cNvPr>
            <p:cNvSpPr txBox="1"/>
            <p:nvPr/>
          </p:nvSpPr>
          <p:spPr>
            <a:xfrm>
              <a:off x="9187931" y="4130677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B17D650-E69E-49C6-AD10-6BB56E010E02}"/>
                </a:ext>
              </a:extLst>
            </p:cNvPr>
            <p:cNvSpPr txBox="1"/>
            <p:nvPr/>
          </p:nvSpPr>
          <p:spPr>
            <a:xfrm>
              <a:off x="11099068" y="3175860"/>
              <a:ext cx="592620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FAAEDB6D-8D89-46E8-8B6F-FA0AA2D071D6}"/>
                </a:ext>
              </a:extLst>
            </p:cNvPr>
            <p:cNvSpPr txBox="1"/>
            <p:nvPr/>
          </p:nvSpPr>
          <p:spPr>
            <a:xfrm>
              <a:off x="9910365" y="4381340"/>
              <a:ext cx="182877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A5AD948-A609-44EE-9ADD-5CC89B6292AC}"/>
                </a:ext>
              </a:extLst>
            </p:cNvPr>
            <p:cNvSpPr txBox="1"/>
            <p:nvPr/>
          </p:nvSpPr>
          <p:spPr>
            <a:xfrm>
              <a:off x="9556898" y="421410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III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9786605-4485-4A23-86E9-A6AF637A2314}"/>
                </a:ext>
              </a:extLst>
            </p:cNvPr>
            <p:cNvSpPr txBox="1"/>
            <p:nvPr/>
          </p:nvSpPr>
          <p:spPr>
            <a:xfrm>
              <a:off x="7301962" y="427255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IV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274E032C-7781-4280-8F69-08CAEBE9DECE}"/>
                </a:ext>
              </a:extLst>
            </p:cNvPr>
            <p:cNvSpPr txBox="1"/>
            <p:nvPr/>
          </p:nvSpPr>
          <p:spPr>
            <a:xfrm>
              <a:off x="7764153" y="402189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35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prudký vzestup tlaku na začátku komorové systoly a náhlé rozepnutí a rozechvění struktur mitrální a trikuspidální chlopně</a:t>
            </a:r>
          </a:p>
          <a:p>
            <a:pPr>
              <a:lnSpc>
                <a:spcPct val="100000"/>
              </a:lnSpc>
            </a:pPr>
            <a:r>
              <a:rPr lang="cs-CZ" dirty="0"/>
              <a:t>nízkofrekvenční zvuk, pocházející téměř výhradně z mitrální chlopně</a:t>
            </a:r>
          </a:p>
          <a:p>
            <a:pPr>
              <a:lnSpc>
                <a:spcPct val="100000"/>
              </a:lnSpc>
            </a:pPr>
            <a:r>
              <a:rPr lang="cs-CZ" dirty="0"/>
              <a:t>slyšíme asi 50ms za začátkem QRS komplexu, trvá cca 100 </a:t>
            </a:r>
            <a:r>
              <a:rPr lang="cs-CZ" dirty="0" err="1"/>
              <a:t>ms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nejlépe je slyšitelná nad hrotem v poloze na levém boku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KLINICKY DŮLEŽITÉ: posouzení hlasitosti ozvy, zejména nález zřetelného zesílení nebo naopak zeslabení, event. rozštěp prvé ozvy</a:t>
            </a:r>
          </a:p>
        </p:txBody>
      </p:sp>
    </p:spTree>
    <p:extLst>
      <p:ext uri="{BB962C8B-B14F-4D97-AF65-F5344CB8AC3E}">
        <p14:creationId xmlns:p14="http://schemas.microsoft.com/office/powerpoint/2010/main" val="12048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prudké rozechvění struktur aortální a pulmonální chlopně, související s jejich uzávěrem</a:t>
            </a:r>
          </a:p>
          <a:p>
            <a:pPr>
              <a:lnSpc>
                <a:spcPct val="100000"/>
              </a:lnSpc>
            </a:pPr>
            <a:r>
              <a:rPr lang="cs-CZ" dirty="0"/>
              <a:t>vysokofrekvenční zvuk, má 2 komponenty – plicní a aortální, plicní se za aortální zpožďuje zejména na vrcholu klidného a hlubšího inspiria</a:t>
            </a:r>
          </a:p>
          <a:p>
            <a:pPr>
              <a:lnSpc>
                <a:spcPct val="100000"/>
              </a:lnSpc>
            </a:pPr>
            <a:r>
              <a:rPr lang="cs-CZ" dirty="0"/>
              <a:t>nejlépe je slyšitelná nad hrotem v poloze na levém boku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KLINICKY DŮLEŽITÉ: posouzení hlasitosti ozvy, zejména nález zřetelného zesílení nebo naopak zeslabení, event. fixovaný rozštěp</a:t>
            </a:r>
          </a:p>
        </p:txBody>
      </p:sp>
    </p:spTree>
    <p:extLst>
      <p:ext uri="{BB962C8B-B14F-4D97-AF65-F5344CB8AC3E}">
        <p14:creationId xmlns:p14="http://schemas.microsoft.com/office/powerpoint/2010/main" val="314059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Šelesty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Vznikají, jestliže rychlost toku krve nebo převrácená hodnota její viskozity přesáhnou určitou kritickou mez v místech, kde dutina srdeční nebo cévy jsou buď zúženy, nebo mají nerovný povrch.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85002D-EB9B-43F6-8DC3-8AA649A4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86" y="2229394"/>
            <a:ext cx="6279472" cy="40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27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336</TotalTime>
  <Words>1493</Words>
  <Application>Microsoft Office PowerPoint</Application>
  <PresentationFormat>Širokoúhlá obrazovka</PresentationFormat>
  <Paragraphs>324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Tahoma</vt:lpstr>
      <vt:lpstr>Times New Roman</vt:lpstr>
      <vt:lpstr>Wingdings</vt:lpstr>
      <vt:lpstr>Prezentace_MU_CZ</vt:lpstr>
      <vt:lpstr>Určování fází srdeční systoly. Úder srdečního hrotu. Srdeční ozvy.</vt:lpstr>
      <vt:lpstr>Úder srdečního hrotu, srdeční ozvy</vt:lpstr>
      <vt:lpstr>Úder srdečního hrotu</vt:lpstr>
      <vt:lpstr>Srdeční ozvy - auskultace </vt:lpstr>
      <vt:lpstr>Srdeční ozvy - anatomická lokalizace </vt:lpstr>
      <vt:lpstr>Srdeční ozvy - fonokardiogram</vt:lpstr>
      <vt:lpstr>I. srdeční ozva</vt:lpstr>
      <vt:lpstr>II. srdeční ozva</vt:lpstr>
      <vt:lpstr>Šelesty</vt:lpstr>
      <vt:lpstr>Srdeční cyklus (srdeční revoluce)</vt:lpstr>
      <vt:lpstr>Fáze srdečního cyklu: PV diagram</vt:lpstr>
      <vt:lpstr>Polygrafie</vt:lpstr>
      <vt:lpstr>Polygrafie</vt:lpstr>
      <vt:lpstr>Polygrafie</vt:lpstr>
      <vt:lpstr>Prezentace aplikace PowerPoint</vt:lpstr>
      <vt:lpstr>Polygrafie - ve cvičení</vt:lpstr>
      <vt:lpstr>Indexy srdeční kontraktility – ejekční frakce (EF)</vt:lpstr>
      <vt:lpstr>Indexy srdeční kontraktility</vt:lpstr>
      <vt:lpstr>Indexy srdeční kontraktility – ∆ P/∆ t </vt:lpstr>
      <vt:lpstr>Indexy srdeční kontraktility – LVET a PEP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61</cp:revision>
  <cp:lastPrinted>1601-01-01T00:00:00Z</cp:lastPrinted>
  <dcterms:created xsi:type="dcterms:W3CDTF">2018-10-05T10:13:37Z</dcterms:created>
  <dcterms:modified xsi:type="dcterms:W3CDTF">2023-03-21T08:31:25Z</dcterms:modified>
</cp:coreProperties>
</file>