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8" r:id="rId2"/>
    <p:sldId id="359" r:id="rId3"/>
    <p:sldId id="372" r:id="rId4"/>
    <p:sldId id="400" r:id="rId5"/>
    <p:sldId id="360" r:id="rId6"/>
    <p:sldId id="361" r:id="rId7"/>
    <p:sldId id="362" r:id="rId8"/>
    <p:sldId id="363" r:id="rId9"/>
    <p:sldId id="364" r:id="rId10"/>
    <p:sldId id="365" r:id="rId11"/>
    <p:sldId id="403" r:id="rId12"/>
    <p:sldId id="366" r:id="rId13"/>
    <p:sldId id="394" r:id="rId14"/>
    <p:sldId id="367" r:id="rId15"/>
    <p:sldId id="368" r:id="rId16"/>
    <p:sldId id="369" r:id="rId17"/>
    <p:sldId id="395" r:id="rId18"/>
    <p:sldId id="405" r:id="rId19"/>
    <p:sldId id="406" r:id="rId20"/>
    <p:sldId id="374" r:id="rId21"/>
    <p:sldId id="375" r:id="rId22"/>
    <p:sldId id="407" r:id="rId23"/>
    <p:sldId id="376" r:id="rId24"/>
    <p:sldId id="377" r:id="rId25"/>
    <p:sldId id="408" r:id="rId26"/>
    <p:sldId id="379" r:id="rId27"/>
    <p:sldId id="386" r:id="rId28"/>
    <p:sldId id="387" r:id="rId29"/>
    <p:sldId id="388" r:id="rId30"/>
    <p:sldId id="389" r:id="rId31"/>
    <p:sldId id="397" r:id="rId32"/>
    <p:sldId id="398" r:id="rId33"/>
    <p:sldId id="401" r:id="rId34"/>
    <p:sldId id="402" r:id="rId35"/>
    <p:sldId id="381" r:id="rId36"/>
    <p:sldId id="410" r:id="rId3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47D0C7-2B63-4A1A-AFC2-E11DC4077496}" v="20" dt="2021-04-11T18:45:32.2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Krkoška" userId="684a5b1cd6769408" providerId="LiveId" clId="{2E47D0C7-2B63-4A1A-AFC2-E11DC4077496}"/>
    <pc:docChg chg="undo custSel addSld delSld modSld">
      <pc:chgData name="Peter Krkoška" userId="684a5b1cd6769408" providerId="LiveId" clId="{2E47D0C7-2B63-4A1A-AFC2-E11DC4077496}" dt="2021-04-11T18:58:12.819" v="284" actId="6549"/>
      <pc:docMkLst>
        <pc:docMk/>
      </pc:docMkLst>
      <pc:sldChg chg="delSp modSp mod">
        <pc:chgData name="Peter Krkoška" userId="684a5b1cd6769408" providerId="LiveId" clId="{2E47D0C7-2B63-4A1A-AFC2-E11DC4077496}" dt="2021-04-11T18:49:35.640" v="250" actId="6549"/>
        <pc:sldMkLst>
          <pc:docMk/>
          <pc:sldMk cId="0" sldId="358"/>
        </pc:sldMkLst>
        <pc:spChg chg="del">
          <ac:chgData name="Peter Krkoška" userId="684a5b1cd6769408" providerId="LiveId" clId="{2E47D0C7-2B63-4A1A-AFC2-E11DC4077496}" dt="2021-04-09T13:04:04.109" v="0" actId="478"/>
          <ac:spMkLst>
            <pc:docMk/>
            <pc:sldMk cId="0" sldId="358"/>
            <ac:spMk id="2" creationId="{890A20C8-E628-4D9C-9F65-F6AF641F98E3}"/>
          </ac:spMkLst>
        </pc:spChg>
        <pc:spChg chg="del">
          <ac:chgData name="Peter Krkoška" userId="684a5b1cd6769408" providerId="LiveId" clId="{2E47D0C7-2B63-4A1A-AFC2-E11DC4077496}" dt="2021-04-11T18:27:34.402" v="147" actId="478"/>
          <ac:spMkLst>
            <pc:docMk/>
            <pc:sldMk cId="0" sldId="358"/>
            <ac:spMk id="6" creationId="{C53EA950-9F38-436C-904A-8B8D61B52EB6}"/>
          </ac:spMkLst>
        </pc:spChg>
        <pc:spChg chg="del mod">
          <ac:chgData name="Peter Krkoška" userId="684a5b1cd6769408" providerId="LiveId" clId="{2E47D0C7-2B63-4A1A-AFC2-E11DC4077496}" dt="2021-04-09T13:04:08.059" v="3"/>
          <ac:spMkLst>
            <pc:docMk/>
            <pc:sldMk cId="0" sldId="358"/>
            <ac:spMk id="7" creationId="{5DF598DA-F984-4369-867D-D6F8445E1E64}"/>
          </ac:spMkLst>
        </pc:spChg>
        <pc:spChg chg="mod">
          <ac:chgData name="Peter Krkoška" userId="684a5b1cd6769408" providerId="LiveId" clId="{2E47D0C7-2B63-4A1A-AFC2-E11DC4077496}" dt="2021-04-11T18:49:35.640" v="250" actId="6549"/>
          <ac:spMkLst>
            <pc:docMk/>
            <pc:sldMk cId="0" sldId="358"/>
            <ac:spMk id="3075" creationId="{E811BC6E-EA4B-4D1B-864D-AFD91A2667F3}"/>
          </ac:spMkLst>
        </pc:spChg>
      </pc:sldChg>
      <pc:sldChg chg="addSp delSp modSp mod setBg">
        <pc:chgData name="Peter Krkoška" userId="684a5b1cd6769408" providerId="LiveId" clId="{2E47D0C7-2B63-4A1A-AFC2-E11DC4077496}" dt="2021-04-09T13:04:27.498" v="7" actId="26606"/>
        <pc:sldMkLst>
          <pc:docMk/>
          <pc:sldMk cId="1530966265" sldId="359"/>
        </pc:sldMkLst>
        <pc:spChg chg="mod">
          <ac:chgData name="Peter Krkoška" userId="684a5b1cd6769408" providerId="LiveId" clId="{2E47D0C7-2B63-4A1A-AFC2-E11DC4077496}" dt="2021-04-09T13:04:27.498" v="7" actId="26606"/>
          <ac:spMkLst>
            <pc:docMk/>
            <pc:sldMk cId="1530966265" sldId="359"/>
            <ac:spMk id="2" creationId="{B0F138DD-C1E1-4730-B399-026D770D1355}"/>
          </ac:spMkLst>
        </pc:spChg>
        <pc:spChg chg="mod">
          <ac:chgData name="Peter Krkoška" userId="684a5b1cd6769408" providerId="LiveId" clId="{2E47D0C7-2B63-4A1A-AFC2-E11DC4077496}" dt="2021-04-09T13:04:27.498" v="7" actId="26606"/>
          <ac:spMkLst>
            <pc:docMk/>
            <pc:sldMk cId="1530966265" sldId="359"/>
            <ac:spMk id="3" creationId="{E06B6C96-92BA-42CF-A76A-6B576421C9B4}"/>
          </ac:spMkLst>
        </pc:spChg>
        <pc:spChg chg="del">
          <ac:chgData name="Peter Krkoška" userId="684a5b1cd6769408" providerId="LiveId" clId="{2E47D0C7-2B63-4A1A-AFC2-E11DC4077496}" dt="2021-04-09T13:04:17.054" v="4" actId="478"/>
          <ac:spMkLst>
            <pc:docMk/>
            <pc:sldMk cId="1530966265" sldId="359"/>
            <ac:spMk id="5" creationId="{ED87CF7D-825C-43CA-8457-3B732767753E}"/>
          </ac:spMkLst>
        </pc:spChg>
        <pc:spChg chg="add del">
          <ac:chgData name="Peter Krkoška" userId="684a5b1cd6769408" providerId="LiveId" clId="{2E47D0C7-2B63-4A1A-AFC2-E11DC4077496}" dt="2021-04-09T13:04:27.482" v="6" actId="26606"/>
          <ac:spMkLst>
            <pc:docMk/>
            <pc:sldMk cId="1530966265" sldId="359"/>
            <ac:spMk id="8" creationId="{827B839B-9ADE-406B-8590-F1CAEDED45A1}"/>
          </ac:spMkLst>
        </pc:spChg>
        <pc:spChg chg="add del">
          <ac:chgData name="Peter Krkoška" userId="684a5b1cd6769408" providerId="LiveId" clId="{2E47D0C7-2B63-4A1A-AFC2-E11DC4077496}" dt="2021-04-09T13:04:27.482" v="6" actId="26606"/>
          <ac:spMkLst>
            <pc:docMk/>
            <pc:sldMk cId="1530966265" sldId="359"/>
            <ac:spMk id="10" creationId="{CFE45BF0-46DB-408C-B5F7-7B11716805D4}"/>
          </ac:spMkLst>
        </pc:spChg>
        <pc:spChg chg="add del">
          <ac:chgData name="Peter Krkoška" userId="684a5b1cd6769408" providerId="LiveId" clId="{2E47D0C7-2B63-4A1A-AFC2-E11DC4077496}" dt="2021-04-09T13:04:27.482" v="6" actId="26606"/>
          <ac:spMkLst>
            <pc:docMk/>
            <pc:sldMk cId="1530966265" sldId="359"/>
            <ac:spMk id="12" creationId="{2AEBC8F2-97B1-41B4-93F1-2D289E197FBA}"/>
          </ac:spMkLst>
        </pc:spChg>
        <pc:spChg chg="add del">
          <ac:chgData name="Peter Krkoška" userId="684a5b1cd6769408" providerId="LiveId" clId="{2E47D0C7-2B63-4A1A-AFC2-E11DC4077496}" dt="2021-04-09T13:04:27.482" v="6" actId="26606"/>
          <ac:spMkLst>
            <pc:docMk/>
            <pc:sldMk cId="1530966265" sldId="359"/>
            <ac:spMk id="14" creationId="{472E3A19-F5D5-48FC-BB9C-48C2F68F598B}"/>
          </ac:spMkLst>
        </pc:spChg>
        <pc:spChg chg="add del">
          <ac:chgData name="Peter Krkoška" userId="684a5b1cd6769408" providerId="LiveId" clId="{2E47D0C7-2B63-4A1A-AFC2-E11DC4077496}" dt="2021-04-09T13:04:27.482" v="6" actId="26606"/>
          <ac:spMkLst>
            <pc:docMk/>
            <pc:sldMk cId="1530966265" sldId="359"/>
            <ac:spMk id="16" creationId="{7A62E32F-BB65-43A8-8EB5-92346890E549}"/>
          </ac:spMkLst>
        </pc:spChg>
        <pc:spChg chg="add del">
          <ac:chgData name="Peter Krkoška" userId="684a5b1cd6769408" providerId="LiveId" clId="{2E47D0C7-2B63-4A1A-AFC2-E11DC4077496}" dt="2021-04-09T13:04:27.482" v="6" actId="26606"/>
          <ac:spMkLst>
            <pc:docMk/>
            <pc:sldMk cId="1530966265" sldId="359"/>
            <ac:spMk id="18" creationId="{14E91B64-9FCC-451E-AFB4-A827D6329367}"/>
          </ac:spMkLst>
        </pc:spChg>
        <pc:spChg chg="add">
          <ac:chgData name="Peter Krkoška" userId="684a5b1cd6769408" providerId="LiveId" clId="{2E47D0C7-2B63-4A1A-AFC2-E11DC4077496}" dt="2021-04-09T13:04:27.498" v="7" actId="26606"/>
          <ac:spMkLst>
            <pc:docMk/>
            <pc:sldMk cId="1530966265" sldId="359"/>
            <ac:spMk id="20" creationId="{100EDD19-6802-4EC3-95CE-CFFAB042CFD6}"/>
          </ac:spMkLst>
        </pc:spChg>
        <pc:spChg chg="add">
          <ac:chgData name="Peter Krkoška" userId="684a5b1cd6769408" providerId="LiveId" clId="{2E47D0C7-2B63-4A1A-AFC2-E11DC4077496}" dt="2021-04-09T13:04:27.498" v="7" actId="26606"/>
          <ac:spMkLst>
            <pc:docMk/>
            <pc:sldMk cId="1530966265" sldId="359"/>
            <ac:spMk id="21" creationId="{DB17E863-922E-4C26-BD64-E8FD41D28661}"/>
          </ac:spMkLst>
        </pc:spChg>
      </pc:sldChg>
      <pc:sldChg chg="addSp delSp modSp mod">
        <pc:chgData name="Peter Krkoška" userId="684a5b1cd6769408" providerId="LiveId" clId="{2E47D0C7-2B63-4A1A-AFC2-E11DC4077496}" dt="2021-04-09T13:05:10.592" v="13" actId="26606"/>
        <pc:sldMkLst>
          <pc:docMk/>
          <pc:sldMk cId="2312284145" sldId="360"/>
        </pc:sldMkLst>
        <pc:spChg chg="mod">
          <ac:chgData name="Peter Krkoška" userId="684a5b1cd6769408" providerId="LiveId" clId="{2E47D0C7-2B63-4A1A-AFC2-E11DC4077496}" dt="2021-04-09T13:05:10.592" v="13" actId="26606"/>
          <ac:spMkLst>
            <pc:docMk/>
            <pc:sldMk cId="2312284145" sldId="360"/>
            <ac:spMk id="2" creationId="{26235472-4813-4037-8E77-9334D7523097}"/>
          </ac:spMkLst>
        </pc:spChg>
        <pc:spChg chg="mod">
          <ac:chgData name="Peter Krkoška" userId="684a5b1cd6769408" providerId="LiveId" clId="{2E47D0C7-2B63-4A1A-AFC2-E11DC4077496}" dt="2021-04-09T13:05:10.592" v="13" actId="26606"/>
          <ac:spMkLst>
            <pc:docMk/>
            <pc:sldMk cId="2312284145" sldId="360"/>
            <ac:spMk id="3" creationId="{10B45ACB-CC53-4BF2-A0CC-95DEAE944FDB}"/>
          </ac:spMkLst>
        </pc:spChg>
        <pc:spChg chg="del">
          <ac:chgData name="Peter Krkoška" userId="684a5b1cd6769408" providerId="LiveId" clId="{2E47D0C7-2B63-4A1A-AFC2-E11DC4077496}" dt="2021-04-09T13:05:10.592" v="13" actId="26606"/>
          <ac:spMkLst>
            <pc:docMk/>
            <pc:sldMk cId="2312284145" sldId="360"/>
            <ac:spMk id="135" creationId="{F4C0B10B-D2C4-4A54-AFAD-3D27DF88BB37}"/>
          </ac:spMkLst>
        </pc:spChg>
        <pc:spChg chg="add">
          <ac:chgData name="Peter Krkoška" userId="684a5b1cd6769408" providerId="LiveId" clId="{2E47D0C7-2B63-4A1A-AFC2-E11DC4077496}" dt="2021-04-09T13:05:10.592" v="13" actId="26606"/>
          <ac:spMkLst>
            <pc:docMk/>
            <pc:sldMk cId="2312284145" sldId="360"/>
            <ac:spMk id="192" creationId="{04812C46-200A-4DEB-A05E-3ED6C68C2387}"/>
          </ac:spMkLst>
        </pc:spChg>
        <pc:spChg chg="add">
          <ac:chgData name="Peter Krkoška" userId="684a5b1cd6769408" providerId="LiveId" clId="{2E47D0C7-2B63-4A1A-AFC2-E11DC4077496}" dt="2021-04-09T13:05:10.592" v="13" actId="26606"/>
          <ac:spMkLst>
            <pc:docMk/>
            <pc:sldMk cId="2312284145" sldId="360"/>
            <ac:spMk id="193" creationId="{D1EA859B-E555-4109-94F3-6700E046E008}"/>
          </ac:spMkLst>
        </pc:spChg>
        <pc:grpChg chg="del">
          <ac:chgData name="Peter Krkoška" userId="684a5b1cd6769408" providerId="LiveId" clId="{2E47D0C7-2B63-4A1A-AFC2-E11DC4077496}" dt="2021-04-09T13:05:10.592" v="13" actId="26606"/>
          <ac:grpSpMkLst>
            <pc:docMk/>
            <pc:sldMk cId="2312284145" sldId="360"/>
            <ac:grpSpMk id="137" creationId="{B6BADB90-C74B-40D6-86DC-503F65FCE8DC}"/>
          </ac:grpSpMkLst>
        </pc:grpChg>
        <pc:picChg chg="mod ord">
          <ac:chgData name="Peter Krkoška" userId="684a5b1cd6769408" providerId="LiveId" clId="{2E47D0C7-2B63-4A1A-AFC2-E11DC4077496}" dt="2021-04-09T13:05:10.592" v="13" actId="26606"/>
          <ac:picMkLst>
            <pc:docMk/>
            <pc:sldMk cId="2312284145" sldId="360"/>
            <ac:picMk id="2050" creationId="{449F8119-DF3E-4681-B20F-DC162E132B31}"/>
          </ac:picMkLst>
        </pc:picChg>
      </pc:sldChg>
      <pc:sldChg chg="addSp delSp modSp mod">
        <pc:chgData name="Peter Krkoška" userId="684a5b1cd6769408" providerId="LiveId" clId="{2E47D0C7-2B63-4A1A-AFC2-E11DC4077496}" dt="2021-04-11T18:41:10.638" v="157" actId="6549"/>
        <pc:sldMkLst>
          <pc:docMk/>
          <pc:sldMk cId="1755127416" sldId="361"/>
        </pc:sldMkLst>
        <pc:spChg chg="mod">
          <ac:chgData name="Peter Krkoška" userId="684a5b1cd6769408" providerId="LiveId" clId="{2E47D0C7-2B63-4A1A-AFC2-E11DC4077496}" dt="2021-04-11T18:40:47.449" v="155" actId="20577"/>
          <ac:spMkLst>
            <pc:docMk/>
            <pc:sldMk cId="1755127416" sldId="361"/>
            <ac:spMk id="2" creationId="{F97358E1-4622-41B6-9CAC-EA951964EF53}"/>
          </ac:spMkLst>
        </pc:spChg>
        <pc:spChg chg="mod">
          <ac:chgData name="Peter Krkoška" userId="684a5b1cd6769408" providerId="LiveId" clId="{2E47D0C7-2B63-4A1A-AFC2-E11DC4077496}" dt="2021-04-11T18:41:10.638" v="157" actId="6549"/>
          <ac:spMkLst>
            <pc:docMk/>
            <pc:sldMk cId="1755127416" sldId="361"/>
            <ac:spMk id="3" creationId="{87C436C5-C32F-46B9-9A79-37FB9D8A96FF}"/>
          </ac:spMkLst>
        </pc:spChg>
        <pc:spChg chg="add del">
          <ac:chgData name="Peter Krkoška" userId="684a5b1cd6769408" providerId="LiveId" clId="{2E47D0C7-2B63-4A1A-AFC2-E11DC4077496}" dt="2021-04-09T13:05:34.861" v="27" actId="26606"/>
          <ac:spMkLst>
            <pc:docMk/>
            <pc:sldMk cId="1755127416" sldId="361"/>
            <ac:spMk id="9" creationId="{9AF5C66A-E8F2-4E13-98A3-FE96597C5A42}"/>
          </ac:spMkLst>
        </pc:spChg>
        <pc:spChg chg="add del">
          <ac:chgData name="Peter Krkoška" userId="684a5b1cd6769408" providerId="LiveId" clId="{2E47D0C7-2B63-4A1A-AFC2-E11DC4077496}" dt="2021-04-09T13:05:25.305" v="16" actId="26606"/>
          <ac:spMkLst>
            <pc:docMk/>
            <pc:sldMk cId="1755127416" sldId="361"/>
            <ac:spMk id="16" creationId="{1BB867FF-FC45-48F7-8104-F89BE54909F1}"/>
          </ac:spMkLst>
        </pc:spChg>
        <pc:spChg chg="add del">
          <ac:chgData name="Peter Krkoška" userId="684a5b1cd6769408" providerId="LiveId" clId="{2E47D0C7-2B63-4A1A-AFC2-E11DC4077496}" dt="2021-04-09T13:05:25.305" v="16" actId="26606"/>
          <ac:spMkLst>
            <pc:docMk/>
            <pc:sldMk cId="1755127416" sldId="361"/>
            <ac:spMk id="18" creationId="{8BB56887-D0D5-4F0C-9E19-7247EB83C8B7}"/>
          </ac:spMkLst>
        </pc:spChg>
        <pc:spChg chg="add del">
          <ac:chgData name="Peter Krkoška" userId="684a5b1cd6769408" providerId="LiveId" clId="{2E47D0C7-2B63-4A1A-AFC2-E11DC4077496}" dt="2021-04-09T13:05:25.305" v="16" actId="26606"/>
          <ac:spMkLst>
            <pc:docMk/>
            <pc:sldMk cId="1755127416" sldId="361"/>
            <ac:spMk id="20" creationId="{081E4A58-353D-44AE-B2FC-2A74E2E400F7}"/>
          </ac:spMkLst>
        </pc:spChg>
        <pc:spChg chg="add del">
          <ac:chgData name="Peter Krkoška" userId="684a5b1cd6769408" providerId="LiveId" clId="{2E47D0C7-2B63-4A1A-AFC2-E11DC4077496}" dt="2021-04-09T13:05:26.566" v="18" actId="26606"/>
          <ac:spMkLst>
            <pc:docMk/>
            <pc:sldMk cId="1755127416" sldId="361"/>
            <ac:spMk id="22" creationId="{907EF6B7-1338-4443-8C46-6A318D952DFD}"/>
          </ac:spMkLst>
        </pc:spChg>
        <pc:spChg chg="add del">
          <ac:chgData name="Peter Krkoška" userId="684a5b1cd6769408" providerId="LiveId" clId="{2E47D0C7-2B63-4A1A-AFC2-E11DC4077496}" dt="2021-04-09T13:05:26.566" v="18" actId="26606"/>
          <ac:spMkLst>
            <pc:docMk/>
            <pc:sldMk cId="1755127416" sldId="361"/>
            <ac:spMk id="23" creationId="{DAAE4CDD-124C-4DCF-9584-B6033B545DD5}"/>
          </ac:spMkLst>
        </pc:spChg>
        <pc:spChg chg="add del">
          <ac:chgData name="Peter Krkoška" userId="684a5b1cd6769408" providerId="LiveId" clId="{2E47D0C7-2B63-4A1A-AFC2-E11DC4077496}" dt="2021-04-09T13:05:26.566" v="18" actId="26606"/>
          <ac:spMkLst>
            <pc:docMk/>
            <pc:sldMk cId="1755127416" sldId="361"/>
            <ac:spMk id="24" creationId="{081E4A58-353D-44AE-B2FC-2A74E2E400F7}"/>
          </ac:spMkLst>
        </pc:spChg>
        <pc:spChg chg="add del">
          <ac:chgData name="Peter Krkoška" userId="684a5b1cd6769408" providerId="LiveId" clId="{2E47D0C7-2B63-4A1A-AFC2-E11DC4077496}" dt="2021-04-09T13:05:27.257" v="20" actId="26606"/>
          <ac:spMkLst>
            <pc:docMk/>
            <pc:sldMk cId="1755127416" sldId="361"/>
            <ac:spMk id="27" creationId="{F837543A-6020-4505-A233-C9DB4BF74011}"/>
          </ac:spMkLst>
        </pc:spChg>
        <pc:spChg chg="add del">
          <ac:chgData name="Peter Krkoška" userId="684a5b1cd6769408" providerId="LiveId" clId="{2E47D0C7-2B63-4A1A-AFC2-E11DC4077496}" dt="2021-04-09T13:05:27.257" v="20" actId="26606"/>
          <ac:spMkLst>
            <pc:docMk/>
            <pc:sldMk cId="1755127416" sldId="361"/>
            <ac:spMk id="28" creationId="{88853921-7BC9-4BDE-ACAB-133C683C82D6}"/>
          </ac:spMkLst>
        </pc:spChg>
        <pc:spChg chg="add del">
          <ac:chgData name="Peter Krkoška" userId="684a5b1cd6769408" providerId="LiveId" clId="{2E47D0C7-2B63-4A1A-AFC2-E11DC4077496}" dt="2021-04-09T13:05:27.257" v="20" actId="26606"/>
          <ac:spMkLst>
            <pc:docMk/>
            <pc:sldMk cId="1755127416" sldId="361"/>
            <ac:spMk id="29" creationId="{35B16301-FB18-48BA-A6DD-C37CAF6F9A18}"/>
          </ac:spMkLst>
        </pc:spChg>
        <pc:spChg chg="add del">
          <ac:chgData name="Peter Krkoška" userId="684a5b1cd6769408" providerId="LiveId" clId="{2E47D0C7-2B63-4A1A-AFC2-E11DC4077496}" dt="2021-04-09T13:05:27.257" v="20" actId="26606"/>
          <ac:spMkLst>
            <pc:docMk/>
            <pc:sldMk cId="1755127416" sldId="361"/>
            <ac:spMk id="30" creationId="{09192968-3AE7-4470-A61C-97294BB92731}"/>
          </ac:spMkLst>
        </pc:spChg>
        <pc:spChg chg="add del">
          <ac:chgData name="Peter Krkoška" userId="684a5b1cd6769408" providerId="LiveId" clId="{2E47D0C7-2B63-4A1A-AFC2-E11DC4077496}" dt="2021-04-09T13:05:27.257" v="20" actId="26606"/>
          <ac:spMkLst>
            <pc:docMk/>
            <pc:sldMk cId="1755127416" sldId="361"/>
            <ac:spMk id="31" creationId="{C3C0D90E-074A-4F52-9B11-B52BEF4BCBE5}"/>
          </ac:spMkLst>
        </pc:spChg>
        <pc:spChg chg="add del">
          <ac:chgData name="Peter Krkoška" userId="684a5b1cd6769408" providerId="LiveId" clId="{2E47D0C7-2B63-4A1A-AFC2-E11DC4077496}" dt="2021-04-09T13:05:27.257" v="20" actId="26606"/>
          <ac:spMkLst>
            <pc:docMk/>
            <pc:sldMk cId="1755127416" sldId="361"/>
            <ac:spMk id="32" creationId="{3AB72E55-43E4-4356-BFE8-E2102CB0B505}"/>
          </ac:spMkLst>
        </pc:spChg>
        <pc:spChg chg="add del">
          <ac:chgData name="Peter Krkoška" userId="684a5b1cd6769408" providerId="LiveId" clId="{2E47D0C7-2B63-4A1A-AFC2-E11DC4077496}" dt="2021-04-09T13:05:27.257" v="20" actId="26606"/>
          <ac:spMkLst>
            <pc:docMk/>
            <pc:sldMk cId="1755127416" sldId="361"/>
            <ac:spMk id="33" creationId="{CABBD4C1-E6F8-46F6-8152-A8A97490BF4D}"/>
          </ac:spMkLst>
        </pc:spChg>
        <pc:spChg chg="add del">
          <ac:chgData name="Peter Krkoška" userId="684a5b1cd6769408" providerId="LiveId" clId="{2E47D0C7-2B63-4A1A-AFC2-E11DC4077496}" dt="2021-04-09T13:05:27.257" v="20" actId="26606"/>
          <ac:spMkLst>
            <pc:docMk/>
            <pc:sldMk cId="1755127416" sldId="361"/>
            <ac:spMk id="34" creationId="{83BA5EF5-1FE9-4BF9-83BB-269BCDDF6156}"/>
          </ac:spMkLst>
        </pc:spChg>
        <pc:spChg chg="add del">
          <ac:chgData name="Peter Krkoška" userId="684a5b1cd6769408" providerId="LiveId" clId="{2E47D0C7-2B63-4A1A-AFC2-E11DC4077496}" dt="2021-04-09T13:05:32.714" v="22" actId="26606"/>
          <ac:spMkLst>
            <pc:docMk/>
            <pc:sldMk cId="1755127416" sldId="361"/>
            <ac:spMk id="36" creationId="{907EF6B7-1338-4443-8C46-6A318D952DFD}"/>
          </ac:spMkLst>
        </pc:spChg>
        <pc:spChg chg="add del">
          <ac:chgData name="Peter Krkoška" userId="684a5b1cd6769408" providerId="LiveId" clId="{2E47D0C7-2B63-4A1A-AFC2-E11DC4077496}" dt="2021-04-09T13:05:32.714" v="22" actId="26606"/>
          <ac:spMkLst>
            <pc:docMk/>
            <pc:sldMk cId="1755127416" sldId="361"/>
            <ac:spMk id="37" creationId="{DAAE4CDD-124C-4DCF-9584-B6033B545DD5}"/>
          </ac:spMkLst>
        </pc:spChg>
        <pc:spChg chg="add del">
          <ac:chgData name="Peter Krkoška" userId="684a5b1cd6769408" providerId="LiveId" clId="{2E47D0C7-2B63-4A1A-AFC2-E11DC4077496}" dt="2021-04-09T13:05:32.714" v="22" actId="26606"/>
          <ac:spMkLst>
            <pc:docMk/>
            <pc:sldMk cId="1755127416" sldId="361"/>
            <ac:spMk id="38" creationId="{081E4A58-353D-44AE-B2FC-2A74E2E400F7}"/>
          </ac:spMkLst>
        </pc:spChg>
        <pc:spChg chg="add del">
          <ac:chgData name="Peter Krkoška" userId="684a5b1cd6769408" providerId="LiveId" clId="{2E47D0C7-2B63-4A1A-AFC2-E11DC4077496}" dt="2021-04-09T13:05:34.273" v="24" actId="26606"/>
          <ac:spMkLst>
            <pc:docMk/>
            <pc:sldMk cId="1755127416" sldId="361"/>
            <ac:spMk id="40" creationId="{389575E1-3389-451A-A5F7-27854C25C599}"/>
          </ac:spMkLst>
        </pc:spChg>
        <pc:spChg chg="add del">
          <ac:chgData name="Peter Krkoška" userId="684a5b1cd6769408" providerId="LiveId" clId="{2E47D0C7-2B63-4A1A-AFC2-E11DC4077496}" dt="2021-04-09T13:05:34.273" v="24" actId="26606"/>
          <ac:spMkLst>
            <pc:docMk/>
            <pc:sldMk cId="1755127416" sldId="361"/>
            <ac:spMk id="41" creationId="{A53CCC5C-D88E-40FB-B30B-23DCDBD01D37}"/>
          </ac:spMkLst>
        </pc:spChg>
        <pc:spChg chg="add del">
          <ac:chgData name="Peter Krkoška" userId="684a5b1cd6769408" providerId="LiveId" clId="{2E47D0C7-2B63-4A1A-AFC2-E11DC4077496}" dt="2021-04-09T13:05:34.273" v="24" actId="26606"/>
          <ac:spMkLst>
            <pc:docMk/>
            <pc:sldMk cId="1755127416" sldId="361"/>
            <ac:spMk id="42" creationId="{081E4A58-353D-44AE-B2FC-2A74E2E400F7}"/>
          </ac:spMkLst>
        </pc:spChg>
        <pc:spChg chg="add del">
          <ac:chgData name="Peter Krkoška" userId="684a5b1cd6769408" providerId="LiveId" clId="{2E47D0C7-2B63-4A1A-AFC2-E11DC4077496}" dt="2021-04-09T13:05:34.861" v="26" actId="26606"/>
          <ac:spMkLst>
            <pc:docMk/>
            <pc:sldMk cId="1755127416" sldId="361"/>
            <ac:spMk id="44" creationId="{C2554CA6-288E-4202-BC52-2E5A8F0C0AED}"/>
          </ac:spMkLst>
        </pc:spChg>
        <pc:spChg chg="add del">
          <ac:chgData name="Peter Krkoška" userId="684a5b1cd6769408" providerId="LiveId" clId="{2E47D0C7-2B63-4A1A-AFC2-E11DC4077496}" dt="2021-04-09T13:05:34.861" v="26" actId="26606"/>
          <ac:spMkLst>
            <pc:docMk/>
            <pc:sldMk cId="1755127416" sldId="361"/>
            <ac:spMk id="45" creationId="{B10BB131-AC8E-4A8E-A5D1-36260F720C3B}"/>
          </ac:spMkLst>
        </pc:spChg>
        <pc:spChg chg="add del">
          <ac:chgData name="Peter Krkoška" userId="684a5b1cd6769408" providerId="LiveId" clId="{2E47D0C7-2B63-4A1A-AFC2-E11DC4077496}" dt="2021-04-09T13:05:34.861" v="26" actId="26606"/>
          <ac:spMkLst>
            <pc:docMk/>
            <pc:sldMk cId="1755127416" sldId="361"/>
            <ac:spMk id="46" creationId="{5B7778FC-632E-4DCA-A7CB-0D7731CCF970}"/>
          </ac:spMkLst>
        </pc:spChg>
        <pc:spChg chg="add del">
          <ac:chgData name="Peter Krkoška" userId="684a5b1cd6769408" providerId="LiveId" clId="{2E47D0C7-2B63-4A1A-AFC2-E11DC4077496}" dt="2021-04-09T13:05:34.861" v="26" actId="26606"/>
          <ac:spMkLst>
            <pc:docMk/>
            <pc:sldMk cId="1755127416" sldId="361"/>
            <ac:spMk id="47" creationId="{FA23A907-97FB-4A8F-880A-DD77401C4296}"/>
          </ac:spMkLst>
        </pc:spChg>
        <pc:spChg chg="add">
          <ac:chgData name="Peter Krkoška" userId="684a5b1cd6769408" providerId="LiveId" clId="{2E47D0C7-2B63-4A1A-AFC2-E11DC4077496}" dt="2021-04-09T13:05:34.861" v="27" actId="26606"/>
          <ac:spMkLst>
            <pc:docMk/>
            <pc:sldMk cId="1755127416" sldId="361"/>
            <ac:spMk id="49" creationId="{389575E1-3389-451A-A5F7-27854C25C599}"/>
          </ac:spMkLst>
        </pc:spChg>
        <pc:spChg chg="add">
          <ac:chgData name="Peter Krkoška" userId="684a5b1cd6769408" providerId="LiveId" clId="{2E47D0C7-2B63-4A1A-AFC2-E11DC4077496}" dt="2021-04-09T13:05:34.861" v="27" actId="26606"/>
          <ac:spMkLst>
            <pc:docMk/>
            <pc:sldMk cId="1755127416" sldId="361"/>
            <ac:spMk id="50" creationId="{A53CCC5C-D88E-40FB-B30B-23DCDBD01D37}"/>
          </ac:spMkLst>
        </pc:spChg>
        <pc:spChg chg="add">
          <ac:chgData name="Peter Krkoška" userId="684a5b1cd6769408" providerId="LiveId" clId="{2E47D0C7-2B63-4A1A-AFC2-E11DC4077496}" dt="2021-04-09T13:05:34.861" v="27" actId="26606"/>
          <ac:spMkLst>
            <pc:docMk/>
            <pc:sldMk cId="1755127416" sldId="361"/>
            <ac:spMk id="51" creationId="{081E4A58-353D-44AE-B2FC-2A74E2E400F7}"/>
          </ac:spMkLst>
        </pc:spChg>
        <pc:picChg chg="del">
          <ac:chgData name="Peter Krkoška" userId="684a5b1cd6769408" providerId="LiveId" clId="{2E47D0C7-2B63-4A1A-AFC2-E11DC4077496}" dt="2021-04-09T13:05:16.528" v="14" actId="478"/>
          <ac:picMkLst>
            <pc:docMk/>
            <pc:sldMk cId="1755127416" sldId="361"/>
            <ac:picMk id="4" creationId="{FBB8E725-3CF6-4C04-8A50-7F216C1004B0}"/>
          </ac:picMkLst>
        </pc:picChg>
        <pc:picChg chg="add del">
          <ac:chgData name="Peter Krkoška" userId="684a5b1cd6769408" providerId="LiveId" clId="{2E47D0C7-2B63-4A1A-AFC2-E11DC4077496}" dt="2021-04-09T13:05:34.861" v="27" actId="26606"/>
          <ac:picMkLst>
            <pc:docMk/>
            <pc:sldMk cId="1755127416" sldId="361"/>
            <ac:picMk id="11" creationId="{AC860275-E106-493A-8BF0-E0A91130EF6A}"/>
          </ac:picMkLst>
        </pc:picChg>
        <pc:cxnChg chg="add del">
          <ac:chgData name="Peter Krkoška" userId="684a5b1cd6769408" providerId="LiveId" clId="{2E47D0C7-2B63-4A1A-AFC2-E11DC4077496}" dt="2021-04-09T13:05:27.257" v="20" actId="26606"/>
          <ac:cxnSpMkLst>
            <pc:docMk/>
            <pc:sldMk cId="1755127416" sldId="361"/>
            <ac:cxnSpMk id="26" creationId="{4B3BCACB-5880-460B-9606-8C433A9AF99D}"/>
          </ac:cxnSpMkLst>
        </pc:cxnChg>
      </pc:sldChg>
      <pc:sldChg chg="addSp delSp modSp mod">
        <pc:chgData name="Peter Krkoška" userId="684a5b1cd6769408" providerId="LiveId" clId="{2E47D0C7-2B63-4A1A-AFC2-E11DC4077496}" dt="2021-04-09T13:05:48.015" v="32" actId="26606"/>
        <pc:sldMkLst>
          <pc:docMk/>
          <pc:sldMk cId="861877436" sldId="362"/>
        </pc:sldMkLst>
        <pc:spChg chg="mod">
          <ac:chgData name="Peter Krkoška" userId="684a5b1cd6769408" providerId="LiveId" clId="{2E47D0C7-2B63-4A1A-AFC2-E11DC4077496}" dt="2021-04-09T13:05:48.015" v="32" actId="26606"/>
          <ac:spMkLst>
            <pc:docMk/>
            <pc:sldMk cId="861877436" sldId="362"/>
            <ac:spMk id="2" creationId="{C5115C12-50C1-4F0C-B0FD-4B39297AA77D}"/>
          </ac:spMkLst>
        </pc:spChg>
        <pc:spChg chg="mod ord">
          <ac:chgData name="Peter Krkoška" userId="684a5b1cd6769408" providerId="LiveId" clId="{2E47D0C7-2B63-4A1A-AFC2-E11DC4077496}" dt="2021-04-09T13:05:48.015" v="32" actId="26606"/>
          <ac:spMkLst>
            <pc:docMk/>
            <pc:sldMk cId="861877436" sldId="362"/>
            <ac:spMk id="3" creationId="{5E944F15-2073-4920-9B2A-BCC734728B61}"/>
          </ac:spMkLst>
        </pc:spChg>
        <pc:spChg chg="add del">
          <ac:chgData name="Peter Krkoška" userId="684a5b1cd6769408" providerId="LiveId" clId="{2E47D0C7-2B63-4A1A-AFC2-E11DC4077496}" dt="2021-04-09T13:05:48.015" v="32" actId="26606"/>
          <ac:spMkLst>
            <pc:docMk/>
            <pc:sldMk cId="861877436" sldId="362"/>
            <ac:spMk id="71" creationId="{DB304A14-32D0-4873-B914-423ED7B8DAFD}"/>
          </ac:spMkLst>
        </pc:spChg>
        <pc:spChg chg="add del">
          <ac:chgData name="Peter Krkoška" userId="684a5b1cd6769408" providerId="LiveId" clId="{2E47D0C7-2B63-4A1A-AFC2-E11DC4077496}" dt="2021-04-09T13:05:48.015" v="32" actId="26606"/>
          <ac:spMkLst>
            <pc:docMk/>
            <pc:sldMk cId="861877436" sldId="362"/>
            <ac:spMk id="73" creationId="{1D460C86-854F-4FB3-ABC2-E823D8FEB9DB}"/>
          </ac:spMkLst>
        </pc:spChg>
        <pc:spChg chg="add del">
          <ac:chgData name="Peter Krkoška" userId="684a5b1cd6769408" providerId="LiveId" clId="{2E47D0C7-2B63-4A1A-AFC2-E11DC4077496}" dt="2021-04-09T13:05:48.015" v="32" actId="26606"/>
          <ac:spMkLst>
            <pc:docMk/>
            <pc:sldMk cId="861877436" sldId="362"/>
            <ac:spMk id="75" creationId="{BB48116A-278A-4CC5-89D3-9DE8E8FF1245}"/>
          </ac:spMkLst>
        </pc:spChg>
        <pc:spChg chg="add del">
          <ac:chgData name="Peter Krkoška" userId="684a5b1cd6769408" providerId="LiveId" clId="{2E47D0C7-2B63-4A1A-AFC2-E11DC4077496}" dt="2021-04-09T13:05:48.015" v="31" actId="26606"/>
          <ac:spMkLst>
            <pc:docMk/>
            <pc:sldMk cId="861877436" sldId="362"/>
            <ac:spMk id="135" creationId="{6A84B152-3496-4C52-AF08-97AFFC09DD2C}"/>
          </ac:spMkLst>
        </pc:spChg>
        <pc:spChg chg="add del">
          <ac:chgData name="Peter Krkoška" userId="684a5b1cd6769408" providerId="LiveId" clId="{2E47D0C7-2B63-4A1A-AFC2-E11DC4077496}" dt="2021-04-09T13:05:48.015" v="31" actId="26606"/>
          <ac:spMkLst>
            <pc:docMk/>
            <pc:sldMk cId="861877436" sldId="362"/>
            <ac:spMk id="137" creationId="{6B2ADB95-0FA3-4BD7-A8AC-89D014A83E5B}"/>
          </ac:spMkLst>
        </pc:spChg>
        <pc:spChg chg="add del">
          <ac:chgData name="Peter Krkoška" userId="684a5b1cd6769408" providerId="LiveId" clId="{2E47D0C7-2B63-4A1A-AFC2-E11DC4077496}" dt="2021-04-09T13:05:48.015" v="31" actId="26606"/>
          <ac:spMkLst>
            <pc:docMk/>
            <pc:sldMk cId="861877436" sldId="362"/>
            <ac:spMk id="139" creationId="{C924DBCE-E731-4B22-8181-A39C1D86276C}"/>
          </ac:spMkLst>
        </pc:spChg>
        <pc:spChg chg="add del">
          <ac:chgData name="Peter Krkoška" userId="684a5b1cd6769408" providerId="LiveId" clId="{2E47D0C7-2B63-4A1A-AFC2-E11DC4077496}" dt="2021-04-09T13:05:48.015" v="31" actId="26606"/>
          <ac:spMkLst>
            <pc:docMk/>
            <pc:sldMk cId="861877436" sldId="362"/>
            <ac:spMk id="141" creationId="{4CBF9756-6AC8-4C65-84DF-56FBFFA1D873}"/>
          </ac:spMkLst>
        </pc:spChg>
        <pc:spChg chg="add del">
          <ac:chgData name="Peter Krkoška" userId="684a5b1cd6769408" providerId="LiveId" clId="{2E47D0C7-2B63-4A1A-AFC2-E11DC4077496}" dt="2021-04-09T13:05:48.015" v="31" actId="26606"/>
          <ac:spMkLst>
            <pc:docMk/>
            <pc:sldMk cId="861877436" sldId="362"/>
            <ac:spMk id="143" creationId="{2D385988-EAAF-4C27-AF8A-2BFBECAF3D4F}"/>
          </ac:spMkLst>
        </pc:spChg>
        <pc:spChg chg="add del">
          <ac:chgData name="Peter Krkoška" userId="684a5b1cd6769408" providerId="LiveId" clId="{2E47D0C7-2B63-4A1A-AFC2-E11DC4077496}" dt="2021-04-09T13:05:48.015" v="31" actId="26606"/>
          <ac:spMkLst>
            <pc:docMk/>
            <pc:sldMk cId="861877436" sldId="362"/>
            <ac:spMk id="147" creationId="{B621D332-7329-4994-8836-C429A51B7549}"/>
          </ac:spMkLst>
        </pc:spChg>
        <pc:spChg chg="add del">
          <ac:chgData name="Peter Krkoška" userId="684a5b1cd6769408" providerId="LiveId" clId="{2E47D0C7-2B63-4A1A-AFC2-E11DC4077496}" dt="2021-04-09T13:05:48.015" v="31" actId="26606"/>
          <ac:spMkLst>
            <pc:docMk/>
            <pc:sldMk cId="861877436" sldId="362"/>
            <ac:spMk id="149" creationId="{2D20F754-35A9-4508-BE3C-C59996D1437B}"/>
          </ac:spMkLst>
        </pc:spChg>
        <pc:spChg chg="add">
          <ac:chgData name="Peter Krkoška" userId="684a5b1cd6769408" providerId="LiveId" clId="{2E47D0C7-2B63-4A1A-AFC2-E11DC4077496}" dt="2021-04-09T13:05:48.015" v="32" actId="26606"/>
          <ac:spMkLst>
            <pc:docMk/>
            <pc:sldMk cId="861877436" sldId="362"/>
            <ac:spMk id="1028" creationId="{95199994-21AE-49A2-BA0D-12E295989A9A}"/>
          </ac:spMkLst>
        </pc:spChg>
        <pc:spChg chg="add">
          <ac:chgData name="Peter Krkoška" userId="684a5b1cd6769408" providerId="LiveId" clId="{2E47D0C7-2B63-4A1A-AFC2-E11DC4077496}" dt="2021-04-09T13:05:48.015" v="32" actId="26606"/>
          <ac:spMkLst>
            <pc:docMk/>
            <pc:sldMk cId="861877436" sldId="362"/>
            <ac:spMk id="1029" creationId="{A2C34835-4F79-4934-B151-D68E79764C72}"/>
          </ac:spMkLst>
        </pc:spChg>
        <pc:picChg chg="mod">
          <ac:chgData name="Peter Krkoška" userId="684a5b1cd6769408" providerId="LiveId" clId="{2E47D0C7-2B63-4A1A-AFC2-E11DC4077496}" dt="2021-04-09T13:05:48.015" v="32" actId="26606"/>
          <ac:picMkLst>
            <pc:docMk/>
            <pc:sldMk cId="861877436" sldId="362"/>
            <ac:picMk id="1026" creationId="{1A0F1BD2-45BE-4EB1-AAE5-3D3CEB397C0A}"/>
          </ac:picMkLst>
        </pc:picChg>
        <pc:cxnChg chg="add del">
          <ac:chgData name="Peter Krkoška" userId="684a5b1cd6769408" providerId="LiveId" clId="{2E47D0C7-2B63-4A1A-AFC2-E11DC4077496}" dt="2021-04-09T13:05:48.015" v="31" actId="26606"/>
          <ac:cxnSpMkLst>
            <pc:docMk/>
            <pc:sldMk cId="861877436" sldId="362"/>
            <ac:cxnSpMk id="145" creationId="{43621FD4-D14D-45D5-9A57-9A2DE5EA59C0}"/>
          </ac:cxnSpMkLst>
        </pc:cxnChg>
      </pc:sldChg>
      <pc:sldChg chg="addSp delSp modSp mod">
        <pc:chgData name="Peter Krkoška" userId="684a5b1cd6769408" providerId="LiveId" clId="{2E47D0C7-2B63-4A1A-AFC2-E11DC4077496}" dt="2021-04-11T18:41:32.946" v="162" actId="27636"/>
        <pc:sldMkLst>
          <pc:docMk/>
          <pc:sldMk cId="1577953529" sldId="363"/>
        </pc:sldMkLst>
        <pc:spChg chg="mod">
          <ac:chgData name="Peter Krkoška" userId="684a5b1cd6769408" providerId="LiveId" clId="{2E47D0C7-2B63-4A1A-AFC2-E11DC4077496}" dt="2021-04-09T13:05:56.598" v="33" actId="26606"/>
          <ac:spMkLst>
            <pc:docMk/>
            <pc:sldMk cId="1577953529" sldId="363"/>
            <ac:spMk id="2" creationId="{F96E9607-7455-462E-BE53-C878C2EE0D42}"/>
          </ac:spMkLst>
        </pc:spChg>
        <pc:spChg chg="mod ord">
          <ac:chgData name="Peter Krkoška" userId="684a5b1cd6769408" providerId="LiveId" clId="{2E47D0C7-2B63-4A1A-AFC2-E11DC4077496}" dt="2021-04-11T18:41:32.946" v="162" actId="27636"/>
          <ac:spMkLst>
            <pc:docMk/>
            <pc:sldMk cId="1577953529" sldId="363"/>
            <ac:spMk id="3" creationId="{267F7BBF-82BF-4522-BEF6-01122D84B862}"/>
          </ac:spMkLst>
        </pc:spChg>
        <pc:spChg chg="del">
          <ac:chgData name="Peter Krkoška" userId="684a5b1cd6769408" providerId="LiveId" clId="{2E47D0C7-2B63-4A1A-AFC2-E11DC4077496}" dt="2021-04-09T13:05:56.598" v="33" actId="26606"/>
          <ac:spMkLst>
            <pc:docMk/>
            <pc:sldMk cId="1577953529" sldId="363"/>
            <ac:spMk id="199" creationId="{2B566528-1B12-4246-9431-5C2D7D081168}"/>
          </ac:spMkLst>
        </pc:spChg>
        <pc:spChg chg="del">
          <ac:chgData name="Peter Krkoška" userId="684a5b1cd6769408" providerId="LiveId" clId="{2E47D0C7-2B63-4A1A-AFC2-E11DC4077496}" dt="2021-04-09T13:05:56.598" v="33" actId="26606"/>
          <ac:spMkLst>
            <pc:docMk/>
            <pc:sldMk cId="1577953529" sldId="363"/>
            <ac:spMk id="205" creationId="{D3F51FEB-38FB-4F6C-9F7B-2F2AFAB65463}"/>
          </ac:spMkLst>
        </pc:spChg>
        <pc:spChg chg="del">
          <ac:chgData name="Peter Krkoška" userId="684a5b1cd6769408" providerId="LiveId" clId="{2E47D0C7-2B63-4A1A-AFC2-E11DC4077496}" dt="2021-04-09T13:05:56.598" v="33" actId="26606"/>
          <ac:spMkLst>
            <pc:docMk/>
            <pc:sldMk cId="1577953529" sldId="363"/>
            <ac:spMk id="207" creationId="{1E547BA6-BAE0-43BB-A7CA-60F69CE252F0}"/>
          </ac:spMkLst>
        </pc:spChg>
        <pc:spChg chg="add">
          <ac:chgData name="Peter Krkoška" userId="684a5b1cd6769408" providerId="LiveId" clId="{2E47D0C7-2B63-4A1A-AFC2-E11DC4077496}" dt="2021-04-09T13:05:56.598" v="33" actId="26606"/>
          <ac:spMkLst>
            <pc:docMk/>
            <pc:sldMk cId="1577953529" sldId="363"/>
            <ac:spMk id="256" creationId="{53E60C6D-4E85-4E14-BCDF-BF15C241F7CA}"/>
          </ac:spMkLst>
        </pc:spChg>
        <pc:spChg chg="add">
          <ac:chgData name="Peter Krkoška" userId="684a5b1cd6769408" providerId="LiveId" clId="{2E47D0C7-2B63-4A1A-AFC2-E11DC4077496}" dt="2021-04-09T13:05:56.598" v="33" actId="26606"/>
          <ac:spMkLst>
            <pc:docMk/>
            <pc:sldMk cId="1577953529" sldId="363"/>
            <ac:spMk id="257" creationId="{7D42D292-4C48-479B-9E59-E29CD9871C0C}"/>
          </ac:spMkLst>
        </pc:spChg>
        <pc:spChg chg="add">
          <ac:chgData name="Peter Krkoška" userId="684a5b1cd6769408" providerId="LiveId" clId="{2E47D0C7-2B63-4A1A-AFC2-E11DC4077496}" dt="2021-04-09T13:05:56.598" v="33" actId="26606"/>
          <ac:spMkLst>
            <pc:docMk/>
            <pc:sldMk cId="1577953529" sldId="363"/>
            <ac:spMk id="258" creationId="{533DF362-939D-4EEE-8DC4-6B54607E5611}"/>
          </ac:spMkLst>
        </pc:spChg>
        <pc:grpChg chg="del">
          <ac:chgData name="Peter Krkoška" userId="684a5b1cd6769408" providerId="LiveId" clId="{2E47D0C7-2B63-4A1A-AFC2-E11DC4077496}" dt="2021-04-09T13:05:56.598" v="33" actId="26606"/>
          <ac:grpSpMkLst>
            <pc:docMk/>
            <pc:sldMk cId="1577953529" sldId="363"/>
            <ac:grpSpMk id="201" creationId="{912209CB-3E4C-43AE-B507-08269FAE89F5}"/>
          </ac:grpSpMkLst>
        </pc:grpChg>
        <pc:picChg chg="mod ord">
          <ac:chgData name="Peter Krkoška" userId="684a5b1cd6769408" providerId="LiveId" clId="{2E47D0C7-2B63-4A1A-AFC2-E11DC4077496}" dt="2021-04-09T13:05:56.598" v="33" actId="26606"/>
          <ac:picMkLst>
            <pc:docMk/>
            <pc:sldMk cId="1577953529" sldId="363"/>
            <ac:picMk id="1026" creationId="{F00924BE-252A-477D-8644-4FFC5A128232}"/>
          </ac:picMkLst>
        </pc:picChg>
        <pc:picChg chg="mod">
          <ac:chgData name="Peter Krkoška" userId="684a5b1cd6769408" providerId="LiveId" clId="{2E47D0C7-2B63-4A1A-AFC2-E11DC4077496}" dt="2021-04-09T13:05:56.598" v="33" actId="26606"/>
          <ac:picMkLst>
            <pc:docMk/>
            <pc:sldMk cId="1577953529" sldId="363"/>
            <ac:picMk id="2050" creationId="{711A67A4-7D30-49F2-8AA7-9162248E86E4}"/>
          </ac:picMkLst>
        </pc:picChg>
      </pc:sldChg>
      <pc:sldChg chg="addSp delSp modSp mod">
        <pc:chgData name="Peter Krkoška" userId="684a5b1cd6769408" providerId="LiveId" clId="{2E47D0C7-2B63-4A1A-AFC2-E11DC4077496}" dt="2021-04-11T18:41:54.278" v="163" actId="115"/>
        <pc:sldMkLst>
          <pc:docMk/>
          <pc:sldMk cId="1976577019" sldId="364"/>
        </pc:sldMkLst>
        <pc:spChg chg="mod">
          <ac:chgData name="Peter Krkoška" userId="684a5b1cd6769408" providerId="LiveId" clId="{2E47D0C7-2B63-4A1A-AFC2-E11DC4077496}" dt="2021-04-09T13:06:03.500" v="35" actId="26606"/>
          <ac:spMkLst>
            <pc:docMk/>
            <pc:sldMk cId="1976577019" sldId="364"/>
            <ac:spMk id="2" creationId="{DE24C4C2-9264-435D-8F85-03E6F3EC3F17}"/>
          </ac:spMkLst>
        </pc:spChg>
        <pc:spChg chg="mod">
          <ac:chgData name="Peter Krkoška" userId="684a5b1cd6769408" providerId="LiveId" clId="{2E47D0C7-2B63-4A1A-AFC2-E11DC4077496}" dt="2021-04-11T18:41:54.278" v="163" actId="115"/>
          <ac:spMkLst>
            <pc:docMk/>
            <pc:sldMk cId="1976577019" sldId="364"/>
            <ac:spMk id="3" creationId="{DAE3EBE1-549F-4769-B97E-D75A3CBBDB13}"/>
          </ac:spMkLst>
        </pc:spChg>
        <pc:spChg chg="del">
          <ac:chgData name="Peter Krkoška" userId="684a5b1cd6769408" providerId="LiveId" clId="{2E47D0C7-2B63-4A1A-AFC2-E11DC4077496}" dt="2021-04-09T13:06:03.500" v="35" actId="26606"/>
          <ac:spMkLst>
            <pc:docMk/>
            <pc:sldMk cId="1976577019" sldId="364"/>
            <ac:spMk id="71" creationId="{F56F5174-31D9-4DBB-AAB7-A1FD7BDB1352}"/>
          </ac:spMkLst>
        </pc:spChg>
        <pc:spChg chg="del">
          <ac:chgData name="Peter Krkoška" userId="684a5b1cd6769408" providerId="LiveId" clId="{2E47D0C7-2B63-4A1A-AFC2-E11DC4077496}" dt="2021-04-09T13:06:03.500" v="35" actId="26606"/>
          <ac:spMkLst>
            <pc:docMk/>
            <pc:sldMk cId="1976577019" sldId="364"/>
            <ac:spMk id="75" creationId="{F9A95BEE-6BB1-4A28-A8E6-A34B2E42EF87}"/>
          </ac:spMkLst>
        </pc:spChg>
        <pc:spChg chg="add">
          <ac:chgData name="Peter Krkoška" userId="684a5b1cd6769408" providerId="LiveId" clId="{2E47D0C7-2B63-4A1A-AFC2-E11DC4077496}" dt="2021-04-09T13:06:03.500" v="35" actId="26606"/>
          <ac:spMkLst>
            <pc:docMk/>
            <pc:sldMk cId="1976577019" sldId="364"/>
            <ac:spMk id="80" creationId="{1BB867FF-FC45-48F7-8104-F89BE54909F1}"/>
          </ac:spMkLst>
        </pc:spChg>
        <pc:spChg chg="add">
          <ac:chgData name="Peter Krkoška" userId="684a5b1cd6769408" providerId="LiveId" clId="{2E47D0C7-2B63-4A1A-AFC2-E11DC4077496}" dt="2021-04-09T13:06:03.500" v="35" actId="26606"/>
          <ac:spMkLst>
            <pc:docMk/>
            <pc:sldMk cId="1976577019" sldId="364"/>
            <ac:spMk id="82" creationId="{8BB56887-D0D5-4F0C-9E19-7247EB83C8B7}"/>
          </ac:spMkLst>
        </pc:spChg>
        <pc:spChg chg="add">
          <ac:chgData name="Peter Krkoška" userId="684a5b1cd6769408" providerId="LiveId" clId="{2E47D0C7-2B63-4A1A-AFC2-E11DC4077496}" dt="2021-04-09T13:06:03.500" v="35" actId="26606"/>
          <ac:spMkLst>
            <pc:docMk/>
            <pc:sldMk cId="1976577019" sldId="364"/>
            <ac:spMk id="84" creationId="{081E4A58-353D-44AE-B2FC-2A74E2E400F7}"/>
          </ac:spMkLst>
        </pc:spChg>
        <pc:picChg chg="del">
          <ac:chgData name="Peter Krkoška" userId="684a5b1cd6769408" providerId="LiveId" clId="{2E47D0C7-2B63-4A1A-AFC2-E11DC4077496}" dt="2021-04-09T13:06:03.500" v="35" actId="26606"/>
          <ac:picMkLst>
            <pc:docMk/>
            <pc:sldMk cId="1976577019" sldId="364"/>
            <ac:picMk id="73" creationId="{AE113210-7872-481A-ADE6-3A05CCAF5EB2}"/>
          </ac:picMkLst>
        </pc:picChg>
        <pc:picChg chg="del">
          <ac:chgData name="Peter Krkoška" userId="684a5b1cd6769408" providerId="LiveId" clId="{2E47D0C7-2B63-4A1A-AFC2-E11DC4077496}" dt="2021-04-09T13:06:00.840" v="34" actId="478"/>
          <ac:picMkLst>
            <pc:docMk/>
            <pc:sldMk cId="1976577019" sldId="364"/>
            <ac:picMk id="3074" creationId="{34AF0FD4-2B17-42D8-B420-D9BEB03E7306}"/>
          </ac:picMkLst>
        </pc:picChg>
      </pc:sldChg>
      <pc:sldChg chg="addSp delSp modSp mod setBg setClrOvrMap">
        <pc:chgData name="Peter Krkoška" userId="684a5b1cd6769408" providerId="LiveId" clId="{2E47D0C7-2B63-4A1A-AFC2-E11DC4077496}" dt="2021-04-11T18:42:32.761" v="167" actId="26606"/>
        <pc:sldMkLst>
          <pc:docMk/>
          <pc:sldMk cId="2541218558" sldId="365"/>
        </pc:sldMkLst>
        <pc:spChg chg="mod">
          <ac:chgData name="Peter Krkoška" userId="684a5b1cd6769408" providerId="LiveId" clId="{2E47D0C7-2B63-4A1A-AFC2-E11DC4077496}" dt="2021-04-11T18:42:32.761" v="167" actId="26606"/>
          <ac:spMkLst>
            <pc:docMk/>
            <pc:sldMk cId="2541218558" sldId="365"/>
            <ac:spMk id="2" creationId="{10EC7FB7-A620-4B3F-A90B-EA15EB6E6DAC}"/>
          </ac:spMkLst>
        </pc:spChg>
        <pc:spChg chg="mod">
          <ac:chgData name="Peter Krkoška" userId="684a5b1cd6769408" providerId="LiveId" clId="{2E47D0C7-2B63-4A1A-AFC2-E11DC4077496}" dt="2021-04-11T18:42:32.761" v="167" actId="26606"/>
          <ac:spMkLst>
            <pc:docMk/>
            <pc:sldMk cId="2541218558" sldId="365"/>
            <ac:spMk id="3" creationId="{37C30418-CEE3-495B-82B3-E3923B77A438}"/>
          </ac:spMkLst>
        </pc:spChg>
        <pc:spChg chg="del">
          <ac:chgData name="Peter Krkoška" userId="684a5b1cd6769408" providerId="LiveId" clId="{2E47D0C7-2B63-4A1A-AFC2-E11DC4077496}" dt="2021-04-09T13:06:12.693" v="37" actId="26606"/>
          <ac:spMkLst>
            <pc:docMk/>
            <pc:sldMk cId="2541218558" sldId="365"/>
            <ac:spMk id="71" creationId="{4F74D28C-3268-4E35-8EE1-D92CB4A85A7D}"/>
          </ac:spMkLst>
        </pc:spChg>
        <pc:spChg chg="add del">
          <ac:chgData name="Peter Krkoška" userId="684a5b1cd6769408" providerId="LiveId" clId="{2E47D0C7-2B63-4A1A-AFC2-E11DC4077496}" dt="2021-04-11T18:42:32.761" v="167" actId="26606"/>
          <ac:spMkLst>
            <pc:docMk/>
            <pc:sldMk cId="2541218558" sldId="365"/>
            <ac:spMk id="76" creationId="{F837543A-6020-4505-A233-C9DB4BF74011}"/>
          </ac:spMkLst>
        </pc:spChg>
        <pc:spChg chg="add del">
          <ac:chgData name="Peter Krkoška" userId="684a5b1cd6769408" providerId="LiveId" clId="{2E47D0C7-2B63-4A1A-AFC2-E11DC4077496}" dt="2021-04-11T18:42:32.761" v="167" actId="26606"/>
          <ac:spMkLst>
            <pc:docMk/>
            <pc:sldMk cId="2541218558" sldId="365"/>
            <ac:spMk id="78" creationId="{35B16301-FB18-48BA-A6DD-C37CAF6F9A18}"/>
          </ac:spMkLst>
        </pc:spChg>
        <pc:spChg chg="add del">
          <ac:chgData name="Peter Krkoška" userId="684a5b1cd6769408" providerId="LiveId" clId="{2E47D0C7-2B63-4A1A-AFC2-E11DC4077496}" dt="2021-04-11T18:42:32.761" v="167" actId="26606"/>
          <ac:spMkLst>
            <pc:docMk/>
            <pc:sldMk cId="2541218558" sldId="365"/>
            <ac:spMk id="80" creationId="{C3C0D90E-074A-4F52-9B11-B52BEF4BCBE5}"/>
          </ac:spMkLst>
        </pc:spChg>
        <pc:spChg chg="add del">
          <ac:chgData name="Peter Krkoška" userId="684a5b1cd6769408" providerId="LiveId" clId="{2E47D0C7-2B63-4A1A-AFC2-E11DC4077496}" dt="2021-04-11T18:42:32.761" v="167" actId="26606"/>
          <ac:spMkLst>
            <pc:docMk/>
            <pc:sldMk cId="2541218558" sldId="365"/>
            <ac:spMk id="82" creationId="{CABBD4C1-E6F8-46F6-8152-A8A97490BF4D}"/>
          </ac:spMkLst>
        </pc:spChg>
        <pc:spChg chg="add del">
          <ac:chgData name="Peter Krkoška" userId="684a5b1cd6769408" providerId="LiveId" clId="{2E47D0C7-2B63-4A1A-AFC2-E11DC4077496}" dt="2021-04-11T18:42:32.761" v="167" actId="26606"/>
          <ac:spMkLst>
            <pc:docMk/>
            <pc:sldMk cId="2541218558" sldId="365"/>
            <ac:spMk id="84" creationId="{83BA5EF5-1FE9-4BF9-83BB-269BCDDF6156}"/>
          </ac:spMkLst>
        </pc:spChg>
        <pc:spChg chg="add del">
          <ac:chgData name="Peter Krkoška" userId="684a5b1cd6769408" providerId="LiveId" clId="{2E47D0C7-2B63-4A1A-AFC2-E11DC4077496}" dt="2021-04-11T18:42:32.761" v="167" actId="26606"/>
          <ac:spMkLst>
            <pc:docMk/>
            <pc:sldMk cId="2541218558" sldId="365"/>
            <ac:spMk id="88" creationId="{88853921-7BC9-4BDE-ACAB-133C683C82D6}"/>
          </ac:spMkLst>
        </pc:spChg>
        <pc:spChg chg="add del">
          <ac:chgData name="Peter Krkoška" userId="684a5b1cd6769408" providerId="LiveId" clId="{2E47D0C7-2B63-4A1A-AFC2-E11DC4077496}" dt="2021-04-11T18:42:32.761" v="167" actId="26606"/>
          <ac:spMkLst>
            <pc:docMk/>
            <pc:sldMk cId="2541218558" sldId="365"/>
            <ac:spMk id="90" creationId="{09192968-3AE7-4470-A61C-97294BB92731}"/>
          </ac:spMkLst>
        </pc:spChg>
        <pc:spChg chg="add del">
          <ac:chgData name="Peter Krkoška" userId="684a5b1cd6769408" providerId="LiveId" clId="{2E47D0C7-2B63-4A1A-AFC2-E11DC4077496}" dt="2021-04-11T18:42:32.761" v="167" actId="26606"/>
          <ac:spMkLst>
            <pc:docMk/>
            <pc:sldMk cId="2541218558" sldId="365"/>
            <ac:spMk id="92" creationId="{3AB72E55-43E4-4356-BFE8-E2102CB0B505}"/>
          </ac:spMkLst>
        </pc:spChg>
        <pc:spChg chg="add del">
          <ac:chgData name="Peter Krkoška" userId="684a5b1cd6769408" providerId="LiveId" clId="{2E47D0C7-2B63-4A1A-AFC2-E11DC4077496}" dt="2021-04-11T18:42:32.761" v="166" actId="26606"/>
          <ac:spMkLst>
            <pc:docMk/>
            <pc:sldMk cId="2541218558" sldId="365"/>
            <ac:spMk id="135" creationId="{6EBF06A5-4173-45DE-87B1-0791E098A374}"/>
          </ac:spMkLst>
        </pc:spChg>
        <pc:spChg chg="add del">
          <ac:chgData name="Peter Krkoška" userId="684a5b1cd6769408" providerId="LiveId" clId="{2E47D0C7-2B63-4A1A-AFC2-E11DC4077496}" dt="2021-04-11T18:42:32.761" v="166" actId="26606"/>
          <ac:spMkLst>
            <pc:docMk/>
            <pc:sldMk cId="2541218558" sldId="365"/>
            <ac:spMk id="137" creationId="{581DAA37-DAFB-47C9-9EE7-11C030BEC838}"/>
          </ac:spMkLst>
        </pc:spChg>
        <pc:spChg chg="add del">
          <ac:chgData name="Peter Krkoška" userId="684a5b1cd6769408" providerId="LiveId" clId="{2E47D0C7-2B63-4A1A-AFC2-E11DC4077496}" dt="2021-04-11T18:42:32.761" v="166" actId="26606"/>
          <ac:spMkLst>
            <pc:docMk/>
            <pc:sldMk cId="2541218558" sldId="365"/>
            <ac:spMk id="139" creationId="{F4CBD955-7E14-485C-919F-EC1D1B9BC25C}"/>
          </ac:spMkLst>
        </pc:spChg>
        <pc:spChg chg="add">
          <ac:chgData name="Peter Krkoška" userId="684a5b1cd6769408" providerId="LiveId" clId="{2E47D0C7-2B63-4A1A-AFC2-E11DC4077496}" dt="2021-04-11T18:42:32.761" v="167" actId="26606"/>
          <ac:spMkLst>
            <pc:docMk/>
            <pc:sldMk cId="2541218558" sldId="365"/>
            <ac:spMk id="141" creationId="{3873B707-463F-40B0-8227-E8CC6C67EB25}"/>
          </ac:spMkLst>
        </pc:spChg>
        <pc:spChg chg="add">
          <ac:chgData name="Peter Krkoška" userId="684a5b1cd6769408" providerId="LiveId" clId="{2E47D0C7-2B63-4A1A-AFC2-E11DC4077496}" dt="2021-04-11T18:42:32.761" v="167" actId="26606"/>
          <ac:spMkLst>
            <pc:docMk/>
            <pc:sldMk cId="2541218558" sldId="365"/>
            <ac:spMk id="143" creationId="{C13237C8-E62C-4F0D-A318-BD6FB6C2D138}"/>
          </ac:spMkLst>
        </pc:spChg>
        <pc:spChg chg="add">
          <ac:chgData name="Peter Krkoška" userId="684a5b1cd6769408" providerId="LiveId" clId="{2E47D0C7-2B63-4A1A-AFC2-E11DC4077496}" dt="2021-04-11T18:42:32.761" v="167" actId="26606"/>
          <ac:spMkLst>
            <pc:docMk/>
            <pc:sldMk cId="2541218558" sldId="365"/>
            <ac:spMk id="145" creationId="{19C9EAEA-39D0-4B0E-A0EB-51E7B26740B1}"/>
          </ac:spMkLst>
        </pc:spChg>
        <pc:spChg chg="add">
          <ac:chgData name="Peter Krkoška" userId="684a5b1cd6769408" providerId="LiveId" clId="{2E47D0C7-2B63-4A1A-AFC2-E11DC4077496}" dt="2021-04-11T18:42:32.761" v="167" actId="26606"/>
          <ac:spMkLst>
            <pc:docMk/>
            <pc:sldMk cId="2541218558" sldId="365"/>
            <ac:spMk id="2052" creationId="{201CC55D-ED54-4C5C-95E6-10947BD1103B}"/>
          </ac:spMkLst>
        </pc:spChg>
        <pc:grpChg chg="add">
          <ac:chgData name="Peter Krkoška" userId="684a5b1cd6769408" providerId="LiveId" clId="{2E47D0C7-2B63-4A1A-AFC2-E11DC4077496}" dt="2021-04-11T18:42:32.761" v="167" actId="26606"/>
          <ac:grpSpMkLst>
            <pc:docMk/>
            <pc:sldMk cId="2541218558" sldId="365"/>
            <ac:grpSpMk id="2053" creationId="{1DE889C7-FAD6-4397-98E2-05D503484459}"/>
          </ac:grpSpMkLst>
        </pc:grpChg>
        <pc:picChg chg="add mod ord">
          <ac:chgData name="Peter Krkoška" userId="684a5b1cd6769408" providerId="LiveId" clId="{2E47D0C7-2B63-4A1A-AFC2-E11DC4077496}" dt="2021-04-11T18:42:32.761" v="167" actId="26606"/>
          <ac:picMkLst>
            <pc:docMk/>
            <pc:sldMk cId="2541218558" sldId="365"/>
            <ac:picMk id="2050" creationId="{9E796C72-9578-4B7F-9255-981B4A2C54BA}"/>
          </ac:picMkLst>
        </pc:picChg>
        <pc:picChg chg="del">
          <ac:chgData name="Peter Krkoška" userId="684a5b1cd6769408" providerId="LiveId" clId="{2E47D0C7-2B63-4A1A-AFC2-E11DC4077496}" dt="2021-04-09T13:06:07.907" v="36" actId="478"/>
          <ac:picMkLst>
            <pc:docMk/>
            <pc:sldMk cId="2541218558" sldId="365"/>
            <ac:picMk id="4098" creationId="{3A6D5646-5D39-48A1-A554-76891887D3DD}"/>
          </ac:picMkLst>
        </pc:picChg>
        <pc:cxnChg chg="add del">
          <ac:chgData name="Peter Krkoška" userId="684a5b1cd6769408" providerId="LiveId" clId="{2E47D0C7-2B63-4A1A-AFC2-E11DC4077496}" dt="2021-04-11T18:42:32.761" v="167" actId="26606"/>
          <ac:cxnSpMkLst>
            <pc:docMk/>
            <pc:sldMk cId="2541218558" sldId="365"/>
            <ac:cxnSpMk id="86" creationId="{4B3BCACB-5880-460B-9606-8C433A9AF99D}"/>
          </ac:cxnSpMkLst>
        </pc:cxnChg>
      </pc:sldChg>
      <pc:sldChg chg="addSp delSp modSp mod setBg setClrOvrMap">
        <pc:chgData name="Peter Krkoška" userId="684a5b1cd6769408" providerId="LiveId" clId="{2E47D0C7-2B63-4A1A-AFC2-E11DC4077496}" dt="2021-04-11T18:42:46.347" v="169" actId="113"/>
        <pc:sldMkLst>
          <pc:docMk/>
          <pc:sldMk cId="890949862" sldId="366"/>
        </pc:sldMkLst>
        <pc:spChg chg="mod">
          <ac:chgData name="Peter Krkoška" userId="684a5b1cd6769408" providerId="LiveId" clId="{2E47D0C7-2B63-4A1A-AFC2-E11DC4077496}" dt="2021-04-09T13:06:36.549" v="44" actId="26606"/>
          <ac:spMkLst>
            <pc:docMk/>
            <pc:sldMk cId="890949862" sldId="366"/>
            <ac:spMk id="2" creationId="{11EBDCAA-B653-4586-9121-35C1A714E99C}"/>
          </ac:spMkLst>
        </pc:spChg>
        <pc:spChg chg="mod">
          <ac:chgData name="Peter Krkoška" userId="684a5b1cd6769408" providerId="LiveId" clId="{2E47D0C7-2B63-4A1A-AFC2-E11DC4077496}" dt="2021-04-11T18:42:46.347" v="169" actId="113"/>
          <ac:spMkLst>
            <pc:docMk/>
            <pc:sldMk cId="890949862" sldId="366"/>
            <ac:spMk id="3" creationId="{A3F94E21-5029-4925-A184-EB9B7CA8A031}"/>
          </ac:spMkLst>
        </pc:spChg>
        <pc:spChg chg="add">
          <ac:chgData name="Peter Krkoška" userId="684a5b1cd6769408" providerId="LiveId" clId="{2E47D0C7-2B63-4A1A-AFC2-E11DC4077496}" dt="2021-04-09T13:06:36.549" v="44" actId="26606"/>
          <ac:spMkLst>
            <pc:docMk/>
            <pc:sldMk cId="890949862" sldId="366"/>
            <ac:spMk id="75" creationId="{7025EFD5-738C-41B9-87FE-0C00E211BD8B}"/>
          </ac:spMkLst>
        </pc:spChg>
        <pc:spChg chg="add">
          <ac:chgData name="Peter Krkoška" userId="684a5b1cd6769408" providerId="LiveId" clId="{2E47D0C7-2B63-4A1A-AFC2-E11DC4077496}" dt="2021-04-09T13:06:36.549" v="44" actId="26606"/>
          <ac:spMkLst>
            <pc:docMk/>
            <pc:sldMk cId="890949862" sldId="366"/>
            <ac:spMk id="77" creationId="{835EF3DD-7D43-4A27-8967-A92FD8CC9365}"/>
          </ac:spMkLst>
        </pc:spChg>
        <pc:spChg chg="del">
          <ac:chgData name="Peter Krkoška" userId="684a5b1cd6769408" providerId="LiveId" clId="{2E47D0C7-2B63-4A1A-AFC2-E11DC4077496}" dt="2021-04-09T13:06:36.549" v="44" actId="26606"/>
          <ac:spMkLst>
            <pc:docMk/>
            <pc:sldMk cId="890949862" sldId="366"/>
            <ac:spMk id="5126" creationId="{CF62D2A7-8207-488C-9F46-316BA81A16C8}"/>
          </ac:spMkLst>
        </pc:spChg>
        <pc:picChg chg="mod ord">
          <ac:chgData name="Peter Krkoška" userId="684a5b1cd6769408" providerId="LiveId" clId="{2E47D0C7-2B63-4A1A-AFC2-E11DC4077496}" dt="2021-04-09T13:06:36.549" v="44" actId="26606"/>
          <ac:picMkLst>
            <pc:docMk/>
            <pc:sldMk cId="890949862" sldId="366"/>
            <ac:picMk id="5124" creationId="{4598E4DE-9ACC-479E-9D75-2A6E6F7BA288}"/>
          </ac:picMkLst>
        </pc:picChg>
      </pc:sldChg>
      <pc:sldChg chg="addSp delSp modSp mod setBg setClrOvrMap">
        <pc:chgData name="Peter Krkoška" userId="684a5b1cd6769408" providerId="LiveId" clId="{2E47D0C7-2B63-4A1A-AFC2-E11DC4077496}" dt="2021-04-11T18:45:05.579" v="205" actId="6549"/>
        <pc:sldMkLst>
          <pc:docMk/>
          <pc:sldMk cId="3093409345" sldId="367"/>
        </pc:sldMkLst>
        <pc:spChg chg="mod">
          <ac:chgData name="Peter Krkoška" userId="684a5b1cd6769408" providerId="LiveId" clId="{2E47D0C7-2B63-4A1A-AFC2-E11DC4077496}" dt="2021-04-11T18:45:05.579" v="205" actId="6549"/>
          <ac:spMkLst>
            <pc:docMk/>
            <pc:sldMk cId="3093409345" sldId="367"/>
            <ac:spMk id="2" creationId="{4A79715E-58BF-4D5F-9559-3D45148265E7}"/>
          </ac:spMkLst>
        </pc:spChg>
        <pc:spChg chg="del mod ord">
          <ac:chgData name="Peter Krkoška" userId="684a5b1cd6769408" providerId="LiveId" clId="{2E47D0C7-2B63-4A1A-AFC2-E11DC4077496}" dt="2021-04-11T18:44:39.306" v="201" actId="478"/>
          <ac:spMkLst>
            <pc:docMk/>
            <pc:sldMk cId="3093409345" sldId="367"/>
            <ac:spMk id="3" creationId="{6294D93D-3999-4A76-8621-342C939E0971}"/>
          </ac:spMkLst>
        </pc:spChg>
        <pc:spChg chg="add del mod">
          <ac:chgData name="Peter Krkoška" userId="684a5b1cd6769408" providerId="LiveId" clId="{2E47D0C7-2B63-4A1A-AFC2-E11DC4077496}" dt="2021-04-11T18:44:52.128" v="203" actId="478"/>
          <ac:spMkLst>
            <pc:docMk/>
            <pc:sldMk cId="3093409345" sldId="367"/>
            <ac:spMk id="5" creationId="{0FA97F28-BB41-4FDA-8610-622A5CE54035}"/>
          </ac:spMkLst>
        </pc:spChg>
        <pc:spChg chg="del">
          <ac:chgData name="Peter Krkoška" userId="684a5b1cd6769408" providerId="LiveId" clId="{2E47D0C7-2B63-4A1A-AFC2-E11DC4077496}" dt="2021-04-09T13:06:53.161" v="46" actId="26606"/>
          <ac:spMkLst>
            <pc:docMk/>
            <pc:sldMk cId="3093409345" sldId="367"/>
            <ac:spMk id="71" creationId="{EE1FC7B4-E4A7-4452-B413-1A623E3A7230}"/>
          </ac:spMkLst>
        </pc:spChg>
        <pc:spChg chg="del">
          <ac:chgData name="Peter Krkoška" userId="684a5b1cd6769408" providerId="LiveId" clId="{2E47D0C7-2B63-4A1A-AFC2-E11DC4077496}" dt="2021-04-09T13:06:53.161" v="46" actId="26606"/>
          <ac:spMkLst>
            <pc:docMk/>
            <pc:sldMk cId="3093409345" sldId="367"/>
            <ac:spMk id="73" creationId="{E0709AF0-24F0-4486-B189-BE6386BDB198}"/>
          </ac:spMkLst>
        </pc:spChg>
        <pc:spChg chg="add del">
          <ac:chgData name="Peter Krkoška" userId="684a5b1cd6769408" providerId="LiveId" clId="{2E47D0C7-2B63-4A1A-AFC2-E11DC4077496}" dt="2021-04-11T18:44:49.298" v="202" actId="26606"/>
          <ac:spMkLst>
            <pc:docMk/>
            <pc:sldMk cId="3093409345" sldId="367"/>
            <ac:spMk id="74" creationId="{66E48AFA-8884-4F68-A44F-D2C1E8609C5A}"/>
          </ac:spMkLst>
        </pc:spChg>
        <pc:spChg chg="del">
          <ac:chgData name="Peter Krkoška" userId="684a5b1cd6769408" providerId="LiveId" clId="{2E47D0C7-2B63-4A1A-AFC2-E11DC4077496}" dt="2021-04-09T13:06:53.161" v="46" actId="26606"/>
          <ac:spMkLst>
            <pc:docMk/>
            <pc:sldMk cId="3093409345" sldId="367"/>
            <ac:spMk id="75" creationId="{FBE3B62F-5853-4A3C-B050-6186351A7176}"/>
          </ac:spMkLst>
        </pc:spChg>
        <pc:spChg chg="add del">
          <ac:chgData name="Peter Krkoška" userId="684a5b1cd6769408" providerId="LiveId" clId="{2E47D0C7-2B63-4A1A-AFC2-E11DC4077496}" dt="2021-04-11T18:44:49.298" v="202" actId="26606"/>
          <ac:spMkLst>
            <pc:docMk/>
            <pc:sldMk cId="3093409345" sldId="367"/>
            <ac:spMk id="76" creationId="{969D19A6-08CB-498C-93EC-3FFB021FC68A}"/>
          </ac:spMkLst>
        </pc:spChg>
        <pc:spChg chg="add del">
          <ac:chgData name="Peter Krkoška" userId="684a5b1cd6769408" providerId="LiveId" clId="{2E47D0C7-2B63-4A1A-AFC2-E11DC4077496}" dt="2021-04-11T18:44:57.463" v="204" actId="26606"/>
          <ac:spMkLst>
            <pc:docMk/>
            <pc:sldMk cId="3093409345" sldId="367"/>
            <ac:spMk id="77" creationId="{55222F96-971A-4F90-B841-6BAB416C7AC1}"/>
          </ac:spMkLst>
        </pc:spChg>
        <pc:spChg chg="add">
          <ac:chgData name="Peter Krkoška" userId="684a5b1cd6769408" providerId="LiveId" clId="{2E47D0C7-2B63-4A1A-AFC2-E11DC4077496}" dt="2021-04-11T18:44:57.463" v="204" actId="26606"/>
          <ac:spMkLst>
            <pc:docMk/>
            <pc:sldMk cId="3093409345" sldId="367"/>
            <ac:spMk id="78" creationId="{53F29798-D584-4792-9B62-3F5F5C36D619}"/>
          </ac:spMkLst>
        </pc:spChg>
        <pc:spChg chg="add del">
          <ac:chgData name="Peter Krkoška" userId="684a5b1cd6769408" providerId="LiveId" clId="{2E47D0C7-2B63-4A1A-AFC2-E11DC4077496}" dt="2021-04-11T18:44:57.463" v="204" actId="26606"/>
          <ac:spMkLst>
            <pc:docMk/>
            <pc:sldMk cId="3093409345" sldId="367"/>
            <ac:spMk id="79" creationId="{08980754-6F4B-43C9-B9BE-127B6BED6586}"/>
          </ac:spMkLst>
        </pc:spChg>
        <pc:spChg chg="add del">
          <ac:chgData name="Peter Krkoška" userId="684a5b1cd6769408" providerId="LiveId" clId="{2E47D0C7-2B63-4A1A-AFC2-E11DC4077496}" dt="2021-04-11T18:44:57.463" v="204" actId="26606"/>
          <ac:spMkLst>
            <pc:docMk/>
            <pc:sldMk cId="3093409345" sldId="367"/>
            <ac:spMk id="81" creationId="{2C1BBA94-3F40-40AA-8BB9-E69E25E537C1}"/>
          </ac:spMkLst>
        </pc:spChg>
        <pc:spChg chg="add del">
          <ac:chgData name="Peter Krkoška" userId="684a5b1cd6769408" providerId="LiveId" clId="{2E47D0C7-2B63-4A1A-AFC2-E11DC4077496}" dt="2021-04-11T18:44:57.463" v="204" actId="26606"/>
          <ac:spMkLst>
            <pc:docMk/>
            <pc:sldMk cId="3093409345" sldId="367"/>
            <ac:spMk id="7172" creationId="{DBC6133C-0615-4CE4-9132-37E609A9BDFA}"/>
          </ac:spMkLst>
        </pc:spChg>
        <pc:spChg chg="add del">
          <ac:chgData name="Peter Krkoška" userId="684a5b1cd6769408" providerId="LiveId" clId="{2E47D0C7-2B63-4A1A-AFC2-E11DC4077496}" dt="2021-04-11T18:44:57.463" v="204" actId="26606"/>
          <ac:spMkLst>
            <pc:docMk/>
            <pc:sldMk cId="3093409345" sldId="367"/>
            <ac:spMk id="7173" creationId="{169CC832-2974-4E8D-90ED-3E2941BA7336}"/>
          </ac:spMkLst>
        </pc:spChg>
        <pc:picChg chg="mod ord">
          <ac:chgData name="Peter Krkoška" userId="684a5b1cd6769408" providerId="LiveId" clId="{2E47D0C7-2B63-4A1A-AFC2-E11DC4077496}" dt="2021-04-11T18:44:57.463" v="204" actId="26606"/>
          <ac:picMkLst>
            <pc:docMk/>
            <pc:sldMk cId="3093409345" sldId="367"/>
            <ac:picMk id="7170" creationId="{CD391630-E5FF-41C5-97B5-A126DFD4631E}"/>
          </ac:picMkLst>
        </pc:picChg>
      </pc:sldChg>
      <pc:sldChg chg="addSp delSp modSp mod">
        <pc:chgData name="Peter Krkoška" userId="684a5b1cd6769408" providerId="LiveId" clId="{2E47D0C7-2B63-4A1A-AFC2-E11DC4077496}" dt="2021-04-11T18:45:45.631" v="215" actId="20577"/>
        <pc:sldMkLst>
          <pc:docMk/>
          <pc:sldMk cId="4131713945" sldId="368"/>
        </pc:sldMkLst>
        <pc:spChg chg="mod">
          <ac:chgData name="Peter Krkoška" userId="684a5b1cd6769408" providerId="LiveId" clId="{2E47D0C7-2B63-4A1A-AFC2-E11DC4077496}" dt="2021-04-09T13:07:03.900" v="57" actId="26606"/>
          <ac:spMkLst>
            <pc:docMk/>
            <pc:sldMk cId="4131713945" sldId="368"/>
            <ac:spMk id="2" creationId="{E24E4E54-C5AB-4297-B1AB-ECB701FBBF51}"/>
          </ac:spMkLst>
        </pc:spChg>
        <pc:spChg chg="mod ord">
          <ac:chgData name="Peter Krkoška" userId="684a5b1cd6769408" providerId="LiveId" clId="{2E47D0C7-2B63-4A1A-AFC2-E11DC4077496}" dt="2021-04-11T18:45:45.631" v="215" actId="20577"/>
          <ac:spMkLst>
            <pc:docMk/>
            <pc:sldMk cId="4131713945" sldId="368"/>
            <ac:spMk id="3" creationId="{ED51B451-D577-4862-9097-964747E9007B}"/>
          </ac:spMkLst>
        </pc:spChg>
        <pc:spChg chg="add del">
          <ac:chgData name="Peter Krkoška" userId="684a5b1cd6769408" providerId="LiveId" clId="{2E47D0C7-2B63-4A1A-AFC2-E11DC4077496}" dt="2021-04-09T13:07:03.900" v="57" actId="26606"/>
          <ac:spMkLst>
            <pc:docMk/>
            <pc:sldMk cId="4131713945" sldId="368"/>
            <ac:spMk id="71" creationId="{46F7435D-E3DB-47B1-BA61-B00ACC83A9DE}"/>
          </ac:spMkLst>
        </pc:spChg>
        <pc:spChg chg="add del">
          <ac:chgData name="Peter Krkoška" userId="684a5b1cd6769408" providerId="LiveId" clId="{2E47D0C7-2B63-4A1A-AFC2-E11DC4077496}" dt="2021-04-09T13:07:03.900" v="57" actId="26606"/>
          <ac:spMkLst>
            <pc:docMk/>
            <pc:sldMk cId="4131713945" sldId="368"/>
            <ac:spMk id="73" creationId="{F263A0B5-F8C4-4116-809F-78A768EA79A6}"/>
          </ac:spMkLst>
        </pc:spChg>
        <pc:spChg chg="add del">
          <ac:chgData name="Peter Krkoška" userId="684a5b1cd6769408" providerId="LiveId" clId="{2E47D0C7-2B63-4A1A-AFC2-E11DC4077496}" dt="2021-04-09T13:06:59.486" v="48" actId="26606"/>
          <ac:spMkLst>
            <pc:docMk/>
            <pc:sldMk cId="4131713945" sldId="368"/>
            <ac:spMk id="135" creationId="{4AC6B390-BC59-4F1D-A0EE-D71A92F0A0B2}"/>
          </ac:spMkLst>
        </pc:spChg>
        <pc:spChg chg="add del">
          <ac:chgData name="Peter Krkoška" userId="684a5b1cd6769408" providerId="LiveId" clId="{2E47D0C7-2B63-4A1A-AFC2-E11DC4077496}" dt="2021-04-09T13:06:59.486" v="48" actId="26606"/>
          <ac:spMkLst>
            <pc:docMk/>
            <pc:sldMk cId="4131713945" sldId="368"/>
            <ac:spMk id="137" creationId="{B6C60D79-16F1-4C4B-B7E3-7634E7069CDE}"/>
          </ac:spMkLst>
        </pc:spChg>
        <pc:spChg chg="add del">
          <ac:chgData name="Peter Krkoška" userId="684a5b1cd6769408" providerId="LiveId" clId="{2E47D0C7-2B63-4A1A-AFC2-E11DC4077496}" dt="2021-04-09T13:06:59.486" v="48" actId="26606"/>
          <ac:spMkLst>
            <pc:docMk/>
            <pc:sldMk cId="4131713945" sldId="368"/>
            <ac:spMk id="139" creationId="{426B127E-6498-4C77-9C9D-4553A5113B80}"/>
          </ac:spMkLst>
        </pc:spChg>
        <pc:spChg chg="add del">
          <ac:chgData name="Peter Krkoška" userId="684a5b1cd6769408" providerId="LiveId" clId="{2E47D0C7-2B63-4A1A-AFC2-E11DC4077496}" dt="2021-04-09T13:07:00.778" v="50" actId="26606"/>
          <ac:spMkLst>
            <pc:docMk/>
            <pc:sldMk cId="4131713945" sldId="368"/>
            <ac:spMk id="8196" creationId="{2EB492CD-616E-47F8-933B-5E2D952A0593}"/>
          </ac:spMkLst>
        </pc:spChg>
        <pc:spChg chg="add del">
          <ac:chgData name="Peter Krkoška" userId="684a5b1cd6769408" providerId="LiveId" clId="{2E47D0C7-2B63-4A1A-AFC2-E11DC4077496}" dt="2021-04-09T13:07:00.778" v="50" actId="26606"/>
          <ac:spMkLst>
            <pc:docMk/>
            <pc:sldMk cId="4131713945" sldId="368"/>
            <ac:spMk id="8197" creationId="{59383CF9-23B5-4335-9B21-1791C4CF1C75}"/>
          </ac:spMkLst>
        </pc:spChg>
        <pc:spChg chg="add del">
          <ac:chgData name="Peter Krkoška" userId="684a5b1cd6769408" providerId="LiveId" clId="{2E47D0C7-2B63-4A1A-AFC2-E11DC4077496}" dt="2021-04-09T13:07:00.778" v="50" actId="26606"/>
          <ac:spMkLst>
            <pc:docMk/>
            <pc:sldMk cId="4131713945" sldId="368"/>
            <ac:spMk id="8198" creationId="{0007FE00-9498-4706-B255-6437B0252C02}"/>
          </ac:spMkLst>
        </pc:spChg>
        <pc:spChg chg="add del">
          <ac:chgData name="Peter Krkoška" userId="684a5b1cd6769408" providerId="LiveId" clId="{2E47D0C7-2B63-4A1A-AFC2-E11DC4077496}" dt="2021-04-09T13:07:02.603" v="52" actId="26606"/>
          <ac:spMkLst>
            <pc:docMk/>
            <pc:sldMk cId="4131713945" sldId="368"/>
            <ac:spMk id="8200" creationId="{66E48AFA-8884-4F68-A44F-D2C1E8609C5A}"/>
          </ac:spMkLst>
        </pc:spChg>
        <pc:spChg chg="add del">
          <ac:chgData name="Peter Krkoška" userId="684a5b1cd6769408" providerId="LiveId" clId="{2E47D0C7-2B63-4A1A-AFC2-E11DC4077496}" dt="2021-04-09T13:07:02.603" v="52" actId="26606"/>
          <ac:spMkLst>
            <pc:docMk/>
            <pc:sldMk cId="4131713945" sldId="368"/>
            <ac:spMk id="8201" creationId="{969D19A6-08CB-498C-93EC-3FFB021FC68A}"/>
          </ac:spMkLst>
        </pc:spChg>
        <pc:spChg chg="add del">
          <ac:chgData name="Peter Krkoška" userId="684a5b1cd6769408" providerId="LiveId" clId="{2E47D0C7-2B63-4A1A-AFC2-E11DC4077496}" dt="2021-04-09T13:07:03.113" v="54" actId="26606"/>
          <ac:spMkLst>
            <pc:docMk/>
            <pc:sldMk cId="4131713945" sldId="368"/>
            <ac:spMk id="8203" creationId="{523E859E-BCBF-4E66-BDB2-B45C407894B7}"/>
          </ac:spMkLst>
        </pc:spChg>
        <pc:spChg chg="add del">
          <ac:chgData name="Peter Krkoška" userId="684a5b1cd6769408" providerId="LiveId" clId="{2E47D0C7-2B63-4A1A-AFC2-E11DC4077496}" dt="2021-04-09T13:07:03.113" v="54" actId="26606"/>
          <ac:spMkLst>
            <pc:docMk/>
            <pc:sldMk cId="4131713945" sldId="368"/>
            <ac:spMk id="8205" creationId="{B45D527E-542C-44E0-8FC2-F03B24CFA25E}"/>
          </ac:spMkLst>
        </pc:spChg>
        <pc:spChg chg="add del">
          <ac:chgData name="Peter Krkoška" userId="684a5b1cd6769408" providerId="LiveId" clId="{2E47D0C7-2B63-4A1A-AFC2-E11DC4077496}" dt="2021-04-09T13:07:03.900" v="56" actId="26606"/>
          <ac:spMkLst>
            <pc:docMk/>
            <pc:sldMk cId="4131713945" sldId="368"/>
            <ac:spMk id="8207" creationId="{460B0EFB-53ED-4F35-B05D-F658EA021C65}"/>
          </ac:spMkLst>
        </pc:spChg>
        <pc:spChg chg="add del">
          <ac:chgData name="Peter Krkoška" userId="684a5b1cd6769408" providerId="LiveId" clId="{2E47D0C7-2B63-4A1A-AFC2-E11DC4077496}" dt="2021-04-09T13:07:03.900" v="56" actId="26606"/>
          <ac:spMkLst>
            <pc:docMk/>
            <pc:sldMk cId="4131713945" sldId="368"/>
            <ac:spMk id="8208" creationId="{835EF3DD-7D43-4A27-8967-A92FD8CC9365}"/>
          </ac:spMkLst>
        </pc:spChg>
        <pc:spChg chg="add">
          <ac:chgData name="Peter Krkoška" userId="684a5b1cd6769408" providerId="LiveId" clId="{2E47D0C7-2B63-4A1A-AFC2-E11DC4077496}" dt="2021-04-09T13:07:03.900" v="57" actId="26606"/>
          <ac:spMkLst>
            <pc:docMk/>
            <pc:sldMk cId="4131713945" sldId="368"/>
            <ac:spMk id="8210" creationId="{4AC6B390-BC59-4F1D-A0EE-D71A92F0A0B2}"/>
          </ac:spMkLst>
        </pc:spChg>
        <pc:spChg chg="add">
          <ac:chgData name="Peter Krkoška" userId="684a5b1cd6769408" providerId="LiveId" clId="{2E47D0C7-2B63-4A1A-AFC2-E11DC4077496}" dt="2021-04-09T13:07:03.900" v="57" actId="26606"/>
          <ac:spMkLst>
            <pc:docMk/>
            <pc:sldMk cId="4131713945" sldId="368"/>
            <ac:spMk id="8211" creationId="{B6C60D79-16F1-4C4B-B7E3-7634E7069CDE}"/>
          </ac:spMkLst>
        </pc:spChg>
        <pc:spChg chg="add">
          <ac:chgData name="Peter Krkoška" userId="684a5b1cd6769408" providerId="LiveId" clId="{2E47D0C7-2B63-4A1A-AFC2-E11DC4077496}" dt="2021-04-09T13:07:03.900" v="57" actId="26606"/>
          <ac:spMkLst>
            <pc:docMk/>
            <pc:sldMk cId="4131713945" sldId="368"/>
            <ac:spMk id="8212" creationId="{426B127E-6498-4C77-9C9D-4553A5113B80}"/>
          </ac:spMkLst>
        </pc:spChg>
        <pc:picChg chg="mod ord">
          <ac:chgData name="Peter Krkoška" userId="684a5b1cd6769408" providerId="LiveId" clId="{2E47D0C7-2B63-4A1A-AFC2-E11DC4077496}" dt="2021-04-11T18:45:32.291" v="209" actId="14100"/>
          <ac:picMkLst>
            <pc:docMk/>
            <pc:sldMk cId="4131713945" sldId="368"/>
            <ac:picMk id="8194" creationId="{3B2A94DD-0B21-4F35-8697-E18AAA933247}"/>
          </ac:picMkLst>
        </pc:picChg>
        <pc:picChg chg="add del">
          <ac:chgData name="Peter Krkoška" userId="684a5b1cd6769408" providerId="LiveId" clId="{2E47D0C7-2B63-4A1A-AFC2-E11DC4077496}" dt="2021-04-09T13:07:03.113" v="54" actId="26606"/>
          <ac:picMkLst>
            <pc:docMk/>
            <pc:sldMk cId="4131713945" sldId="368"/>
            <ac:picMk id="8204" creationId="{3A9AEE7E-B925-446D-8A61-75BFE40B8B9E}"/>
          </ac:picMkLst>
        </pc:picChg>
      </pc:sldChg>
      <pc:sldChg chg="del">
        <pc:chgData name="Peter Krkoška" userId="684a5b1cd6769408" providerId="LiveId" clId="{2E47D0C7-2B63-4A1A-AFC2-E11DC4077496}" dt="2021-04-09T13:07:41.255" v="73" actId="47"/>
        <pc:sldMkLst>
          <pc:docMk/>
          <pc:sldMk cId="2636711146" sldId="370"/>
        </pc:sldMkLst>
      </pc:sldChg>
      <pc:sldChg chg="del">
        <pc:chgData name="Peter Krkoška" userId="684a5b1cd6769408" providerId="LiveId" clId="{2E47D0C7-2B63-4A1A-AFC2-E11DC4077496}" dt="2021-04-09T13:07:41.255" v="73" actId="47"/>
        <pc:sldMkLst>
          <pc:docMk/>
          <pc:sldMk cId="2041492495" sldId="371"/>
        </pc:sldMkLst>
      </pc:sldChg>
      <pc:sldChg chg="addSp delSp modSp mod setBg">
        <pc:chgData name="Peter Krkoška" userId="684a5b1cd6769408" providerId="LiveId" clId="{2E47D0C7-2B63-4A1A-AFC2-E11DC4077496}" dt="2021-04-09T13:04:45.691" v="10" actId="113"/>
        <pc:sldMkLst>
          <pc:docMk/>
          <pc:sldMk cId="4267572014" sldId="372"/>
        </pc:sldMkLst>
        <pc:spChg chg="mod">
          <ac:chgData name="Peter Krkoška" userId="684a5b1cd6769408" providerId="LiveId" clId="{2E47D0C7-2B63-4A1A-AFC2-E11DC4077496}" dt="2021-04-09T13:04:42.419" v="9" actId="26606"/>
          <ac:spMkLst>
            <pc:docMk/>
            <pc:sldMk cId="4267572014" sldId="372"/>
            <ac:spMk id="2" creationId="{B0F138DD-C1E1-4730-B399-026D770D1355}"/>
          </ac:spMkLst>
        </pc:spChg>
        <pc:spChg chg="mod">
          <ac:chgData name="Peter Krkoška" userId="684a5b1cd6769408" providerId="LiveId" clId="{2E47D0C7-2B63-4A1A-AFC2-E11DC4077496}" dt="2021-04-09T13:04:45.691" v="10" actId="113"/>
          <ac:spMkLst>
            <pc:docMk/>
            <pc:sldMk cId="4267572014" sldId="372"/>
            <ac:spMk id="3" creationId="{E06B6C96-92BA-42CF-A76A-6B576421C9B4}"/>
          </ac:spMkLst>
        </pc:spChg>
        <pc:spChg chg="del">
          <ac:chgData name="Peter Krkoška" userId="684a5b1cd6769408" providerId="LiveId" clId="{2E47D0C7-2B63-4A1A-AFC2-E11DC4077496}" dt="2021-04-09T13:04:34.331" v="8" actId="478"/>
          <ac:spMkLst>
            <pc:docMk/>
            <pc:sldMk cId="4267572014" sldId="372"/>
            <ac:spMk id="5" creationId="{ED87CF7D-825C-43CA-8457-3B732767753E}"/>
          </ac:spMkLst>
        </pc:spChg>
        <pc:spChg chg="add">
          <ac:chgData name="Peter Krkoška" userId="684a5b1cd6769408" providerId="LiveId" clId="{2E47D0C7-2B63-4A1A-AFC2-E11DC4077496}" dt="2021-04-09T13:04:42.419" v="9" actId="26606"/>
          <ac:spMkLst>
            <pc:docMk/>
            <pc:sldMk cId="4267572014" sldId="372"/>
            <ac:spMk id="8" creationId="{100EDD19-6802-4EC3-95CE-CFFAB042CFD6}"/>
          </ac:spMkLst>
        </pc:spChg>
        <pc:spChg chg="add">
          <ac:chgData name="Peter Krkoška" userId="684a5b1cd6769408" providerId="LiveId" clId="{2E47D0C7-2B63-4A1A-AFC2-E11DC4077496}" dt="2021-04-09T13:04:42.419" v="9" actId="26606"/>
          <ac:spMkLst>
            <pc:docMk/>
            <pc:sldMk cId="4267572014" sldId="372"/>
            <ac:spMk id="10" creationId="{DB17E863-922E-4C26-BD64-E8FD41D28661}"/>
          </ac:spMkLst>
        </pc:spChg>
      </pc:sldChg>
      <pc:sldChg chg="del">
        <pc:chgData name="Peter Krkoška" userId="684a5b1cd6769408" providerId="LiveId" clId="{2E47D0C7-2B63-4A1A-AFC2-E11DC4077496}" dt="2021-04-09T13:06:28.072" v="43" actId="47"/>
        <pc:sldMkLst>
          <pc:docMk/>
          <pc:sldMk cId="2516439187" sldId="373"/>
        </pc:sldMkLst>
      </pc:sldChg>
      <pc:sldChg chg="addSp delSp modSp mod">
        <pc:chgData name="Peter Krkoška" userId="684a5b1cd6769408" providerId="LiveId" clId="{2E47D0C7-2B63-4A1A-AFC2-E11DC4077496}" dt="2021-04-09T13:07:56.128" v="77" actId="26606"/>
        <pc:sldMkLst>
          <pc:docMk/>
          <pc:sldMk cId="18748270" sldId="374"/>
        </pc:sldMkLst>
        <pc:spChg chg="mod">
          <ac:chgData name="Peter Krkoška" userId="684a5b1cd6769408" providerId="LiveId" clId="{2E47D0C7-2B63-4A1A-AFC2-E11DC4077496}" dt="2021-04-09T13:07:56.128" v="77" actId="26606"/>
          <ac:spMkLst>
            <pc:docMk/>
            <pc:sldMk cId="18748270" sldId="374"/>
            <ac:spMk id="2" creationId="{2DBD6855-AE5D-4144-81A6-E18C9E71E37B}"/>
          </ac:spMkLst>
        </pc:spChg>
        <pc:spChg chg="mod">
          <ac:chgData name="Peter Krkoška" userId="684a5b1cd6769408" providerId="LiveId" clId="{2E47D0C7-2B63-4A1A-AFC2-E11DC4077496}" dt="2021-04-09T13:07:56.128" v="77" actId="26606"/>
          <ac:spMkLst>
            <pc:docMk/>
            <pc:sldMk cId="18748270" sldId="374"/>
            <ac:spMk id="3" creationId="{9D07CB5E-9F88-491E-99F5-E3B1F6DA0C3C}"/>
          </ac:spMkLst>
        </pc:spChg>
        <pc:spChg chg="del">
          <ac:chgData name="Peter Krkoška" userId="684a5b1cd6769408" providerId="LiveId" clId="{2E47D0C7-2B63-4A1A-AFC2-E11DC4077496}" dt="2021-04-09T13:07:56.128" v="77" actId="26606"/>
          <ac:spMkLst>
            <pc:docMk/>
            <pc:sldMk cId="18748270" sldId="374"/>
            <ac:spMk id="8" creationId="{18873D23-2DCF-4B31-A009-95721C06E8E1}"/>
          </ac:spMkLst>
        </pc:spChg>
        <pc:spChg chg="del">
          <ac:chgData name="Peter Krkoška" userId="684a5b1cd6769408" providerId="LiveId" clId="{2E47D0C7-2B63-4A1A-AFC2-E11DC4077496}" dt="2021-04-09T13:07:56.128" v="77" actId="26606"/>
          <ac:spMkLst>
            <pc:docMk/>
            <pc:sldMk cId="18748270" sldId="374"/>
            <ac:spMk id="10" creationId="{C13EF075-D4EF-4929-ADBC-91B27DA19955}"/>
          </ac:spMkLst>
        </pc:spChg>
        <pc:spChg chg="add">
          <ac:chgData name="Peter Krkoška" userId="684a5b1cd6769408" providerId="LiveId" clId="{2E47D0C7-2B63-4A1A-AFC2-E11DC4077496}" dt="2021-04-09T13:07:56.128" v="77" actId="26606"/>
          <ac:spMkLst>
            <pc:docMk/>
            <pc:sldMk cId="18748270" sldId="374"/>
            <ac:spMk id="21" creationId="{100EDD19-6802-4EC3-95CE-CFFAB042CFD6}"/>
          </ac:spMkLst>
        </pc:spChg>
        <pc:spChg chg="add">
          <ac:chgData name="Peter Krkoška" userId="684a5b1cd6769408" providerId="LiveId" clId="{2E47D0C7-2B63-4A1A-AFC2-E11DC4077496}" dt="2021-04-09T13:07:56.128" v="77" actId="26606"/>
          <ac:spMkLst>
            <pc:docMk/>
            <pc:sldMk cId="18748270" sldId="374"/>
            <ac:spMk id="23" creationId="{DB17E863-922E-4C26-BD64-E8FD41D28661}"/>
          </ac:spMkLst>
        </pc:spChg>
        <pc:grpChg chg="del">
          <ac:chgData name="Peter Krkoška" userId="684a5b1cd6769408" providerId="LiveId" clId="{2E47D0C7-2B63-4A1A-AFC2-E11DC4077496}" dt="2021-04-09T13:07:56.128" v="77" actId="26606"/>
          <ac:grpSpMkLst>
            <pc:docMk/>
            <pc:sldMk cId="18748270" sldId="374"/>
            <ac:grpSpMk id="12" creationId="{DAA26DFA-AAB2-4973-9C17-16D587C7B198}"/>
          </ac:grpSpMkLst>
        </pc:grpChg>
      </pc:sldChg>
      <pc:sldChg chg="addSp delSp modSp mod">
        <pc:chgData name="Peter Krkoška" userId="684a5b1cd6769408" providerId="LiveId" clId="{2E47D0C7-2B63-4A1A-AFC2-E11DC4077496}" dt="2021-04-11T18:47:09.861" v="228" actId="115"/>
        <pc:sldMkLst>
          <pc:docMk/>
          <pc:sldMk cId="1009259340" sldId="375"/>
        </pc:sldMkLst>
        <pc:spChg chg="mod">
          <ac:chgData name="Peter Krkoška" userId="684a5b1cd6769408" providerId="LiveId" clId="{2E47D0C7-2B63-4A1A-AFC2-E11DC4077496}" dt="2021-04-09T13:08:01.554" v="80" actId="26606"/>
          <ac:spMkLst>
            <pc:docMk/>
            <pc:sldMk cId="1009259340" sldId="375"/>
            <ac:spMk id="2" creationId="{64EAEF0B-2A59-4559-8B08-E3D8C32E101A}"/>
          </ac:spMkLst>
        </pc:spChg>
        <pc:spChg chg="mod ord">
          <ac:chgData name="Peter Krkoška" userId="684a5b1cd6769408" providerId="LiveId" clId="{2E47D0C7-2B63-4A1A-AFC2-E11DC4077496}" dt="2021-04-11T18:47:09.861" v="228" actId="115"/>
          <ac:spMkLst>
            <pc:docMk/>
            <pc:sldMk cId="1009259340" sldId="375"/>
            <ac:spMk id="3" creationId="{1A7B5018-ED7A-4B6E-A059-98CB0B8D64D2}"/>
          </ac:spMkLst>
        </pc:spChg>
        <pc:spChg chg="add del">
          <ac:chgData name="Peter Krkoška" userId="684a5b1cd6769408" providerId="LiveId" clId="{2E47D0C7-2B63-4A1A-AFC2-E11DC4077496}" dt="2021-04-09T13:08:01.554" v="80" actId="26606"/>
          <ac:spMkLst>
            <pc:docMk/>
            <pc:sldMk cId="1009259340" sldId="375"/>
            <ac:spMk id="81" creationId="{39D6C490-0229-4573-9696-B73E5B3A9C33}"/>
          </ac:spMkLst>
        </pc:spChg>
        <pc:spChg chg="add del">
          <ac:chgData name="Peter Krkoška" userId="684a5b1cd6769408" providerId="LiveId" clId="{2E47D0C7-2B63-4A1A-AFC2-E11DC4077496}" dt="2021-04-09T13:08:01.554" v="79" actId="26606"/>
          <ac:spMkLst>
            <pc:docMk/>
            <pc:sldMk cId="1009259340" sldId="375"/>
            <ac:spMk id="144" creationId="{C9B9F33B-F0CC-4410-85D0-1B957DF4351C}"/>
          </ac:spMkLst>
        </pc:spChg>
        <pc:spChg chg="add del">
          <ac:chgData name="Peter Krkoška" userId="684a5b1cd6769408" providerId="LiveId" clId="{2E47D0C7-2B63-4A1A-AFC2-E11DC4077496}" dt="2021-04-09T13:08:01.554" v="79" actId="26606"/>
          <ac:spMkLst>
            <pc:docMk/>
            <pc:sldMk cId="1009259340" sldId="375"/>
            <ac:spMk id="146" creationId="{55CB1B7E-4B0B-4E99-9560-9667270DA7A6}"/>
          </ac:spMkLst>
        </pc:spChg>
        <pc:spChg chg="add del">
          <ac:chgData name="Peter Krkoška" userId="684a5b1cd6769408" providerId="LiveId" clId="{2E47D0C7-2B63-4A1A-AFC2-E11DC4077496}" dt="2021-04-09T13:08:01.554" v="79" actId="26606"/>
          <ac:spMkLst>
            <pc:docMk/>
            <pc:sldMk cId="1009259340" sldId="375"/>
            <ac:spMk id="148" creationId="{C924DBCE-E731-4B22-8181-A39C1D86276C}"/>
          </ac:spMkLst>
        </pc:spChg>
        <pc:spChg chg="add del">
          <ac:chgData name="Peter Krkoška" userId="684a5b1cd6769408" providerId="LiveId" clId="{2E47D0C7-2B63-4A1A-AFC2-E11DC4077496}" dt="2021-04-09T13:08:01.554" v="79" actId="26606"/>
          <ac:spMkLst>
            <pc:docMk/>
            <pc:sldMk cId="1009259340" sldId="375"/>
            <ac:spMk id="150" creationId="{196DE3D2-178D-4017-842D-87C88CE92E13}"/>
          </ac:spMkLst>
        </pc:spChg>
        <pc:spChg chg="add del">
          <ac:chgData name="Peter Krkoška" userId="684a5b1cd6769408" providerId="LiveId" clId="{2E47D0C7-2B63-4A1A-AFC2-E11DC4077496}" dt="2021-04-09T13:08:01.554" v="79" actId="26606"/>
          <ac:spMkLst>
            <pc:docMk/>
            <pc:sldMk cId="1009259340" sldId="375"/>
            <ac:spMk id="154" creationId="{034ACCCC-54D4-4F78-9B85-4A34FEBAA995}"/>
          </ac:spMkLst>
        </pc:spChg>
        <pc:spChg chg="add del">
          <ac:chgData name="Peter Krkoška" userId="684a5b1cd6769408" providerId="LiveId" clId="{2E47D0C7-2B63-4A1A-AFC2-E11DC4077496}" dt="2021-04-09T13:08:01.554" v="79" actId="26606"/>
          <ac:spMkLst>
            <pc:docMk/>
            <pc:sldMk cId="1009259340" sldId="375"/>
            <ac:spMk id="156" creationId="{72413CFE-8B8A-45C9-B7BA-CF49986D4818}"/>
          </ac:spMkLst>
        </pc:spChg>
        <pc:spChg chg="add del">
          <ac:chgData name="Peter Krkoška" userId="684a5b1cd6769408" providerId="LiveId" clId="{2E47D0C7-2B63-4A1A-AFC2-E11DC4077496}" dt="2021-04-09T13:08:01.554" v="80" actId="26606"/>
          <ac:spMkLst>
            <pc:docMk/>
            <pc:sldMk cId="1009259340" sldId="375"/>
            <ac:spMk id="13322" creationId="{C95B82D5-A8BB-45BF-BED8-C7B206892100}"/>
          </ac:spMkLst>
        </pc:spChg>
        <pc:spChg chg="add del">
          <ac:chgData name="Peter Krkoška" userId="684a5b1cd6769408" providerId="LiveId" clId="{2E47D0C7-2B63-4A1A-AFC2-E11DC4077496}" dt="2021-04-09T13:08:01.554" v="80" actId="26606"/>
          <ac:spMkLst>
            <pc:docMk/>
            <pc:sldMk cId="1009259340" sldId="375"/>
            <ac:spMk id="13323" creationId="{296C61EC-FBF4-4216-BE67-6C864D30A01C}"/>
          </ac:spMkLst>
        </pc:spChg>
        <pc:spChg chg="add">
          <ac:chgData name="Peter Krkoška" userId="684a5b1cd6769408" providerId="LiveId" clId="{2E47D0C7-2B63-4A1A-AFC2-E11DC4077496}" dt="2021-04-09T13:08:01.554" v="80" actId="26606"/>
          <ac:spMkLst>
            <pc:docMk/>
            <pc:sldMk cId="1009259340" sldId="375"/>
            <ac:spMk id="13325" creationId="{53E60C6D-4E85-4E14-BCDF-BF15C241F7CA}"/>
          </ac:spMkLst>
        </pc:spChg>
        <pc:spChg chg="add">
          <ac:chgData name="Peter Krkoška" userId="684a5b1cd6769408" providerId="LiveId" clId="{2E47D0C7-2B63-4A1A-AFC2-E11DC4077496}" dt="2021-04-09T13:08:01.554" v="80" actId="26606"/>
          <ac:spMkLst>
            <pc:docMk/>
            <pc:sldMk cId="1009259340" sldId="375"/>
            <ac:spMk id="13326" creationId="{7D42D292-4C48-479B-9E59-E29CD9871C0C}"/>
          </ac:spMkLst>
        </pc:spChg>
        <pc:spChg chg="add">
          <ac:chgData name="Peter Krkoška" userId="684a5b1cd6769408" providerId="LiveId" clId="{2E47D0C7-2B63-4A1A-AFC2-E11DC4077496}" dt="2021-04-09T13:08:01.554" v="80" actId="26606"/>
          <ac:spMkLst>
            <pc:docMk/>
            <pc:sldMk cId="1009259340" sldId="375"/>
            <ac:spMk id="13327" creationId="{533DF362-939D-4EEE-8DC4-6B54607E5611}"/>
          </ac:spMkLst>
        </pc:spChg>
        <pc:picChg chg="mod ord">
          <ac:chgData name="Peter Krkoška" userId="684a5b1cd6769408" providerId="LiveId" clId="{2E47D0C7-2B63-4A1A-AFC2-E11DC4077496}" dt="2021-04-09T13:08:01.554" v="80" actId="26606"/>
          <ac:picMkLst>
            <pc:docMk/>
            <pc:sldMk cId="1009259340" sldId="375"/>
            <ac:picMk id="13316" creationId="{A1CEE031-0800-49B0-BA50-329A87689CF6}"/>
          </ac:picMkLst>
        </pc:picChg>
        <pc:picChg chg="mod">
          <ac:chgData name="Peter Krkoška" userId="684a5b1cd6769408" providerId="LiveId" clId="{2E47D0C7-2B63-4A1A-AFC2-E11DC4077496}" dt="2021-04-09T13:08:01.554" v="80" actId="26606"/>
          <ac:picMkLst>
            <pc:docMk/>
            <pc:sldMk cId="1009259340" sldId="375"/>
            <ac:picMk id="13320" creationId="{9A4AFAFD-8168-4713-AD7A-247A5F2F08F5}"/>
          </ac:picMkLst>
        </pc:picChg>
        <pc:cxnChg chg="add del">
          <ac:chgData name="Peter Krkoška" userId="684a5b1cd6769408" providerId="LiveId" clId="{2E47D0C7-2B63-4A1A-AFC2-E11DC4077496}" dt="2021-04-09T13:08:01.554" v="79" actId="26606"/>
          <ac:cxnSpMkLst>
            <pc:docMk/>
            <pc:sldMk cId="1009259340" sldId="375"/>
            <ac:cxnSpMk id="152" creationId="{43621FD4-D14D-45D5-9A57-9A2DE5EA59C0}"/>
          </ac:cxnSpMkLst>
        </pc:cxnChg>
      </pc:sldChg>
      <pc:sldChg chg="addSp delSp modSp mod setClrOvrMap">
        <pc:chgData name="Peter Krkoška" userId="684a5b1cd6769408" providerId="LiveId" clId="{2E47D0C7-2B63-4A1A-AFC2-E11DC4077496}" dt="2021-04-11T18:48:13.256" v="233" actId="115"/>
        <pc:sldMkLst>
          <pc:docMk/>
          <pc:sldMk cId="713995033" sldId="376"/>
        </pc:sldMkLst>
        <pc:spChg chg="mod">
          <ac:chgData name="Peter Krkoška" userId="684a5b1cd6769408" providerId="LiveId" clId="{2E47D0C7-2B63-4A1A-AFC2-E11DC4077496}" dt="2021-04-09T13:09:27.652" v="102" actId="26606"/>
          <ac:spMkLst>
            <pc:docMk/>
            <pc:sldMk cId="713995033" sldId="376"/>
            <ac:spMk id="2" creationId="{F3146506-FDDA-42AD-93D1-CB69099FF94B}"/>
          </ac:spMkLst>
        </pc:spChg>
        <pc:spChg chg="mod ord">
          <ac:chgData name="Peter Krkoška" userId="684a5b1cd6769408" providerId="LiveId" clId="{2E47D0C7-2B63-4A1A-AFC2-E11DC4077496}" dt="2021-04-11T18:48:13.256" v="233" actId="115"/>
          <ac:spMkLst>
            <pc:docMk/>
            <pc:sldMk cId="713995033" sldId="376"/>
            <ac:spMk id="3" creationId="{24DB400E-79A6-4211-8DDA-D628810BC2CD}"/>
          </ac:spMkLst>
        </pc:spChg>
        <pc:spChg chg="del">
          <ac:chgData name="Peter Krkoška" userId="684a5b1cd6769408" providerId="LiveId" clId="{2E47D0C7-2B63-4A1A-AFC2-E11DC4077496}" dt="2021-04-09T13:09:27.652" v="102" actId="26606"/>
          <ac:spMkLst>
            <pc:docMk/>
            <pc:sldMk cId="713995033" sldId="376"/>
            <ac:spMk id="76" creationId="{68A4132F-DEC6-4332-A00C-A11AD4519B6C}"/>
          </ac:spMkLst>
        </pc:spChg>
        <pc:spChg chg="del">
          <ac:chgData name="Peter Krkoška" userId="684a5b1cd6769408" providerId="LiveId" clId="{2E47D0C7-2B63-4A1A-AFC2-E11DC4077496}" dt="2021-04-09T13:09:27.652" v="102" actId="26606"/>
          <ac:spMkLst>
            <pc:docMk/>
            <pc:sldMk cId="713995033" sldId="376"/>
            <ac:spMk id="78" creationId="{9B38642C-62C4-4E31-A5D3-BB1DD8CA3942}"/>
          </ac:spMkLst>
        </pc:spChg>
        <pc:spChg chg="add">
          <ac:chgData name="Peter Krkoška" userId="684a5b1cd6769408" providerId="LiveId" clId="{2E47D0C7-2B63-4A1A-AFC2-E11DC4077496}" dt="2021-04-09T13:09:27.652" v="102" actId="26606"/>
          <ac:spMkLst>
            <pc:docMk/>
            <pc:sldMk cId="713995033" sldId="376"/>
            <ac:spMk id="79" creationId="{EAE48C4B-3A90-42C3-BA00-6092B477179E}"/>
          </ac:spMkLst>
        </pc:spChg>
        <pc:spChg chg="del">
          <ac:chgData name="Peter Krkoška" userId="684a5b1cd6769408" providerId="LiveId" clId="{2E47D0C7-2B63-4A1A-AFC2-E11DC4077496}" dt="2021-04-09T13:09:27.652" v="102" actId="26606"/>
          <ac:spMkLst>
            <pc:docMk/>
            <pc:sldMk cId="713995033" sldId="376"/>
            <ac:spMk id="80" creationId="{A9F66240-8C38-4069-A5C9-2D3FCD97EDAD}"/>
          </ac:spMkLst>
        </pc:spChg>
        <pc:spChg chg="add">
          <ac:chgData name="Peter Krkoška" userId="684a5b1cd6769408" providerId="LiveId" clId="{2E47D0C7-2B63-4A1A-AFC2-E11DC4077496}" dt="2021-04-09T13:09:27.652" v="102" actId="26606"/>
          <ac:spMkLst>
            <pc:docMk/>
            <pc:sldMk cId="713995033" sldId="376"/>
            <ac:spMk id="81" creationId="{F919E280-CA27-4214-97E6-294E0C3BC4B3}"/>
          </ac:spMkLst>
        </pc:spChg>
        <pc:picChg chg="mod">
          <ac:chgData name="Peter Krkoška" userId="684a5b1cd6769408" providerId="LiveId" clId="{2E47D0C7-2B63-4A1A-AFC2-E11DC4077496}" dt="2021-04-09T13:09:27.652" v="102" actId="26606"/>
          <ac:picMkLst>
            <pc:docMk/>
            <pc:sldMk cId="713995033" sldId="376"/>
            <ac:picMk id="14338" creationId="{B23C9420-D71D-45EB-851D-B793448A4833}"/>
          </ac:picMkLst>
        </pc:picChg>
        <pc:picChg chg="mod ord">
          <ac:chgData name="Peter Krkoška" userId="684a5b1cd6769408" providerId="LiveId" clId="{2E47D0C7-2B63-4A1A-AFC2-E11DC4077496}" dt="2021-04-09T13:09:27.652" v="102" actId="26606"/>
          <ac:picMkLst>
            <pc:docMk/>
            <pc:sldMk cId="713995033" sldId="376"/>
            <ac:picMk id="14342" creationId="{38C8CB6E-8F21-4429-A587-2C4F12775C55}"/>
          </ac:picMkLst>
        </pc:picChg>
      </pc:sldChg>
      <pc:sldChg chg="addSp delSp modSp mod setClrOvrMap">
        <pc:chgData name="Peter Krkoška" userId="684a5b1cd6769408" providerId="LiveId" clId="{2E47D0C7-2B63-4A1A-AFC2-E11DC4077496}" dt="2021-04-11T18:48:48.379" v="239" actId="115"/>
        <pc:sldMkLst>
          <pc:docMk/>
          <pc:sldMk cId="3737007873" sldId="377"/>
        </pc:sldMkLst>
        <pc:spChg chg="mod">
          <ac:chgData name="Peter Krkoška" userId="684a5b1cd6769408" providerId="LiveId" clId="{2E47D0C7-2B63-4A1A-AFC2-E11DC4077496}" dt="2021-04-09T13:09:33.630" v="103" actId="26606"/>
          <ac:spMkLst>
            <pc:docMk/>
            <pc:sldMk cId="3737007873" sldId="377"/>
            <ac:spMk id="2" creationId="{62C581DA-80F8-48EC-867E-DAB983D37303}"/>
          </ac:spMkLst>
        </pc:spChg>
        <pc:spChg chg="mod">
          <ac:chgData name="Peter Krkoška" userId="684a5b1cd6769408" providerId="LiveId" clId="{2E47D0C7-2B63-4A1A-AFC2-E11DC4077496}" dt="2021-04-11T18:48:48.379" v="239" actId="115"/>
          <ac:spMkLst>
            <pc:docMk/>
            <pc:sldMk cId="3737007873" sldId="377"/>
            <ac:spMk id="3" creationId="{0628EE5D-F2AF-4A67-9CC5-A0EC3C4BE3CC}"/>
          </ac:spMkLst>
        </pc:spChg>
        <pc:spChg chg="del">
          <ac:chgData name="Peter Krkoška" userId="684a5b1cd6769408" providerId="LiveId" clId="{2E47D0C7-2B63-4A1A-AFC2-E11DC4077496}" dt="2021-04-09T13:09:33.630" v="103" actId="26606"/>
          <ac:spMkLst>
            <pc:docMk/>
            <pc:sldMk cId="3737007873" sldId="377"/>
            <ac:spMk id="71" creationId="{C7FA33FF-088D-4F16-95A2-2C64D353DEA8}"/>
          </ac:spMkLst>
        </pc:spChg>
        <pc:spChg chg="del">
          <ac:chgData name="Peter Krkoška" userId="684a5b1cd6769408" providerId="LiveId" clId="{2E47D0C7-2B63-4A1A-AFC2-E11DC4077496}" dt="2021-04-09T13:09:33.630" v="103" actId="26606"/>
          <ac:spMkLst>
            <pc:docMk/>
            <pc:sldMk cId="3737007873" sldId="377"/>
            <ac:spMk id="73" creationId="{A376EFB1-01CF-419F-ABF1-2AF02BBFCBD1}"/>
          </ac:spMkLst>
        </pc:spChg>
        <pc:spChg chg="del">
          <ac:chgData name="Peter Krkoška" userId="684a5b1cd6769408" providerId="LiveId" clId="{2E47D0C7-2B63-4A1A-AFC2-E11DC4077496}" dt="2021-04-09T13:09:33.630" v="103" actId="26606"/>
          <ac:spMkLst>
            <pc:docMk/>
            <pc:sldMk cId="3737007873" sldId="377"/>
            <ac:spMk id="75" creationId="{FF9DEA15-78BD-4750-AA18-B9F28A6D5AB8}"/>
          </ac:spMkLst>
        </pc:spChg>
        <pc:spChg chg="add">
          <ac:chgData name="Peter Krkoška" userId="684a5b1cd6769408" providerId="LiveId" clId="{2E47D0C7-2B63-4A1A-AFC2-E11DC4077496}" dt="2021-04-09T13:09:33.630" v="103" actId="26606"/>
          <ac:spMkLst>
            <pc:docMk/>
            <pc:sldMk cId="3737007873" sldId="377"/>
            <ac:spMk id="135" creationId="{460B0EFB-53ED-4F35-B05D-F658EA021C65}"/>
          </ac:spMkLst>
        </pc:spChg>
        <pc:spChg chg="add">
          <ac:chgData name="Peter Krkoška" userId="684a5b1cd6769408" providerId="LiveId" clId="{2E47D0C7-2B63-4A1A-AFC2-E11DC4077496}" dt="2021-04-09T13:09:33.630" v="103" actId="26606"/>
          <ac:spMkLst>
            <pc:docMk/>
            <pc:sldMk cId="3737007873" sldId="377"/>
            <ac:spMk id="137" creationId="{835EF3DD-7D43-4A27-8967-A92FD8CC9365}"/>
          </ac:spMkLst>
        </pc:spChg>
        <pc:picChg chg="mod ord">
          <ac:chgData name="Peter Krkoška" userId="684a5b1cd6769408" providerId="LiveId" clId="{2E47D0C7-2B63-4A1A-AFC2-E11DC4077496}" dt="2021-04-09T13:09:33.630" v="103" actId="26606"/>
          <ac:picMkLst>
            <pc:docMk/>
            <pc:sldMk cId="3737007873" sldId="377"/>
            <ac:picMk id="15362" creationId="{4B057379-101D-49DD-955A-2D191E98056D}"/>
          </ac:picMkLst>
        </pc:picChg>
      </pc:sldChg>
      <pc:sldChg chg="addSp delSp modSp del mod">
        <pc:chgData name="Peter Krkoška" userId="684a5b1cd6769408" providerId="LiveId" clId="{2E47D0C7-2B63-4A1A-AFC2-E11DC4077496}" dt="2021-04-11T18:48:57.510" v="240" actId="47"/>
        <pc:sldMkLst>
          <pc:docMk/>
          <pc:sldMk cId="360025754" sldId="378"/>
        </pc:sldMkLst>
        <pc:spChg chg="mod">
          <ac:chgData name="Peter Krkoška" userId="684a5b1cd6769408" providerId="LiveId" clId="{2E47D0C7-2B63-4A1A-AFC2-E11DC4077496}" dt="2021-04-09T13:09:42.071" v="104" actId="26606"/>
          <ac:spMkLst>
            <pc:docMk/>
            <pc:sldMk cId="360025754" sldId="378"/>
            <ac:spMk id="2" creationId="{55651A73-69E1-468C-8368-8978A0F64438}"/>
          </ac:spMkLst>
        </pc:spChg>
        <pc:spChg chg="mod">
          <ac:chgData name="Peter Krkoška" userId="684a5b1cd6769408" providerId="LiveId" clId="{2E47D0C7-2B63-4A1A-AFC2-E11DC4077496}" dt="2021-04-09T13:09:42.071" v="104" actId="26606"/>
          <ac:spMkLst>
            <pc:docMk/>
            <pc:sldMk cId="360025754" sldId="378"/>
            <ac:spMk id="3" creationId="{764C47C8-7225-4040-A265-1401CA1142CC}"/>
          </ac:spMkLst>
        </pc:spChg>
        <pc:spChg chg="del">
          <ac:chgData name="Peter Krkoška" userId="684a5b1cd6769408" providerId="LiveId" clId="{2E47D0C7-2B63-4A1A-AFC2-E11DC4077496}" dt="2021-04-09T13:09:42.071" v="104" actId="26606"/>
          <ac:spMkLst>
            <pc:docMk/>
            <pc:sldMk cId="360025754" sldId="378"/>
            <ac:spMk id="8" creationId="{3B854194-185D-494D-905C-7C7CB2E30F6E}"/>
          </ac:spMkLst>
        </pc:spChg>
        <pc:spChg chg="del">
          <ac:chgData name="Peter Krkoška" userId="684a5b1cd6769408" providerId="LiveId" clId="{2E47D0C7-2B63-4A1A-AFC2-E11DC4077496}" dt="2021-04-09T13:09:42.071" v="104" actId="26606"/>
          <ac:spMkLst>
            <pc:docMk/>
            <pc:sldMk cId="360025754" sldId="378"/>
            <ac:spMk id="10" creationId="{B4F5FA0D-0104-4987-8241-EFF7C85B88DE}"/>
          </ac:spMkLst>
        </pc:spChg>
        <pc:spChg chg="add">
          <ac:chgData name="Peter Krkoška" userId="684a5b1cd6769408" providerId="LiveId" clId="{2E47D0C7-2B63-4A1A-AFC2-E11DC4077496}" dt="2021-04-09T13:09:42.071" v="104" actId="26606"/>
          <ac:spMkLst>
            <pc:docMk/>
            <pc:sldMk cId="360025754" sldId="378"/>
            <ac:spMk id="17" creationId="{777A147A-9ED8-46B4-8660-1B3C2AA880B5}"/>
          </ac:spMkLst>
        </pc:spChg>
        <pc:spChg chg="add">
          <ac:chgData name="Peter Krkoška" userId="684a5b1cd6769408" providerId="LiveId" clId="{2E47D0C7-2B63-4A1A-AFC2-E11DC4077496}" dt="2021-04-09T13:09:42.071" v="104" actId="26606"/>
          <ac:spMkLst>
            <pc:docMk/>
            <pc:sldMk cId="360025754" sldId="378"/>
            <ac:spMk id="19" creationId="{5D6C15A0-C087-4593-8414-2B4EC1CDC3DE}"/>
          </ac:spMkLst>
        </pc:spChg>
        <pc:picChg chg="del">
          <ac:chgData name="Peter Krkoška" userId="684a5b1cd6769408" providerId="LiveId" clId="{2E47D0C7-2B63-4A1A-AFC2-E11DC4077496}" dt="2021-04-09T13:09:42.071" v="104" actId="26606"/>
          <ac:picMkLst>
            <pc:docMk/>
            <pc:sldMk cId="360025754" sldId="378"/>
            <ac:picMk id="12" creationId="{2897127E-6CEF-446C-BE87-93B7C46E49D1}"/>
          </ac:picMkLst>
        </pc:picChg>
      </pc:sldChg>
      <pc:sldChg chg="addSp modSp mod">
        <pc:chgData name="Peter Krkoška" userId="684a5b1cd6769408" providerId="LiveId" clId="{2E47D0C7-2B63-4A1A-AFC2-E11DC4077496}" dt="2021-04-11T18:52:47.551" v="257" actId="20577"/>
        <pc:sldMkLst>
          <pc:docMk/>
          <pc:sldMk cId="535614328" sldId="379"/>
        </pc:sldMkLst>
        <pc:spChg chg="mod">
          <ac:chgData name="Peter Krkoška" userId="684a5b1cd6769408" providerId="LiveId" clId="{2E47D0C7-2B63-4A1A-AFC2-E11DC4077496}" dt="2021-04-09T13:10:11.257" v="110" actId="26606"/>
          <ac:spMkLst>
            <pc:docMk/>
            <pc:sldMk cId="535614328" sldId="379"/>
            <ac:spMk id="2" creationId="{7E4A6F13-939E-4454-A4F7-72229643B0AF}"/>
          </ac:spMkLst>
        </pc:spChg>
        <pc:spChg chg="mod">
          <ac:chgData name="Peter Krkoška" userId="684a5b1cd6769408" providerId="LiveId" clId="{2E47D0C7-2B63-4A1A-AFC2-E11DC4077496}" dt="2021-04-11T18:52:47.551" v="257" actId="20577"/>
          <ac:spMkLst>
            <pc:docMk/>
            <pc:sldMk cId="535614328" sldId="379"/>
            <ac:spMk id="3" creationId="{E7824CB7-350F-4E08-B625-91E89CD0DD69}"/>
          </ac:spMkLst>
        </pc:spChg>
        <pc:spChg chg="add">
          <ac:chgData name="Peter Krkoška" userId="684a5b1cd6769408" providerId="LiveId" clId="{2E47D0C7-2B63-4A1A-AFC2-E11DC4077496}" dt="2021-04-09T13:10:11.257" v="110" actId="26606"/>
          <ac:spMkLst>
            <pc:docMk/>
            <pc:sldMk cId="535614328" sldId="379"/>
            <ac:spMk id="73" creationId="{A6D37EE4-EA1B-46EE-A54B-5233C63C9695}"/>
          </ac:spMkLst>
        </pc:spChg>
        <pc:spChg chg="add">
          <ac:chgData name="Peter Krkoška" userId="684a5b1cd6769408" providerId="LiveId" clId="{2E47D0C7-2B63-4A1A-AFC2-E11DC4077496}" dt="2021-04-09T13:10:11.257" v="110" actId="26606"/>
          <ac:spMkLst>
            <pc:docMk/>
            <pc:sldMk cId="535614328" sldId="379"/>
            <ac:spMk id="75" creationId="{927D5270-6648-4CC1-8F78-48BE299CAC25}"/>
          </ac:spMkLst>
        </pc:spChg>
        <pc:picChg chg="mod">
          <ac:chgData name="Peter Krkoška" userId="684a5b1cd6769408" providerId="LiveId" clId="{2E47D0C7-2B63-4A1A-AFC2-E11DC4077496}" dt="2021-04-09T13:10:11.257" v="110" actId="26606"/>
          <ac:picMkLst>
            <pc:docMk/>
            <pc:sldMk cId="535614328" sldId="379"/>
            <ac:picMk id="16388" creationId="{780E5B41-48AC-4387-805E-BFB779917D52}"/>
          </ac:picMkLst>
        </pc:picChg>
      </pc:sldChg>
      <pc:sldChg chg="modSp mod">
        <pc:chgData name="Peter Krkoška" userId="684a5b1cd6769408" providerId="LiveId" clId="{2E47D0C7-2B63-4A1A-AFC2-E11DC4077496}" dt="2021-04-11T18:58:12.819" v="284" actId="6549"/>
        <pc:sldMkLst>
          <pc:docMk/>
          <pc:sldMk cId="309853952" sldId="381"/>
        </pc:sldMkLst>
        <pc:spChg chg="mod">
          <ac:chgData name="Peter Krkoška" userId="684a5b1cd6769408" providerId="LiveId" clId="{2E47D0C7-2B63-4A1A-AFC2-E11DC4077496}" dt="2021-04-11T18:58:12.819" v="284" actId="6549"/>
          <ac:spMkLst>
            <pc:docMk/>
            <pc:sldMk cId="309853952" sldId="381"/>
            <ac:spMk id="3" creationId="{2F56F78C-91E4-4562-82D8-F6D40D44B2F3}"/>
          </ac:spMkLst>
        </pc:spChg>
      </pc:sldChg>
      <pc:sldChg chg="del">
        <pc:chgData name="Peter Krkoška" userId="684a5b1cd6769408" providerId="LiveId" clId="{2E47D0C7-2B63-4A1A-AFC2-E11DC4077496}" dt="2021-04-09T13:07:35.401" v="72" actId="47"/>
        <pc:sldMkLst>
          <pc:docMk/>
          <pc:sldMk cId="1134322809" sldId="382"/>
        </pc:sldMkLst>
      </pc:sldChg>
      <pc:sldChg chg="del">
        <pc:chgData name="Peter Krkoška" userId="684a5b1cd6769408" providerId="LiveId" clId="{2E47D0C7-2B63-4A1A-AFC2-E11DC4077496}" dt="2021-04-09T13:07:41.255" v="73" actId="47"/>
        <pc:sldMkLst>
          <pc:docMk/>
          <pc:sldMk cId="4270558027" sldId="383"/>
        </pc:sldMkLst>
      </pc:sldChg>
      <pc:sldChg chg="del">
        <pc:chgData name="Peter Krkoška" userId="684a5b1cd6769408" providerId="LiveId" clId="{2E47D0C7-2B63-4A1A-AFC2-E11DC4077496}" dt="2021-04-09T13:09:11.646" v="99" actId="47"/>
        <pc:sldMkLst>
          <pc:docMk/>
          <pc:sldMk cId="3245194542" sldId="384"/>
        </pc:sldMkLst>
      </pc:sldChg>
      <pc:sldChg chg="del">
        <pc:chgData name="Peter Krkoška" userId="684a5b1cd6769408" providerId="LiveId" clId="{2E47D0C7-2B63-4A1A-AFC2-E11DC4077496}" dt="2021-04-09T13:09:44.776" v="105" actId="47"/>
        <pc:sldMkLst>
          <pc:docMk/>
          <pc:sldMk cId="2064388508" sldId="385"/>
        </pc:sldMkLst>
      </pc:sldChg>
      <pc:sldChg chg="addSp delSp modSp mod">
        <pc:chgData name="Peter Krkoška" userId="684a5b1cd6769408" providerId="LiveId" clId="{2E47D0C7-2B63-4A1A-AFC2-E11DC4077496}" dt="2021-04-11T18:53:09.252" v="259" actId="20577"/>
        <pc:sldMkLst>
          <pc:docMk/>
          <pc:sldMk cId="4180146455" sldId="386"/>
        </pc:sldMkLst>
        <pc:spChg chg="mod">
          <ac:chgData name="Peter Krkoška" userId="684a5b1cd6769408" providerId="LiveId" clId="{2E47D0C7-2B63-4A1A-AFC2-E11DC4077496}" dt="2021-04-09T13:10:31.717" v="119" actId="26606"/>
          <ac:spMkLst>
            <pc:docMk/>
            <pc:sldMk cId="4180146455" sldId="386"/>
            <ac:spMk id="2" creationId="{095A6CE0-8F85-4786-AE84-A93BD76C8236}"/>
          </ac:spMkLst>
        </pc:spChg>
        <pc:spChg chg="mod ord">
          <ac:chgData name="Peter Krkoška" userId="684a5b1cd6769408" providerId="LiveId" clId="{2E47D0C7-2B63-4A1A-AFC2-E11DC4077496}" dt="2021-04-11T18:53:09.252" v="259" actId="20577"/>
          <ac:spMkLst>
            <pc:docMk/>
            <pc:sldMk cId="4180146455" sldId="386"/>
            <ac:spMk id="3" creationId="{10224D58-4C20-4A42-B5FF-73B7B6E50944}"/>
          </ac:spMkLst>
        </pc:spChg>
        <pc:spChg chg="add del">
          <ac:chgData name="Peter Krkoška" userId="684a5b1cd6769408" providerId="LiveId" clId="{2E47D0C7-2B63-4A1A-AFC2-E11DC4077496}" dt="2021-04-09T13:10:31.717" v="119" actId="26606"/>
          <ac:spMkLst>
            <pc:docMk/>
            <pc:sldMk cId="4180146455" sldId="386"/>
            <ac:spMk id="73" creationId="{4038CB10-1F5C-4D54-9DF7-12586DE5B007}"/>
          </ac:spMkLst>
        </pc:spChg>
        <pc:spChg chg="add del">
          <ac:chgData name="Peter Krkoška" userId="684a5b1cd6769408" providerId="LiveId" clId="{2E47D0C7-2B63-4A1A-AFC2-E11DC4077496}" dt="2021-04-09T13:10:31.717" v="119" actId="26606"/>
          <ac:spMkLst>
            <pc:docMk/>
            <pc:sldMk cId="4180146455" sldId="386"/>
            <ac:spMk id="75" creationId="{73ED6512-6858-4552-B699-9A97FE9A4EA2}"/>
          </ac:spMkLst>
        </pc:spChg>
        <pc:spChg chg="add del">
          <ac:chgData name="Peter Krkoška" userId="684a5b1cd6769408" providerId="LiveId" clId="{2E47D0C7-2B63-4A1A-AFC2-E11DC4077496}" dt="2021-04-09T13:10:22.523" v="112" actId="26606"/>
          <ac:spMkLst>
            <pc:docMk/>
            <pc:sldMk cId="4180146455" sldId="386"/>
            <ac:spMk id="137" creationId="{A51A0227-072A-4F5F-928C-E2C3E5CCD10C}"/>
          </ac:spMkLst>
        </pc:spChg>
        <pc:spChg chg="add del">
          <ac:chgData name="Peter Krkoška" userId="684a5b1cd6769408" providerId="LiveId" clId="{2E47D0C7-2B63-4A1A-AFC2-E11DC4077496}" dt="2021-04-09T13:10:22.523" v="112" actId="26606"/>
          <ac:spMkLst>
            <pc:docMk/>
            <pc:sldMk cId="4180146455" sldId="386"/>
            <ac:spMk id="139" creationId="{35D99776-4B38-47DF-A302-11AD9AF87ACA}"/>
          </ac:spMkLst>
        </pc:spChg>
        <pc:spChg chg="add del">
          <ac:chgData name="Peter Krkoška" userId="684a5b1cd6769408" providerId="LiveId" clId="{2E47D0C7-2B63-4A1A-AFC2-E11DC4077496}" dt="2021-04-09T13:10:26.265" v="114" actId="26606"/>
          <ac:spMkLst>
            <pc:docMk/>
            <pc:sldMk cId="4180146455" sldId="386"/>
            <ac:spMk id="141" creationId="{70BEB1E7-2F88-40BC-B73D-42E5B6F80BFC}"/>
          </ac:spMkLst>
        </pc:spChg>
        <pc:spChg chg="add">
          <ac:chgData name="Peter Krkoška" userId="684a5b1cd6769408" providerId="LiveId" clId="{2E47D0C7-2B63-4A1A-AFC2-E11DC4077496}" dt="2021-04-09T13:10:31.717" v="119" actId="26606"/>
          <ac:spMkLst>
            <pc:docMk/>
            <pc:sldMk cId="4180146455" sldId="386"/>
            <ac:spMk id="143" creationId="{6C077334-5571-4B83-A83E-4CCCFA7B5E8A}"/>
          </ac:spMkLst>
        </pc:spChg>
        <pc:spChg chg="add">
          <ac:chgData name="Peter Krkoška" userId="684a5b1cd6769408" providerId="LiveId" clId="{2E47D0C7-2B63-4A1A-AFC2-E11DC4077496}" dt="2021-04-09T13:10:31.717" v="119" actId="26606"/>
          <ac:spMkLst>
            <pc:docMk/>
            <pc:sldMk cId="4180146455" sldId="386"/>
            <ac:spMk id="145" creationId="{3B438362-1E1E-4C62-A99E-4134CB16366C}"/>
          </ac:spMkLst>
        </pc:spChg>
        <pc:spChg chg="add">
          <ac:chgData name="Peter Krkoška" userId="684a5b1cd6769408" providerId="LiveId" clId="{2E47D0C7-2B63-4A1A-AFC2-E11DC4077496}" dt="2021-04-09T13:10:31.717" v="119" actId="26606"/>
          <ac:spMkLst>
            <pc:docMk/>
            <pc:sldMk cId="4180146455" sldId="386"/>
            <ac:spMk id="147" creationId="{0F646DF8-223D-47DD-95B1-F2654229E56C}"/>
          </ac:spMkLst>
        </pc:spChg>
        <pc:spChg chg="add">
          <ac:chgData name="Peter Krkoška" userId="684a5b1cd6769408" providerId="LiveId" clId="{2E47D0C7-2B63-4A1A-AFC2-E11DC4077496}" dt="2021-04-09T13:10:31.717" v="119" actId="26606"/>
          <ac:spMkLst>
            <pc:docMk/>
            <pc:sldMk cId="4180146455" sldId="386"/>
            <ac:spMk id="149" creationId="{4D3DC50D-CA0F-48F9-B17E-20D8669AA4E0}"/>
          </ac:spMkLst>
        </pc:spChg>
        <pc:spChg chg="add del">
          <ac:chgData name="Peter Krkoška" userId="684a5b1cd6769408" providerId="LiveId" clId="{2E47D0C7-2B63-4A1A-AFC2-E11DC4077496}" dt="2021-04-09T13:10:26.265" v="114" actId="26606"/>
          <ac:spMkLst>
            <pc:docMk/>
            <pc:sldMk cId="4180146455" sldId="386"/>
            <ac:spMk id="17414" creationId="{D2B783EE-0239-4717-BBEA-8C9EAC61C824}"/>
          </ac:spMkLst>
        </pc:spChg>
        <pc:spChg chg="add del">
          <ac:chgData name="Peter Krkoška" userId="684a5b1cd6769408" providerId="LiveId" clId="{2E47D0C7-2B63-4A1A-AFC2-E11DC4077496}" dt="2021-04-09T13:10:26.265" v="114" actId="26606"/>
          <ac:spMkLst>
            <pc:docMk/>
            <pc:sldMk cId="4180146455" sldId="386"/>
            <ac:spMk id="17415" creationId="{A7B99495-F43F-4D80-A44F-2CB4764EB90B}"/>
          </ac:spMkLst>
        </pc:spChg>
        <pc:spChg chg="add del">
          <ac:chgData name="Peter Krkoška" userId="684a5b1cd6769408" providerId="LiveId" clId="{2E47D0C7-2B63-4A1A-AFC2-E11DC4077496}" dt="2021-04-09T13:10:28.585" v="116" actId="26606"/>
          <ac:spMkLst>
            <pc:docMk/>
            <pc:sldMk cId="4180146455" sldId="386"/>
            <ac:spMk id="17417" creationId="{352BEC0E-22F8-46D0-9632-375DB541B06C}"/>
          </ac:spMkLst>
        </pc:spChg>
        <pc:spChg chg="add del">
          <ac:chgData name="Peter Krkoška" userId="684a5b1cd6769408" providerId="LiveId" clId="{2E47D0C7-2B63-4A1A-AFC2-E11DC4077496}" dt="2021-04-09T13:10:28.585" v="116" actId="26606"/>
          <ac:spMkLst>
            <pc:docMk/>
            <pc:sldMk cId="4180146455" sldId="386"/>
            <ac:spMk id="17418" creationId="{3FCFB1DE-0B7E-48CC-BA90-B2AB0889F9D6}"/>
          </ac:spMkLst>
        </pc:spChg>
        <pc:spChg chg="add del">
          <ac:chgData name="Peter Krkoška" userId="684a5b1cd6769408" providerId="LiveId" clId="{2E47D0C7-2B63-4A1A-AFC2-E11DC4077496}" dt="2021-04-09T13:10:31.717" v="118" actId="26606"/>
          <ac:spMkLst>
            <pc:docMk/>
            <pc:sldMk cId="4180146455" sldId="386"/>
            <ac:spMk id="17420" creationId="{53E60C6D-4E85-4E14-BCDF-BF15C241F7CA}"/>
          </ac:spMkLst>
        </pc:spChg>
        <pc:spChg chg="add del">
          <ac:chgData name="Peter Krkoška" userId="684a5b1cd6769408" providerId="LiveId" clId="{2E47D0C7-2B63-4A1A-AFC2-E11DC4077496}" dt="2021-04-09T13:10:31.717" v="118" actId="26606"/>
          <ac:spMkLst>
            <pc:docMk/>
            <pc:sldMk cId="4180146455" sldId="386"/>
            <ac:spMk id="17421" creationId="{7D42D292-4C48-479B-9E59-E29CD9871C0C}"/>
          </ac:spMkLst>
        </pc:spChg>
        <pc:spChg chg="add del">
          <ac:chgData name="Peter Krkoška" userId="684a5b1cd6769408" providerId="LiveId" clId="{2E47D0C7-2B63-4A1A-AFC2-E11DC4077496}" dt="2021-04-09T13:10:31.717" v="118" actId="26606"/>
          <ac:spMkLst>
            <pc:docMk/>
            <pc:sldMk cId="4180146455" sldId="386"/>
            <ac:spMk id="17422" creationId="{533DF362-939D-4EEE-8DC4-6B54607E5611}"/>
          </ac:spMkLst>
        </pc:spChg>
        <pc:spChg chg="add">
          <ac:chgData name="Peter Krkoška" userId="684a5b1cd6769408" providerId="LiveId" clId="{2E47D0C7-2B63-4A1A-AFC2-E11DC4077496}" dt="2021-04-09T13:10:31.717" v="119" actId="26606"/>
          <ac:spMkLst>
            <pc:docMk/>
            <pc:sldMk cId="4180146455" sldId="386"/>
            <ac:spMk id="17424" creationId="{E4D938A4-397D-4F8D-ADFF-E916F0E8C8F9}"/>
          </ac:spMkLst>
        </pc:spChg>
        <pc:spChg chg="add">
          <ac:chgData name="Peter Krkoška" userId="684a5b1cd6769408" providerId="LiveId" clId="{2E47D0C7-2B63-4A1A-AFC2-E11DC4077496}" dt="2021-04-09T13:10:31.717" v="119" actId="26606"/>
          <ac:spMkLst>
            <pc:docMk/>
            <pc:sldMk cId="4180146455" sldId="386"/>
            <ac:spMk id="17425" creationId="{CB147A70-DC29-4DDF-A34C-2B82C6E2295E}"/>
          </ac:spMkLst>
        </pc:spChg>
        <pc:picChg chg="mod">
          <ac:chgData name="Peter Krkoška" userId="684a5b1cd6769408" providerId="LiveId" clId="{2E47D0C7-2B63-4A1A-AFC2-E11DC4077496}" dt="2021-04-09T13:10:31.717" v="119" actId="26606"/>
          <ac:picMkLst>
            <pc:docMk/>
            <pc:sldMk cId="4180146455" sldId="386"/>
            <ac:picMk id="17410" creationId="{6AD47936-2E03-4D1D-AD7A-F8F0B046E709}"/>
          </ac:picMkLst>
        </pc:picChg>
        <pc:picChg chg="mod ord">
          <ac:chgData name="Peter Krkoška" userId="684a5b1cd6769408" providerId="LiveId" clId="{2E47D0C7-2B63-4A1A-AFC2-E11DC4077496}" dt="2021-04-09T13:10:31.717" v="119" actId="26606"/>
          <ac:picMkLst>
            <pc:docMk/>
            <pc:sldMk cId="4180146455" sldId="386"/>
            <ac:picMk id="17412" creationId="{229C1299-2C1C-4C63-B3FB-F6AE6143C1FF}"/>
          </ac:picMkLst>
        </pc:picChg>
        <pc:cxnChg chg="add">
          <ac:chgData name="Peter Krkoška" userId="684a5b1cd6769408" providerId="LiveId" clId="{2E47D0C7-2B63-4A1A-AFC2-E11DC4077496}" dt="2021-04-09T13:10:31.717" v="119" actId="26606"/>
          <ac:cxnSpMkLst>
            <pc:docMk/>
            <pc:sldMk cId="4180146455" sldId="386"/>
            <ac:cxnSpMk id="17426" creationId="{2F61ABFD-DE05-41FD-A6B7-6D40196C1570}"/>
          </ac:cxnSpMkLst>
        </pc:cxnChg>
      </pc:sldChg>
      <pc:sldChg chg="addSp delSp modSp mod">
        <pc:chgData name="Peter Krkoška" userId="684a5b1cd6769408" providerId="LiveId" clId="{2E47D0C7-2B63-4A1A-AFC2-E11DC4077496}" dt="2021-04-11T18:56:22.723" v="277" actId="114"/>
        <pc:sldMkLst>
          <pc:docMk/>
          <pc:sldMk cId="4093853743" sldId="387"/>
        </pc:sldMkLst>
        <pc:spChg chg="mod">
          <ac:chgData name="Peter Krkoška" userId="684a5b1cd6769408" providerId="LiveId" clId="{2E47D0C7-2B63-4A1A-AFC2-E11DC4077496}" dt="2021-04-09T13:10:44.882" v="125" actId="26606"/>
          <ac:spMkLst>
            <pc:docMk/>
            <pc:sldMk cId="4093853743" sldId="387"/>
            <ac:spMk id="2" creationId="{361F2968-926C-4040-8798-18841ACE25D2}"/>
          </ac:spMkLst>
        </pc:spChg>
        <pc:spChg chg="mod ord">
          <ac:chgData name="Peter Krkoška" userId="684a5b1cd6769408" providerId="LiveId" clId="{2E47D0C7-2B63-4A1A-AFC2-E11DC4077496}" dt="2021-04-11T18:56:22.723" v="277" actId="114"/>
          <ac:spMkLst>
            <pc:docMk/>
            <pc:sldMk cId="4093853743" sldId="387"/>
            <ac:spMk id="3" creationId="{2EEC597A-DC54-4FA0-93FC-5801F0DDF2F7}"/>
          </ac:spMkLst>
        </pc:spChg>
        <pc:spChg chg="add del">
          <ac:chgData name="Peter Krkoška" userId="684a5b1cd6769408" providerId="LiveId" clId="{2E47D0C7-2B63-4A1A-AFC2-E11DC4077496}" dt="2021-04-09T13:10:44.882" v="124" actId="26606"/>
          <ac:spMkLst>
            <pc:docMk/>
            <pc:sldMk cId="4093853743" sldId="387"/>
            <ac:spMk id="135" creationId="{6A84B152-3496-4C52-AF08-97AFFC09DD2C}"/>
          </ac:spMkLst>
        </pc:spChg>
        <pc:spChg chg="add del">
          <ac:chgData name="Peter Krkoška" userId="684a5b1cd6769408" providerId="LiveId" clId="{2E47D0C7-2B63-4A1A-AFC2-E11DC4077496}" dt="2021-04-09T13:10:44.882" v="124" actId="26606"/>
          <ac:spMkLst>
            <pc:docMk/>
            <pc:sldMk cId="4093853743" sldId="387"/>
            <ac:spMk id="137" creationId="{6B2ADB95-0FA3-4BD7-A8AC-89D014A83E5B}"/>
          </ac:spMkLst>
        </pc:spChg>
        <pc:spChg chg="add del">
          <ac:chgData name="Peter Krkoška" userId="684a5b1cd6769408" providerId="LiveId" clId="{2E47D0C7-2B63-4A1A-AFC2-E11DC4077496}" dt="2021-04-09T13:10:44.882" v="124" actId="26606"/>
          <ac:spMkLst>
            <pc:docMk/>
            <pc:sldMk cId="4093853743" sldId="387"/>
            <ac:spMk id="139" creationId="{C924DBCE-E731-4B22-8181-A39C1D86276C}"/>
          </ac:spMkLst>
        </pc:spChg>
        <pc:spChg chg="add del">
          <ac:chgData name="Peter Krkoška" userId="684a5b1cd6769408" providerId="LiveId" clId="{2E47D0C7-2B63-4A1A-AFC2-E11DC4077496}" dt="2021-04-09T13:10:44.882" v="124" actId="26606"/>
          <ac:spMkLst>
            <pc:docMk/>
            <pc:sldMk cId="4093853743" sldId="387"/>
            <ac:spMk id="141" creationId="{4CBF9756-6AC8-4C65-84DF-56FBFFA1D873}"/>
          </ac:spMkLst>
        </pc:spChg>
        <pc:spChg chg="add del">
          <ac:chgData name="Peter Krkoška" userId="684a5b1cd6769408" providerId="LiveId" clId="{2E47D0C7-2B63-4A1A-AFC2-E11DC4077496}" dt="2021-04-09T13:10:44.882" v="124" actId="26606"/>
          <ac:spMkLst>
            <pc:docMk/>
            <pc:sldMk cId="4093853743" sldId="387"/>
            <ac:spMk id="143" creationId="{2D385988-EAAF-4C27-AF8A-2BFBECAF3D4F}"/>
          </ac:spMkLst>
        </pc:spChg>
        <pc:spChg chg="add del">
          <ac:chgData name="Peter Krkoška" userId="684a5b1cd6769408" providerId="LiveId" clId="{2E47D0C7-2B63-4A1A-AFC2-E11DC4077496}" dt="2021-04-09T13:10:44.882" v="124" actId="26606"/>
          <ac:spMkLst>
            <pc:docMk/>
            <pc:sldMk cId="4093853743" sldId="387"/>
            <ac:spMk id="147" creationId="{B621D332-7329-4994-8836-C429A51B7549}"/>
          </ac:spMkLst>
        </pc:spChg>
        <pc:spChg chg="add del">
          <ac:chgData name="Peter Krkoška" userId="684a5b1cd6769408" providerId="LiveId" clId="{2E47D0C7-2B63-4A1A-AFC2-E11DC4077496}" dt="2021-04-09T13:10:44.882" v="124" actId="26606"/>
          <ac:spMkLst>
            <pc:docMk/>
            <pc:sldMk cId="4093853743" sldId="387"/>
            <ac:spMk id="149" creationId="{2D20F754-35A9-4508-BE3C-C59996D1437B}"/>
          </ac:spMkLst>
        </pc:spChg>
        <pc:spChg chg="add">
          <ac:chgData name="Peter Krkoška" userId="684a5b1cd6769408" providerId="LiveId" clId="{2E47D0C7-2B63-4A1A-AFC2-E11DC4077496}" dt="2021-04-09T13:10:44.882" v="125" actId="26606"/>
          <ac:spMkLst>
            <pc:docMk/>
            <pc:sldMk cId="4093853743" sldId="387"/>
            <ac:spMk id="18436" creationId="{2C61293E-6EBE-43EF-A52C-9BEBFD7679D4}"/>
          </ac:spMkLst>
        </pc:spChg>
        <pc:spChg chg="add">
          <ac:chgData name="Peter Krkoška" userId="684a5b1cd6769408" providerId="LiveId" clId="{2E47D0C7-2B63-4A1A-AFC2-E11DC4077496}" dt="2021-04-09T13:10:44.882" v="125" actId="26606"/>
          <ac:spMkLst>
            <pc:docMk/>
            <pc:sldMk cId="4093853743" sldId="387"/>
            <ac:spMk id="18437" creationId="{21540236-BFD5-4A9D-8840-4703E7F76825}"/>
          </ac:spMkLst>
        </pc:spChg>
        <pc:picChg chg="mod">
          <ac:chgData name="Peter Krkoška" userId="684a5b1cd6769408" providerId="LiveId" clId="{2E47D0C7-2B63-4A1A-AFC2-E11DC4077496}" dt="2021-04-09T13:10:44.882" v="125" actId="26606"/>
          <ac:picMkLst>
            <pc:docMk/>
            <pc:sldMk cId="4093853743" sldId="387"/>
            <ac:picMk id="18434" creationId="{3C6507D6-AB78-4187-8A6D-101A63D4FC9C}"/>
          </ac:picMkLst>
        </pc:picChg>
        <pc:cxnChg chg="add del">
          <ac:chgData name="Peter Krkoška" userId="684a5b1cd6769408" providerId="LiveId" clId="{2E47D0C7-2B63-4A1A-AFC2-E11DC4077496}" dt="2021-04-09T13:10:44.882" v="125" actId="26606"/>
          <ac:cxnSpMkLst>
            <pc:docMk/>
            <pc:sldMk cId="4093853743" sldId="387"/>
            <ac:cxnSpMk id="71" creationId="{E4A809D5-3600-46D4-A466-67F2349A54FB}"/>
          </ac:cxnSpMkLst>
        </pc:cxnChg>
        <pc:cxnChg chg="add del">
          <ac:chgData name="Peter Krkoška" userId="684a5b1cd6769408" providerId="LiveId" clId="{2E47D0C7-2B63-4A1A-AFC2-E11DC4077496}" dt="2021-04-09T13:10:44.882" v="124" actId="26606"/>
          <ac:cxnSpMkLst>
            <pc:docMk/>
            <pc:sldMk cId="4093853743" sldId="387"/>
            <ac:cxnSpMk id="145" creationId="{43621FD4-D14D-45D5-9A57-9A2DE5EA59C0}"/>
          </ac:cxnSpMkLst>
        </pc:cxnChg>
      </pc:sldChg>
      <pc:sldChg chg="modSp mod">
        <pc:chgData name="Peter Krkoška" userId="684a5b1cd6769408" providerId="LiveId" clId="{2E47D0C7-2B63-4A1A-AFC2-E11DC4077496}" dt="2021-04-11T18:54:00.554" v="270" actId="20577"/>
        <pc:sldMkLst>
          <pc:docMk/>
          <pc:sldMk cId="3340069247" sldId="388"/>
        </pc:sldMkLst>
        <pc:spChg chg="mod">
          <ac:chgData name="Peter Krkoška" userId="684a5b1cd6769408" providerId="LiveId" clId="{2E47D0C7-2B63-4A1A-AFC2-E11DC4077496}" dt="2021-04-11T18:54:00.554" v="270" actId="20577"/>
          <ac:spMkLst>
            <pc:docMk/>
            <pc:sldMk cId="3340069247" sldId="388"/>
            <ac:spMk id="3" creationId="{DA0D7620-8DB3-46E4-B21A-3B53266642B7}"/>
          </ac:spMkLst>
        </pc:spChg>
      </pc:sldChg>
      <pc:sldChg chg="addSp delSp modSp mod setBg setClrOvrMap">
        <pc:chgData name="Peter Krkoška" userId="684a5b1cd6769408" providerId="LiveId" clId="{2E47D0C7-2B63-4A1A-AFC2-E11DC4077496}" dt="2021-04-11T18:54:21.776" v="272" actId="114"/>
        <pc:sldMkLst>
          <pc:docMk/>
          <pc:sldMk cId="1431089765" sldId="389"/>
        </pc:sldMkLst>
        <pc:spChg chg="mod">
          <ac:chgData name="Peter Krkoška" userId="684a5b1cd6769408" providerId="LiveId" clId="{2E47D0C7-2B63-4A1A-AFC2-E11DC4077496}" dt="2021-04-09T13:10:54.788" v="128" actId="26606"/>
          <ac:spMkLst>
            <pc:docMk/>
            <pc:sldMk cId="1431089765" sldId="389"/>
            <ac:spMk id="2" creationId="{BC8539C1-C540-4B9C-AC0B-1765CC3785EB}"/>
          </ac:spMkLst>
        </pc:spChg>
        <pc:spChg chg="mod ord">
          <ac:chgData name="Peter Krkoška" userId="684a5b1cd6769408" providerId="LiveId" clId="{2E47D0C7-2B63-4A1A-AFC2-E11DC4077496}" dt="2021-04-11T18:54:21.776" v="272" actId="114"/>
          <ac:spMkLst>
            <pc:docMk/>
            <pc:sldMk cId="1431089765" sldId="389"/>
            <ac:spMk id="3" creationId="{8BB80FD3-51A4-44F6-B5F2-D19130C98368}"/>
          </ac:spMkLst>
        </pc:spChg>
        <pc:spChg chg="add del">
          <ac:chgData name="Peter Krkoška" userId="684a5b1cd6769408" providerId="LiveId" clId="{2E47D0C7-2B63-4A1A-AFC2-E11DC4077496}" dt="2021-04-09T13:10:54.788" v="128" actId="26606"/>
          <ac:spMkLst>
            <pc:docMk/>
            <pc:sldMk cId="1431089765" sldId="389"/>
            <ac:spMk id="73" creationId="{2C6A2225-94AF-4BC4-98F4-77746E7B10A9}"/>
          </ac:spMkLst>
        </pc:spChg>
        <pc:spChg chg="add del">
          <ac:chgData name="Peter Krkoška" userId="684a5b1cd6769408" providerId="LiveId" clId="{2E47D0C7-2B63-4A1A-AFC2-E11DC4077496}" dt="2021-04-09T13:10:54.788" v="128" actId="26606"/>
          <ac:spMkLst>
            <pc:docMk/>
            <pc:sldMk cId="1431089765" sldId="389"/>
            <ac:spMk id="75" creationId="{648F5915-2CE1-4F74-88C5-D4366893D2DF}"/>
          </ac:spMkLst>
        </pc:spChg>
        <pc:spChg chg="add del">
          <ac:chgData name="Peter Krkoška" userId="684a5b1cd6769408" providerId="LiveId" clId="{2E47D0C7-2B63-4A1A-AFC2-E11DC4077496}" dt="2021-04-09T13:10:54.788" v="127" actId="26606"/>
          <ac:spMkLst>
            <pc:docMk/>
            <pc:sldMk cId="1431089765" sldId="389"/>
            <ac:spMk id="137" creationId="{97AADD8D-29D7-4B10-9245-72837D2D602B}"/>
          </ac:spMkLst>
        </pc:spChg>
        <pc:spChg chg="add del">
          <ac:chgData name="Peter Krkoška" userId="684a5b1cd6769408" providerId="LiveId" clId="{2E47D0C7-2B63-4A1A-AFC2-E11DC4077496}" dt="2021-04-09T13:10:54.788" v="127" actId="26606"/>
          <ac:spMkLst>
            <pc:docMk/>
            <pc:sldMk cId="1431089765" sldId="389"/>
            <ac:spMk id="139" creationId="{55CB1B7E-4B0B-4E99-9560-9667270DA7A6}"/>
          </ac:spMkLst>
        </pc:spChg>
        <pc:spChg chg="add del">
          <ac:chgData name="Peter Krkoška" userId="684a5b1cd6769408" providerId="LiveId" clId="{2E47D0C7-2B63-4A1A-AFC2-E11DC4077496}" dt="2021-04-09T13:10:54.788" v="127" actId="26606"/>
          <ac:spMkLst>
            <pc:docMk/>
            <pc:sldMk cId="1431089765" sldId="389"/>
            <ac:spMk id="143" creationId="{196DE3D2-178D-4017-842D-87C88CE92E13}"/>
          </ac:spMkLst>
        </pc:spChg>
        <pc:spChg chg="add del">
          <ac:chgData name="Peter Krkoška" userId="684a5b1cd6769408" providerId="LiveId" clId="{2E47D0C7-2B63-4A1A-AFC2-E11DC4077496}" dt="2021-04-09T13:10:54.788" v="127" actId="26606"/>
          <ac:spMkLst>
            <pc:docMk/>
            <pc:sldMk cId="1431089765" sldId="389"/>
            <ac:spMk id="145" creationId="{C924DBCE-E731-4B22-8181-A39C1D86276C}"/>
          </ac:spMkLst>
        </pc:spChg>
        <pc:spChg chg="add del">
          <ac:chgData name="Peter Krkoška" userId="684a5b1cd6769408" providerId="LiveId" clId="{2E47D0C7-2B63-4A1A-AFC2-E11DC4077496}" dt="2021-04-09T13:10:54.788" v="127" actId="26606"/>
          <ac:spMkLst>
            <pc:docMk/>
            <pc:sldMk cId="1431089765" sldId="389"/>
            <ac:spMk id="147" creationId="{72413CFE-8B8A-45C9-B7BA-CF49986D4818}"/>
          </ac:spMkLst>
        </pc:spChg>
        <pc:spChg chg="add del">
          <ac:chgData name="Peter Krkoška" userId="684a5b1cd6769408" providerId="LiveId" clId="{2E47D0C7-2B63-4A1A-AFC2-E11DC4077496}" dt="2021-04-09T13:10:54.788" v="127" actId="26606"/>
          <ac:spMkLst>
            <pc:docMk/>
            <pc:sldMk cId="1431089765" sldId="389"/>
            <ac:spMk id="149" creationId="{034ACCCC-54D4-4F78-9B85-4A34FEBAA995}"/>
          </ac:spMkLst>
        </pc:spChg>
        <pc:spChg chg="add">
          <ac:chgData name="Peter Krkoška" userId="684a5b1cd6769408" providerId="LiveId" clId="{2E47D0C7-2B63-4A1A-AFC2-E11DC4077496}" dt="2021-04-09T13:10:54.788" v="128" actId="26606"/>
          <ac:spMkLst>
            <pc:docMk/>
            <pc:sldMk cId="1431089765" sldId="389"/>
            <ac:spMk id="20486" creationId="{5AC1364A-3E3D-4F0D-8776-78AF3A270DD6}"/>
          </ac:spMkLst>
        </pc:spChg>
        <pc:spChg chg="add">
          <ac:chgData name="Peter Krkoška" userId="684a5b1cd6769408" providerId="LiveId" clId="{2E47D0C7-2B63-4A1A-AFC2-E11DC4077496}" dt="2021-04-09T13:10:54.788" v="128" actId="26606"/>
          <ac:spMkLst>
            <pc:docMk/>
            <pc:sldMk cId="1431089765" sldId="389"/>
            <ac:spMk id="20487" creationId="{3FCFB1DE-0B7E-48CC-BA90-B2AB0889F9D6}"/>
          </ac:spMkLst>
        </pc:spChg>
        <pc:picChg chg="mod ord">
          <ac:chgData name="Peter Krkoška" userId="684a5b1cd6769408" providerId="LiveId" clId="{2E47D0C7-2B63-4A1A-AFC2-E11DC4077496}" dt="2021-04-09T13:10:54.788" v="128" actId="26606"/>
          <ac:picMkLst>
            <pc:docMk/>
            <pc:sldMk cId="1431089765" sldId="389"/>
            <ac:picMk id="20482" creationId="{F22EE868-9863-4223-A735-780201D98F6D}"/>
          </ac:picMkLst>
        </pc:picChg>
        <pc:picChg chg="mod">
          <ac:chgData name="Peter Krkoška" userId="684a5b1cd6769408" providerId="LiveId" clId="{2E47D0C7-2B63-4A1A-AFC2-E11DC4077496}" dt="2021-04-09T13:10:54.788" v="128" actId="26606"/>
          <ac:picMkLst>
            <pc:docMk/>
            <pc:sldMk cId="1431089765" sldId="389"/>
            <ac:picMk id="20484" creationId="{287BFE95-41A4-4442-B625-A988A71CCF3C}"/>
          </ac:picMkLst>
        </pc:picChg>
        <pc:cxnChg chg="add del">
          <ac:chgData name="Peter Krkoška" userId="684a5b1cd6769408" providerId="LiveId" clId="{2E47D0C7-2B63-4A1A-AFC2-E11DC4077496}" dt="2021-04-09T13:10:54.788" v="127" actId="26606"/>
          <ac:cxnSpMkLst>
            <pc:docMk/>
            <pc:sldMk cId="1431089765" sldId="389"/>
            <ac:cxnSpMk id="141" creationId="{43621FD4-D14D-45D5-9A57-9A2DE5EA59C0}"/>
          </ac:cxnSpMkLst>
        </pc:cxnChg>
      </pc:sldChg>
      <pc:sldChg chg="del">
        <pc:chgData name="Peter Krkoška" userId="684a5b1cd6769408" providerId="LiveId" clId="{2E47D0C7-2B63-4A1A-AFC2-E11DC4077496}" dt="2021-04-09T13:11:09.126" v="129" actId="47"/>
        <pc:sldMkLst>
          <pc:docMk/>
          <pc:sldMk cId="2999821776" sldId="393"/>
        </pc:sldMkLst>
      </pc:sldChg>
      <pc:sldChg chg="addSp delSp modSp mod setBg setClrOvrMap">
        <pc:chgData name="Peter Krkoška" userId="684a5b1cd6769408" providerId="LiveId" clId="{2E47D0C7-2B63-4A1A-AFC2-E11DC4077496}" dt="2021-04-11T18:44:16.772" v="196" actId="20577"/>
        <pc:sldMkLst>
          <pc:docMk/>
          <pc:sldMk cId="1079137723" sldId="394"/>
        </pc:sldMkLst>
        <pc:spChg chg="mod">
          <ac:chgData name="Peter Krkoška" userId="684a5b1cd6769408" providerId="LiveId" clId="{2E47D0C7-2B63-4A1A-AFC2-E11DC4077496}" dt="2021-04-09T13:06:44.561" v="45" actId="26606"/>
          <ac:spMkLst>
            <pc:docMk/>
            <pc:sldMk cId="1079137723" sldId="394"/>
            <ac:spMk id="2" creationId="{75408E18-94B7-40C0-868B-FDC6BED9429B}"/>
          </ac:spMkLst>
        </pc:spChg>
        <pc:spChg chg="mod ord">
          <ac:chgData name="Peter Krkoška" userId="684a5b1cd6769408" providerId="LiveId" clId="{2E47D0C7-2B63-4A1A-AFC2-E11DC4077496}" dt="2021-04-11T18:44:16.772" v="196" actId="20577"/>
          <ac:spMkLst>
            <pc:docMk/>
            <pc:sldMk cId="1079137723" sldId="394"/>
            <ac:spMk id="3" creationId="{C4A15B5F-CB9E-4D85-817F-253663A3692A}"/>
          </ac:spMkLst>
        </pc:spChg>
        <pc:spChg chg="add">
          <ac:chgData name="Peter Krkoška" userId="684a5b1cd6769408" providerId="LiveId" clId="{2E47D0C7-2B63-4A1A-AFC2-E11DC4077496}" dt="2021-04-09T13:06:44.561" v="45" actId="26606"/>
          <ac:spMkLst>
            <pc:docMk/>
            <pc:sldMk cId="1079137723" sldId="394"/>
            <ac:spMk id="76" creationId="{2EB492CD-616E-47F8-933B-5E2D952A0593}"/>
          </ac:spMkLst>
        </pc:spChg>
        <pc:spChg chg="add">
          <ac:chgData name="Peter Krkoška" userId="684a5b1cd6769408" providerId="LiveId" clId="{2E47D0C7-2B63-4A1A-AFC2-E11DC4077496}" dt="2021-04-09T13:06:44.561" v="45" actId="26606"/>
          <ac:spMkLst>
            <pc:docMk/>
            <pc:sldMk cId="1079137723" sldId="394"/>
            <ac:spMk id="78" creationId="{59383CF9-23B5-4335-9B21-1791C4CF1C75}"/>
          </ac:spMkLst>
        </pc:spChg>
        <pc:spChg chg="add">
          <ac:chgData name="Peter Krkoška" userId="684a5b1cd6769408" providerId="LiveId" clId="{2E47D0C7-2B63-4A1A-AFC2-E11DC4077496}" dt="2021-04-09T13:06:44.561" v="45" actId="26606"/>
          <ac:spMkLst>
            <pc:docMk/>
            <pc:sldMk cId="1079137723" sldId="394"/>
            <ac:spMk id="80" creationId="{0007FE00-9498-4706-B255-6437B0252C02}"/>
          </ac:spMkLst>
        </pc:spChg>
        <pc:spChg chg="del">
          <ac:chgData name="Peter Krkoška" userId="684a5b1cd6769408" providerId="LiveId" clId="{2E47D0C7-2B63-4A1A-AFC2-E11DC4077496}" dt="2021-04-09T13:06:44.561" v="45" actId="26606"/>
          <ac:spMkLst>
            <pc:docMk/>
            <pc:sldMk cId="1079137723" sldId="394"/>
            <ac:spMk id="6150" creationId="{EF9B8DF2-C3F5-49A2-94D2-F7B65A0F1F15}"/>
          </ac:spMkLst>
        </pc:spChg>
        <pc:spChg chg="del">
          <ac:chgData name="Peter Krkoška" userId="684a5b1cd6769408" providerId="LiveId" clId="{2E47D0C7-2B63-4A1A-AFC2-E11DC4077496}" dt="2021-04-09T13:06:44.561" v="45" actId="26606"/>
          <ac:spMkLst>
            <pc:docMk/>
            <pc:sldMk cId="1079137723" sldId="394"/>
            <ac:spMk id="6151" creationId="{4330B6AC-E6AB-45E4-A303-C8DE90EB2AAC}"/>
          </ac:spMkLst>
        </pc:spChg>
        <pc:picChg chg="mod">
          <ac:chgData name="Peter Krkoška" userId="684a5b1cd6769408" providerId="LiveId" clId="{2E47D0C7-2B63-4A1A-AFC2-E11DC4077496}" dt="2021-04-09T13:06:44.561" v="45" actId="26606"/>
          <ac:picMkLst>
            <pc:docMk/>
            <pc:sldMk cId="1079137723" sldId="394"/>
            <ac:picMk id="6148" creationId="{DCFF2E62-A8F6-4EBF-AB18-9D3A9C9BA671}"/>
          </ac:picMkLst>
        </pc:picChg>
      </pc:sldChg>
      <pc:sldChg chg="addSp delSp modSp mod">
        <pc:chgData name="Peter Krkoška" userId="684a5b1cd6769408" providerId="LiveId" clId="{2E47D0C7-2B63-4A1A-AFC2-E11DC4077496}" dt="2021-04-11T18:46:23.463" v="220" actId="27636"/>
        <pc:sldMkLst>
          <pc:docMk/>
          <pc:sldMk cId="3286459934" sldId="395"/>
        </pc:sldMkLst>
        <pc:spChg chg="mod">
          <ac:chgData name="Peter Krkoška" userId="684a5b1cd6769408" providerId="LiveId" clId="{2E47D0C7-2B63-4A1A-AFC2-E11DC4077496}" dt="2021-04-09T13:07:17.786" v="67" actId="26606"/>
          <ac:spMkLst>
            <pc:docMk/>
            <pc:sldMk cId="3286459934" sldId="395"/>
            <ac:spMk id="2" creationId="{94F666A4-CC5F-430F-930F-16DDE2D1420B}"/>
          </ac:spMkLst>
        </pc:spChg>
        <pc:spChg chg="mod">
          <ac:chgData name="Peter Krkoška" userId="684a5b1cd6769408" providerId="LiveId" clId="{2E47D0C7-2B63-4A1A-AFC2-E11DC4077496}" dt="2021-04-11T18:46:23.463" v="220" actId="27636"/>
          <ac:spMkLst>
            <pc:docMk/>
            <pc:sldMk cId="3286459934" sldId="395"/>
            <ac:spMk id="3" creationId="{DD7F80B7-F756-426E-87B1-FF06A880DB0F}"/>
          </ac:spMkLst>
        </pc:spChg>
        <pc:spChg chg="del">
          <ac:chgData name="Peter Krkoška" userId="684a5b1cd6769408" providerId="LiveId" clId="{2E47D0C7-2B63-4A1A-AFC2-E11DC4077496}" dt="2021-04-09T13:07:17.786" v="67" actId="26606"/>
          <ac:spMkLst>
            <pc:docMk/>
            <pc:sldMk cId="3286459934" sldId="395"/>
            <ac:spMk id="71" creationId="{46F7435D-E3DB-47B1-BA61-B00ACC83A9DE}"/>
          </ac:spMkLst>
        </pc:spChg>
        <pc:spChg chg="del">
          <ac:chgData name="Peter Krkoška" userId="684a5b1cd6769408" providerId="LiveId" clId="{2E47D0C7-2B63-4A1A-AFC2-E11DC4077496}" dt="2021-04-09T13:07:17.786" v="67" actId="26606"/>
          <ac:spMkLst>
            <pc:docMk/>
            <pc:sldMk cId="3286459934" sldId="395"/>
            <ac:spMk id="73" creationId="{F263A0B5-F8C4-4116-809F-78A768EA79A6}"/>
          </ac:spMkLst>
        </pc:spChg>
        <pc:spChg chg="add">
          <ac:chgData name="Peter Krkoška" userId="684a5b1cd6769408" providerId="LiveId" clId="{2E47D0C7-2B63-4A1A-AFC2-E11DC4077496}" dt="2021-04-09T13:07:17.786" v="67" actId="26606"/>
          <ac:spMkLst>
            <pc:docMk/>
            <pc:sldMk cId="3286459934" sldId="395"/>
            <ac:spMk id="135" creationId="{4AC6B390-BC59-4F1D-A0EE-D71A92F0A0B2}"/>
          </ac:spMkLst>
        </pc:spChg>
        <pc:spChg chg="add">
          <ac:chgData name="Peter Krkoška" userId="684a5b1cd6769408" providerId="LiveId" clId="{2E47D0C7-2B63-4A1A-AFC2-E11DC4077496}" dt="2021-04-09T13:07:17.786" v="67" actId="26606"/>
          <ac:spMkLst>
            <pc:docMk/>
            <pc:sldMk cId="3286459934" sldId="395"/>
            <ac:spMk id="137" creationId="{B6C60D79-16F1-4C4B-B7E3-7634E7069CDE}"/>
          </ac:spMkLst>
        </pc:spChg>
        <pc:spChg chg="add">
          <ac:chgData name="Peter Krkoška" userId="684a5b1cd6769408" providerId="LiveId" clId="{2E47D0C7-2B63-4A1A-AFC2-E11DC4077496}" dt="2021-04-09T13:07:17.786" v="67" actId="26606"/>
          <ac:spMkLst>
            <pc:docMk/>
            <pc:sldMk cId="3286459934" sldId="395"/>
            <ac:spMk id="139" creationId="{426B127E-6498-4C77-9C9D-4553A5113B80}"/>
          </ac:spMkLst>
        </pc:spChg>
        <pc:picChg chg="mod ord">
          <ac:chgData name="Peter Krkoška" userId="684a5b1cd6769408" providerId="LiveId" clId="{2E47D0C7-2B63-4A1A-AFC2-E11DC4077496}" dt="2021-04-09T13:07:17.786" v="67" actId="26606"/>
          <ac:picMkLst>
            <pc:docMk/>
            <pc:sldMk cId="3286459934" sldId="395"/>
            <ac:picMk id="9218" creationId="{85A62074-AA7C-4899-B8B1-8592E4DD5517}"/>
          </ac:picMkLst>
        </pc:picChg>
      </pc:sldChg>
      <pc:sldChg chg="del">
        <pc:chgData name="Peter Krkoška" userId="684a5b1cd6769408" providerId="LiveId" clId="{2E47D0C7-2B63-4A1A-AFC2-E11DC4077496}" dt="2021-04-09T13:07:41.255" v="73" actId="47"/>
        <pc:sldMkLst>
          <pc:docMk/>
          <pc:sldMk cId="239317145" sldId="396"/>
        </pc:sldMkLst>
      </pc:sldChg>
      <pc:sldChg chg="modSp mod">
        <pc:chgData name="Peter Krkoška" userId="684a5b1cd6769408" providerId="LiveId" clId="{2E47D0C7-2B63-4A1A-AFC2-E11DC4077496}" dt="2021-04-11T18:56:58.507" v="281" actId="27636"/>
        <pc:sldMkLst>
          <pc:docMk/>
          <pc:sldMk cId="2985117801" sldId="397"/>
        </pc:sldMkLst>
        <pc:spChg chg="mod">
          <ac:chgData name="Peter Krkoška" userId="684a5b1cd6769408" providerId="LiveId" clId="{2E47D0C7-2B63-4A1A-AFC2-E11DC4077496}" dt="2021-04-11T18:56:58.507" v="281" actId="27636"/>
          <ac:spMkLst>
            <pc:docMk/>
            <pc:sldMk cId="2985117801" sldId="397"/>
            <ac:spMk id="3" creationId="{F08E122B-56B0-464D-997E-941A19D9851C}"/>
          </ac:spMkLst>
        </pc:spChg>
      </pc:sldChg>
      <pc:sldChg chg="del">
        <pc:chgData name="Peter Krkoška" userId="684a5b1cd6769408" providerId="LiveId" clId="{2E47D0C7-2B63-4A1A-AFC2-E11DC4077496}" dt="2021-04-09T13:11:13.080" v="130" actId="47"/>
        <pc:sldMkLst>
          <pc:docMk/>
          <pc:sldMk cId="1598359071" sldId="399"/>
        </pc:sldMkLst>
      </pc:sldChg>
      <pc:sldChg chg="addSp delSp modSp mod">
        <pc:chgData name="Peter Krkoška" userId="684a5b1cd6769408" providerId="LiveId" clId="{2E47D0C7-2B63-4A1A-AFC2-E11DC4077496}" dt="2021-04-11T18:40:28.246" v="154" actId="732"/>
        <pc:sldMkLst>
          <pc:docMk/>
          <pc:sldMk cId="2958803170" sldId="400"/>
        </pc:sldMkLst>
        <pc:spChg chg="mod">
          <ac:chgData name="Peter Krkoška" userId="684a5b1cd6769408" providerId="LiveId" clId="{2E47D0C7-2B63-4A1A-AFC2-E11DC4077496}" dt="2021-04-11T18:40:16.432" v="153" actId="26606"/>
          <ac:spMkLst>
            <pc:docMk/>
            <pc:sldMk cId="2958803170" sldId="400"/>
            <ac:spMk id="2" creationId="{2387C6DC-9F45-4A76-94C0-D86D4E46741B}"/>
          </ac:spMkLst>
        </pc:spChg>
        <pc:spChg chg="mod ord">
          <ac:chgData name="Peter Krkoška" userId="684a5b1cd6769408" providerId="LiveId" clId="{2E47D0C7-2B63-4A1A-AFC2-E11DC4077496}" dt="2021-04-11T18:40:16.432" v="153" actId="26606"/>
          <ac:spMkLst>
            <pc:docMk/>
            <pc:sldMk cId="2958803170" sldId="400"/>
            <ac:spMk id="3" creationId="{0C4F13B6-603E-4F99-BA1D-242DEC995F94}"/>
          </ac:spMkLst>
        </pc:spChg>
        <pc:spChg chg="del">
          <ac:chgData name="Peter Krkoška" userId="684a5b1cd6769408" providerId="LiveId" clId="{2E47D0C7-2B63-4A1A-AFC2-E11DC4077496}" dt="2021-04-09T13:04:55.917" v="12" actId="26606"/>
          <ac:spMkLst>
            <pc:docMk/>
            <pc:sldMk cId="2958803170" sldId="400"/>
            <ac:spMk id="9" creationId="{49CD2D09-B1BB-4DF5-9E1C-3D21B21EDEFD}"/>
          </ac:spMkLst>
        </pc:spChg>
        <pc:spChg chg="del">
          <ac:chgData name="Peter Krkoška" userId="684a5b1cd6769408" providerId="LiveId" clId="{2E47D0C7-2B63-4A1A-AFC2-E11DC4077496}" dt="2021-04-09T13:04:55.917" v="12" actId="26606"/>
          <ac:spMkLst>
            <pc:docMk/>
            <pc:sldMk cId="2958803170" sldId="400"/>
            <ac:spMk id="13" creationId="{967C29FE-FD32-4AFB-AD20-DBDF5864B2D8}"/>
          </ac:spMkLst>
        </pc:spChg>
        <pc:spChg chg="add del">
          <ac:chgData name="Peter Krkoška" userId="684a5b1cd6769408" providerId="LiveId" clId="{2E47D0C7-2B63-4A1A-AFC2-E11DC4077496}" dt="2021-04-11T18:40:16.432" v="153" actId="26606"/>
          <ac:spMkLst>
            <pc:docMk/>
            <pc:sldMk cId="2958803170" sldId="400"/>
            <ac:spMk id="18" creationId="{AC17DE74-01C9-4859-B65A-85CF999E8580}"/>
          </ac:spMkLst>
        </pc:spChg>
        <pc:spChg chg="add del">
          <ac:chgData name="Peter Krkoška" userId="684a5b1cd6769408" providerId="LiveId" clId="{2E47D0C7-2B63-4A1A-AFC2-E11DC4077496}" dt="2021-04-11T18:40:16.432" v="153" actId="26606"/>
          <ac:spMkLst>
            <pc:docMk/>
            <pc:sldMk cId="2958803170" sldId="400"/>
            <ac:spMk id="20" creationId="{068C0432-0E90-4CC1-8CD3-D44A90DF07EF}"/>
          </ac:spMkLst>
        </pc:spChg>
        <pc:spChg chg="add del">
          <ac:chgData name="Peter Krkoška" userId="684a5b1cd6769408" providerId="LiveId" clId="{2E47D0C7-2B63-4A1A-AFC2-E11DC4077496}" dt="2021-04-11T18:40:14.974" v="150" actId="26606"/>
          <ac:spMkLst>
            <pc:docMk/>
            <pc:sldMk cId="2958803170" sldId="400"/>
            <ac:spMk id="71" creationId="{A6D37EE4-EA1B-46EE-A54B-5233C63C9695}"/>
          </ac:spMkLst>
        </pc:spChg>
        <pc:spChg chg="add del">
          <ac:chgData name="Peter Krkoška" userId="684a5b1cd6769408" providerId="LiveId" clId="{2E47D0C7-2B63-4A1A-AFC2-E11DC4077496}" dt="2021-04-11T18:40:14.974" v="150" actId="26606"/>
          <ac:spMkLst>
            <pc:docMk/>
            <pc:sldMk cId="2958803170" sldId="400"/>
            <ac:spMk id="73" creationId="{927D5270-6648-4CC1-8F78-48BE299CAC25}"/>
          </ac:spMkLst>
        </pc:spChg>
        <pc:spChg chg="add del">
          <ac:chgData name="Peter Krkoška" userId="684a5b1cd6769408" providerId="LiveId" clId="{2E47D0C7-2B63-4A1A-AFC2-E11DC4077496}" dt="2021-04-11T18:40:16.432" v="152" actId="26606"/>
          <ac:spMkLst>
            <pc:docMk/>
            <pc:sldMk cId="2958803170" sldId="400"/>
            <ac:spMk id="1028" creationId="{131BAD53-4E89-4F62-BBB7-26359763ED39}"/>
          </ac:spMkLst>
        </pc:spChg>
        <pc:spChg chg="add del">
          <ac:chgData name="Peter Krkoška" userId="684a5b1cd6769408" providerId="LiveId" clId="{2E47D0C7-2B63-4A1A-AFC2-E11DC4077496}" dt="2021-04-11T18:40:16.432" v="152" actId="26606"/>
          <ac:spMkLst>
            <pc:docMk/>
            <pc:sldMk cId="2958803170" sldId="400"/>
            <ac:spMk id="1029" creationId="{62756DA2-40EB-4C6F-B962-5822FFB54FB6}"/>
          </ac:spMkLst>
        </pc:spChg>
        <pc:spChg chg="add">
          <ac:chgData name="Peter Krkoška" userId="684a5b1cd6769408" providerId="LiveId" clId="{2E47D0C7-2B63-4A1A-AFC2-E11DC4077496}" dt="2021-04-11T18:40:16.432" v="153" actId="26606"/>
          <ac:spMkLst>
            <pc:docMk/>
            <pc:sldMk cId="2958803170" sldId="400"/>
            <ac:spMk id="1031" creationId="{A6D37EE4-EA1B-46EE-A54B-5233C63C9695}"/>
          </ac:spMkLst>
        </pc:spChg>
        <pc:spChg chg="add">
          <ac:chgData name="Peter Krkoška" userId="684a5b1cd6769408" providerId="LiveId" clId="{2E47D0C7-2B63-4A1A-AFC2-E11DC4077496}" dt="2021-04-11T18:40:16.432" v="153" actId="26606"/>
          <ac:spMkLst>
            <pc:docMk/>
            <pc:sldMk cId="2958803170" sldId="400"/>
            <ac:spMk id="1032" creationId="{927D5270-6648-4CC1-8F78-48BE299CAC25}"/>
          </ac:spMkLst>
        </pc:spChg>
        <pc:picChg chg="del">
          <ac:chgData name="Peter Krkoška" userId="684a5b1cd6769408" providerId="LiveId" clId="{2E47D0C7-2B63-4A1A-AFC2-E11DC4077496}" dt="2021-04-09T13:04:50.594" v="11" actId="478"/>
          <ac:picMkLst>
            <pc:docMk/>
            <pc:sldMk cId="2958803170" sldId="400"/>
            <ac:picMk id="4" creationId="{605DD2B4-1C23-4E37-9130-1D8A8641DB63}"/>
          </ac:picMkLst>
        </pc:picChg>
        <pc:picChg chg="del">
          <ac:chgData name="Peter Krkoška" userId="684a5b1cd6769408" providerId="LiveId" clId="{2E47D0C7-2B63-4A1A-AFC2-E11DC4077496}" dt="2021-04-09T13:04:55.917" v="12" actId="26606"/>
          <ac:picMkLst>
            <pc:docMk/>
            <pc:sldMk cId="2958803170" sldId="400"/>
            <ac:picMk id="11" creationId="{83355637-BA71-4F63-94C9-E77BF81BDFC0}"/>
          </ac:picMkLst>
        </pc:picChg>
        <pc:picChg chg="add mod">
          <ac:chgData name="Peter Krkoška" userId="684a5b1cd6769408" providerId="LiveId" clId="{2E47D0C7-2B63-4A1A-AFC2-E11DC4077496}" dt="2021-04-11T18:40:28.246" v="154" actId="732"/>
          <ac:picMkLst>
            <pc:docMk/>
            <pc:sldMk cId="2958803170" sldId="400"/>
            <ac:picMk id="1026" creationId="{01F90BDA-A0F7-402E-A5A1-AD9660D9B40B}"/>
          </ac:picMkLst>
        </pc:picChg>
      </pc:sldChg>
      <pc:sldChg chg="addSp delSp add del setBg delDesignElem">
        <pc:chgData name="Peter Krkoška" userId="684a5b1cd6769408" providerId="LiveId" clId="{2E47D0C7-2B63-4A1A-AFC2-E11DC4077496}" dt="2021-04-09T13:06:20.516" v="40"/>
        <pc:sldMkLst>
          <pc:docMk/>
          <pc:sldMk cId="3113791243" sldId="403"/>
        </pc:sldMkLst>
        <pc:spChg chg="add del">
          <ac:chgData name="Peter Krkoška" userId="684a5b1cd6769408" providerId="LiveId" clId="{2E47D0C7-2B63-4A1A-AFC2-E11DC4077496}" dt="2021-04-09T13:06:20.516" v="40"/>
          <ac:spMkLst>
            <pc:docMk/>
            <pc:sldMk cId="3113791243" sldId="403"/>
            <ac:spMk id="20" creationId="{100EDD19-6802-4EC3-95CE-CFFAB042CFD6}"/>
          </ac:spMkLst>
        </pc:spChg>
        <pc:spChg chg="add del">
          <ac:chgData name="Peter Krkoška" userId="684a5b1cd6769408" providerId="LiveId" clId="{2E47D0C7-2B63-4A1A-AFC2-E11DC4077496}" dt="2021-04-09T13:06:20.516" v="40"/>
          <ac:spMkLst>
            <pc:docMk/>
            <pc:sldMk cId="3113791243" sldId="403"/>
            <ac:spMk id="21" creationId="{DB17E863-922E-4C26-BD64-E8FD41D28661}"/>
          </ac:spMkLst>
        </pc:spChg>
      </pc:sldChg>
      <pc:sldChg chg="delSp add setBg delDesignElem">
        <pc:chgData name="Peter Krkoška" userId="684a5b1cd6769408" providerId="LiveId" clId="{2E47D0C7-2B63-4A1A-AFC2-E11DC4077496}" dt="2021-04-09T13:06:26.373" v="42"/>
        <pc:sldMkLst>
          <pc:docMk/>
          <pc:sldMk cId="3887257588" sldId="403"/>
        </pc:sldMkLst>
        <pc:spChg chg="del">
          <ac:chgData name="Peter Krkoška" userId="684a5b1cd6769408" providerId="LiveId" clId="{2E47D0C7-2B63-4A1A-AFC2-E11DC4077496}" dt="2021-04-09T13:06:26.373" v="42"/>
          <ac:spMkLst>
            <pc:docMk/>
            <pc:sldMk cId="3887257588" sldId="403"/>
            <ac:spMk id="8" creationId="{100EDD19-6802-4EC3-95CE-CFFAB042CFD6}"/>
          </ac:spMkLst>
        </pc:spChg>
        <pc:spChg chg="del">
          <ac:chgData name="Peter Krkoška" userId="684a5b1cd6769408" providerId="LiveId" clId="{2E47D0C7-2B63-4A1A-AFC2-E11DC4077496}" dt="2021-04-09T13:06:26.373" v="42"/>
          <ac:spMkLst>
            <pc:docMk/>
            <pc:sldMk cId="3887257588" sldId="403"/>
            <ac:spMk id="10" creationId="{DB17E863-922E-4C26-BD64-E8FD41D28661}"/>
          </ac:spMkLst>
        </pc:spChg>
      </pc:sldChg>
      <pc:sldChg chg="delSp modSp add del mod setBg delDesignElem">
        <pc:chgData name="Peter Krkoška" userId="684a5b1cd6769408" providerId="LiveId" clId="{2E47D0C7-2B63-4A1A-AFC2-E11DC4077496}" dt="2021-04-09T13:08:21.551" v="84" actId="47"/>
        <pc:sldMkLst>
          <pc:docMk/>
          <pc:sldMk cId="405278171" sldId="404"/>
        </pc:sldMkLst>
        <pc:spChg chg="mod">
          <ac:chgData name="Peter Krkoška" userId="684a5b1cd6769408" providerId="LiveId" clId="{2E47D0C7-2B63-4A1A-AFC2-E11DC4077496}" dt="2021-04-09T13:07:33.562" v="71" actId="113"/>
          <ac:spMkLst>
            <pc:docMk/>
            <pc:sldMk cId="405278171" sldId="404"/>
            <ac:spMk id="3" creationId="{E06B6C96-92BA-42CF-A76A-6B576421C9B4}"/>
          </ac:spMkLst>
        </pc:spChg>
        <pc:spChg chg="del">
          <ac:chgData name="Peter Krkoška" userId="684a5b1cd6769408" providerId="LiveId" clId="{2E47D0C7-2B63-4A1A-AFC2-E11DC4077496}" dt="2021-04-09T13:07:23.647" v="69"/>
          <ac:spMkLst>
            <pc:docMk/>
            <pc:sldMk cId="405278171" sldId="404"/>
            <ac:spMk id="8" creationId="{100EDD19-6802-4EC3-95CE-CFFAB042CFD6}"/>
          </ac:spMkLst>
        </pc:spChg>
        <pc:spChg chg="del">
          <ac:chgData name="Peter Krkoška" userId="684a5b1cd6769408" providerId="LiveId" clId="{2E47D0C7-2B63-4A1A-AFC2-E11DC4077496}" dt="2021-04-09T13:07:23.647" v="69"/>
          <ac:spMkLst>
            <pc:docMk/>
            <pc:sldMk cId="405278171" sldId="404"/>
            <ac:spMk id="10" creationId="{DB17E863-922E-4C26-BD64-E8FD41D28661}"/>
          </ac:spMkLst>
        </pc:spChg>
      </pc:sldChg>
      <pc:sldChg chg="addSp modSp add mod setBg">
        <pc:chgData name="Peter Krkoška" userId="684a5b1cd6769408" providerId="LiveId" clId="{2E47D0C7-2B63-4A1A-AFC2-E11DC4077496}" dt="2021-04-09T13:08:38.623" v="91" actId="113"/>
        <pc:sldMkLst>
          <pc:docMk/>
          <pc:sldMk cId="3841584953" sldId="405"/>
        </pc:sldMkLst>
        <pc:spChg chg="mod">
          <ac:chgData name="Peter Krkoška" userId="684a5b1cd6769408" providerId="LiveId" clId="{2E47D0C7-2B63-4A1A-AFC2-E11DC4077496}" dt="2021-04-09T13:08:38.623" v="91" actId="113"/>
          <ac:spMkLst>
            <pc:docMk/>
            <pc:sldMk cId="3841584953" sldId="405"/>
            <ac:spMk id="3" creationId="{E06B6C96-92BA-42CF-A76A-6B576421C9B4}"/>
          </ac:spMkLst>
        </pc:spChg>
        <pc:spChg chg="add">
          <ac:chgData name="Peter Krkoška" userId="684a5b1cd6769408" providerId="LiveId" clId="{2E47D0C7-2B63-4A1A-AFC2-E11DC4077496}" dt="2021-04-09T13:08:10.234" v="81" actId="26606"/>
          <ac:spMkLst>
            <pc:docMk/>
            <pc:sldMk cId="3841584953" sldId="405"/>
            <ac:spMk id="8" creationId="{100EDD19-6802-4EC3-95CE-CFFAB042CFD6}"/>
          </ac:spMkLst>
        </pc:spChg>
        <pc:spChg chg="add">
          <ac:chgData name="Peter Krkoška" userId="684a5b1cd6769408" providerId="LiveId" clId="{2E47D0C7-2B63-4A1A-AFC2-E11DC4077496}" dt="2021-04-09T13:08:10.234" v="81" actId="26606"/>
          <ac:spMkLst>
            <pc:docMk/>
            <pc:sldMk cId="3841584953" sldId="405"/>
            <ac:spMk id="10" creationId="{DB17E863-922E-4C26-BD64-E8FD41D28661}"/>
          </ac:spMkLst>
        </pc:spChg>
      </pc:sldChg>
      <pc:sldChg chg="addSp delSp add mod setBg delDesignElem">
        <pc:chgData name="Peter Krkoška" userId="684a5b1cd6769408" providerId="LiveId" clId="{2E47D0C7-2B63-4A1A-AFC2-E11DC4077496}" dt="2021-04-09T13:08:29.393" v="85" actId="26606"/>
        <pc:sldMkLst>
          <pc:docMk/>
          <pc:sldMk cId="1987471208" sldId="406"/>
        </pc:sldMkLst>
        <pc:spChg chg="add">
          <ac:chgData name="Peter Krkoška" userId="684a5b1cd6769408" providerId="LiveId" clId="{2E47D0C7-2B63-4A1A-AFC2-E11DC4077496}" dt="2021-04-09T13:08:29.393" v="85" actId="26606"/>
          <ac:spMkLst>
            <pc:docMk/>
            <pc:sldMk cId="1987471208" sldId="406"/>
            <ac:spMk id="5" creationId="{100EDD19-6802-4EC3-95CE-CFFAB042CFD6}"/>
          </ac:spMkLst>
        </pc:spChg>
        <pc:spChg chg="add">
          <ac:chgData name="Peter Krkoška" userId="684a5b1cd6769408" providerId="LiveId" clId="{2E47D0C7-2B63-4A1A-AFC2-E11DC4077496}" dt="2021-04-09T13:08:29.393" v="85" actId="26606"/>
          <ac:spMkLst>
            <pc:docMk/>
            <pc:sldMk cId="1987471208" sldId="406"/>
            <ac:spMk id="6" creationId="{DB17E863-922E-4C26-BD64-E8FD41D28661}"/>
          </ac:spMkLst>
        </pc:spChg>
        <pc:spChg chg="del">
          <ac:chgData name="Peter Krkoška" userId="684a5b1cd6769408" providerId="LiveId" clId="{2E47D0C7-2B63-4A1A-AFC2-E11DC4077496}" dt="2021-04-09T13:08:19.430" v="83"/>
          <ac:spMkLst>
            <pc:docMk/>
            <pc:sldMk cId="1987471208" sldId="406"/>
            <ac:spMk id="8" creationId="{100EDD19-6802-4EC3-95CE-CFFAB042CFD6}"/>
          </ac:spMkLst>
        </pc:spChg>
        <pc:spChg chg="del">
          <ac:chgData name="Peter Krkoška" userId="684a5b1cd6769408" providerId="LiveId" clId="{2E47D0C7-2B63-4A1A-AFC2-E11DC4077496}" dt="2021-04-09T13:08:19.430" v="83"/>
          <ac:spMkLst>
            <pc:docMk/>
            <pc:sldMk cId="1987471208" sldId="406"/>
            <ac:spMk id="10" creationId="{DB17E863-922E-4C26-BD64-E8FD41D28661}"/>
          </ac:spMkLst>
        </pc:spChg>
      </pc:sldChg>
      <pc:sldChg chg="delSp modSp add mod setBg delDesignElem">
        <pc:chgData name="Peter Krkoška" userId="684a5b1cd6769408" providerId="LiveId" clId="{2E47D0C7-2B63-4A1A-AFC2-E11DC4077496}" dt="2021-04-09T13:09:20.435" v="101" actId="113"/>
        <pc:sldMkLst>
          <pc:docMk/>
          <pc:sldMk cId="1701017034" sldId="407"/>
        </pc:sldMkLst>
        <pc:spChg chg="mod">
          <ac:chgData name="Peter Krkoška" userId="684a5b1cd6769408" providerId="LiveId" clId="{2E47D0C7-2B63-4A1A-AFC2-E11DC4077496}" dt="2021-04-09T13:09:20.435" v="101" actId="113"/>
          <ac:spMkLst>
            <pc:docMk/>
            <pc:sldMk cId="1701017034" sldId="407"/>
            <ac:spMk id="3" creationId="{E06B6C96-92BA-42CF-A76A-6B576421C9B4}"/>
          </ac:spMkLst>
        </pc:spChg>
        <pc:spChg chg="del">
          <ac:chgData name="Peter Krkoška" userId="684a5b1cd6769408" providerId="LiveId" clId="{2E47D0C7-2B63-4A1A-AFC2-E11DC4077496}" dt="2021-04-09T13:09:06.390" v="98"/>
          <ac:spMkLst>
            <pc:docMk/>
            <pc:sldMk cId="1701017034" sldId="407"/>
            <ac:spMk id="5" creationId="{100EDD19-6802-4EC3-95CE-CFFAB042CFD6}"/>
          </ac:spMkLst>
        </pc:spChg>
        <pc:spChg chg="del">
          <ac:chgData name="Peter Krkoška" userId="684a5b1cd6769408" providerId="LiveId" clId="{2E47D0C7-2B63-4A1A-AFC2-E11DC4077496}" dt="2021-04-09T13:09:06.390" v="98"/>
          <ac:spMkLst>
            <pc:docMk/>
            <pc:sldMk cId="1701017034" sldId="407"/>
            <ac:spMk id="6" creationId="{DB17E863-922E-4C26-BD64-E8FD41D28661}"/>
          </ac:spMkLst>
        </pc:spChg>
      </pc:sldChg>
      <pc:sldChg chg="addSp delSp add del mod setBg delDesignElem">
        <pc:chgData name="Peter Krkoška" userId="684a5b1cd6769408" providerId="LiveId" clId="{2E47D0C7-2B63-4A1A-AFC2-E11DC4077496}" dt="2021-04-09T13:09:01.322" v="96"/>
        <pc:sldMkLst>
          <pc:docMk/>
          <pc:sldMk cId="2460562793" sldId="407"/>
        </pc:sldMkLst>
        <pc:spChg chg="add del">
          <ac:chgData name="Peter Krkoška" userId="684a5b1cd6769408" providerId="LiveId" clId="{2E47D0C7-2B63-4A1A-AFC2-E11DC4077496}" dt="2021-04-09T13:09:00.006" v="95" actId="26606"/>
          <ac:spMkLst>
            <pc:docMk/>
            <pc:sldMk cId="2460562793" sldId="407"/>
            <ac:spMk id="8" creationId="{100EDD19-6802-4EC3-95CE-CFFAB042CFD6}"/>
          </ac:spMkLst>
        </pc:spChg>
        <pc:spChg chg="add del">
          <ac:chgData name="Peter Krkoška" userId="684a5b1cd6769408" providerId="LiveId" clId="{2E47D0C7-2B63-4A1A-AFC2-E11DC4077496}" dt="2021-04-09T13:09:00.006" v="95" actId="26606"/>
          <ac:spMkLst>
            <pc:docMk/>
            <pc:sldMk cId="2460562793" sldId="407"/>
            <ac:spMk id="10" creationId="{DB17E863-922E-4C26-BD64-E8FD41D28661}"/>
          </ac:spMkLst>
        </pc:spChg>
        <pc:spChg chg="add del">
          <ac:chgData name="Peter Krkoška" userId="684a5b1cd6769408" providerId="LiveId" clId="{2E47D0C7-2B63-4A1A-AFC2-E11DC4077496}" dt="2021-04-09T13:09:01.322" v="96"/>
          <ac:spMkLst>
            <pc:docMk/>
            <pc:sldMk cId="2460562793" sldId="407"/>
            <ac:spMk id="21" creationId="{100EDD19-6802-4EC3-95CE-CFFAB042CFD6}"/>
          </ac:spMkLst>
        </pc:spChg>
        <pc:spChg chg="add del">
          <ac:chgData name="Peter Krkoška" userId="684a5b1cd6769408" providerId="LiveId" clId="{2E47D0C7-2B63-4A1A-AFC2-E11DC4077496}" dt="2021-04-09T13:09:01.322" v="96"/>
          <ac:spMkLst>
            <pc:docMk/>
            <pc:sldMk cId="2460562793" sldId="407"/>
            <ac:spMk id="23" creationId="{DB17E863-922E-4C26-BD64-E8FD41D28661}"/>
          </ac:spMkLst>
        </pc:spChg>
      </pc:sldChg>
      <pc:sldChg chg="delSp modSp add mod setBg delDesignElem">
        <pc:chgData name="Peter Krkoška" userId="684a5b1cd6769408" providerId="LiveId" clId="{2E47D0C7-2B63-4A1A-AFC2-E11DC4077496}" dt="2021-04-09T13:09:56.985" v="109" actId="113"/>
        <pc:sldMkLst>
          <pc:docMk/>
          <pc:sldMk cId="3469444674" sldId="408"/>
        </pc:sldMkLst>
        <pc:spChg chg="mod">
          <ac:chgData name="Peter Krkoška" userId="684a5b1cd6769408" providerId="LiveId" clId="{2E47D0C7-2B63-4A1A-AFC2-E11DC4077496}" dt="2021-04-09T13:09:56.985" v="109" actId="113"/>
          <ac:spMkLst>
            <pc:docMk/>
            <pc:sldMk cId="3469444674" sldId="408"/>
            <ac:spMk id="3" creationId="{E06B6C96-92BA-42CF-A76A-6B576421C9B4}"/>
          </ac:spMkLst>
        </pc:spChg>
        <pc:spChg chg="del">
          <ac:chgData name="Peter Krkoška" userId="684a5b1cd6769408" providerId="LiveId" clId="{2E47D0C7-2B63-4A1A-AFC2-E11DC4077496}" dt="2021-04-09T13:09:51.989" v="107"/>
          <ac:spMkLst>
            <pc:docMk/>
            <pc:sldMk cId="3469444674" sldId="408"/>
            <ac:spMk id="5" creationId="{100EDD19-6802-4EC3-95CE-CFFAB042CFD6}"/>
          </ac:spMkLst>
        </pc:spChg>
        <pc:spChg chg="del">
          <ac:chgData name="Peter Krkoška" userId="684a5b1cd6769408" providerId="LiveId" clId="{2E47D0C7-2B63-4A1A-AFC2-E11DC4077496}" dt="2021-04-09T13:09:51.989" v="107"/>
          <ac:spMkLst>
            <pc:docMk/>
            <pc:sldMk cId="3469444674" sldId="408"/>
            <ac:spMk id="6" creationId="{DB17E863-922E-4C26-BD64-E8FD41D28661}"/>
          </ac:spMkLst>
        </pc:spChg>
      </pc:sldChg>
      <pc:sldChg chg="add del">
        <pc:chgData name="Peter Krkoška" userId="684a5b1cd6769408" providerId="LiveId" clId="{2E47D0C7-2B63-4A1A-AFC2-E11DC4077496}" dt="2021-04-09T13:14:31.441" v="146" actId="47"/>
        <pc:sldMkLst>
          <pc:docMk/>
          <pc:sldMk cId="812558707" sldId="409"/>
        </pc:sldMkLst>
      </pc:sldChg>
      <pc:sldChg chg="delSp modSp add mod">
        <pc:chgData name="Peter Krkoška" userId="684a5b1cd6769408" providerId="LiveId" clId="{2E47D0C7-2B63-4A1A-AFC2-E11DC4077496}" dt="2021-04-11T18:49:27" v="247" actId="6549"/>
        <pc:sldMkLst>
          <pc:docMk/>
          <pc:sldMk cId="3025183782" sldId="410"/>
        </pc:sldMkLst>
        <pc:spChg chg="del">
          <ac:chgData name="Peter Krkoška" userId="684a5b1cd6769408" providerId="LiveId" clId="{2E47D0C7-2B63-4A1A-AFC2-E11DC4077496}" dt="2021-04-11T18:49:23.648" v="241" actId="478"/>
          <ac:spMkLst>
            <pc:docMk/>
            <pc:sldMk cId="3025183782" sldId="410"/>
            <ac:spMk id="6" creationId="{C53EA950-9F38-436C-904A-8B8D61B52EB6}"/>
          </ac:spMkLst>
        </pc:spChg>
        <pc:spChg chg="mod">
          <ac:chgData name="Peter Krkoška" userId="684a5b1cd6769408" providerId="LiveId" clId="{2E47D0C7-2B63-4A1A-AFC2-E11DC4077496}" dt="2021-04-11T18:49:27" v="247" actId="6549"/>
          <ac:spMkLst>
            <pc:docMk/>
            <pc:sldMk cId="3025183782" sldId="410"/>
            <ac:spMk id="3075" creationId="{E811BC6E-EA4B-4D1B-864D-AFD91A2667F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7F07CB-41B4-49F0-8E6D-D04037393F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05293D9-914A-470D-B496-385F269300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DE8FFFA-C685-4016-9AFC-F9F6E581F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661E2-AEAC-4E50-A097-1626A59621F2}" type="datetimeFigureOut">
              <a:rPr lang="cs-CZ" smtClean="0"/>
              <a:t>11.04.2021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BE219E1-9989-4F5B-B87C-DB2F42CC7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FCE0B62-F9B8-486C-9468-A1037895E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0DA5D-848A-4F43-9E0B-C4C8BEE903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4138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B15759-1916-4C7A-819A-B5C602E22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BC7D458-6910-467A-A961-5CF4006E91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43E4353-6798-457A-88B1-68D5472B2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661E2-AEAC-4E50-A097-1626A59621F2}" type="datetimeFigureOut">
              <a:rPr lang="cs-CZ" smtClean="0"/>
              <a:t>11.04.2021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D985C1-FE50-46A1-8883-C1547D870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1491626-C825-4CB5-ABE1-56DF07C67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0DA5D-848A-4F43-9E0B-C4C8BEE903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0429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355B788-2C01-4534-9E39-5951DF562D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410ED86-C2CB-45FC-A8A3-3EA455E68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C72557A-E032-41A0-8379-6C891ABB3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661E2-AEAC-4E50-A097-1626A59621F2}" type="datetimeFigureOut">
              <a:rPr lang="cs-CZ" smtClean="0"/>
              <a:t>11.04.2021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D59EE4F-B667-485D-B2CE-07A5D1CBC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92B19FE-94A7-46F0-933E-3FAEE9103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0DA5D-848A-4F43-9E0B-C4C8BEE903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4947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42510E-EE0F-4F0E-B0B3-AA7F5AD9C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583A39-319D-4253-B204-AF6FB06126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6450A34-9CAA-425C-B3C7-1A97DDAD6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661E2-AEAC-4E50-A097-1626A59621F2}" type="datetimeFigureOut">
              <a:rPr lang="cs-CZ" smtClean="0"/>
              <a:t>11.04.2021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4BA6671-81CC-49DD-A210-586F35F8C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D791B16-F818-42DD-BD79-0C4658906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0DA5D-848A-4F43-9E0B-C4C8BEE903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17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C1504A-17E7-468D-99CD-071230DDE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6E5C48A-547D-4CF2-8D19-D54E0D712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02F1DC4-DDF1-440D-B941-AD3B1079D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661E2-AEAC-4E50-A097-1626A59621F2}" type="datetimeFigureOut">
              <a:rPr lang="cs-CZ" smtClean="0"/>
              <a:t>11.04.2021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509C8DD-C2E6-4F54-A712-DCD935E78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A4E5885-D3CF-4B31-9E94-63124A093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0DA5D-848A-4F43-9E0B-C4C8BEE903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1498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D2B68A-3A27-4DF2-A91E-D63BDC63F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86971A-1B0A-4CE0-BE31-6E3C6E3F9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77ADCCC-245D-4E68-BC7F-3F2F4F0DFB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4514D81-C330-44CF-98E7-2B91FD14F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661E2-AEAC-4E50-A097-1626A59621F2}" type="datetimeFigureOut">
              <a:rPr lang="cs-CZ" smtClean="0"/>
              <a:t>11.04.2021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FEB7E12-CA42-40A3-9855-7BB59ECF5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48656CD-7B2B-40B4-B9F5-B662C2242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0DA5D-848A-4F43-9E0B-C4C8BEE903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3265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15F40C-83D3-4563-B2B8-0E3FE67AC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2BDDAC5-2985-4C0A-8770-619EDC8C1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A077F2F-84F1-489C-AB72-6B11FA1BBD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49BCCA0-51B8-4307-9C38-F5C783BDDA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C1DF3BA-0C80-4AD8-A9E5-181265FA51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2072403-7B72-4E1E-B552-B3E108437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661E2-AEAC-4E50-A097-1626A59621F2}" type="datetimeFigureOut">
              <a:rPr lang="cs-CZ" smtClean="0"/>
              <a:t>11.04.2021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09EAA0D-FFD9-420F-9DB3-38E3E8C50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0D2017-B3B9-4ED8-9C09-2A28BC807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0DA5D-848A-4F43-9E0B-C4C8BEE903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6212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EBCF0F-C021-4CA9-BF67-D93E85AB2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CA25734-1F23-4ECF-86DA-89F27B340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661E2-AEAC-4E50-A097-1626A59621F2}" type="datetimeFigureOut">
              <a:rPr lang="cs-CZ" smtClean="0"/>
              <a:t>11.04.2021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474DFE7-D4BF-4CC3-8CAA-365A3BBA4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CA96B97-369D-45CE-B31C-80122BFD2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0DA5D-848A-4F43-9E0B-C4C8BEE903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0974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633449F-0AB2-4B14-ADE3-781DE856E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661E2-AEAC-4E50-A097-1626A59621F2}" type="datetimeFigureOut">
              <a:rPr lang="cs-CZ" smtClean="0"/>
              <a:t>11.04.2021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CF8F334-4C24-45DA-9051-AE3A748B6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142710E-6917-4C7D-A96D-F6D51406B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0DA5D-848A-4F43-9E0B-C4C8BEE903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776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93B9D0-1691-423F-A5F6-5EA4D7DFA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554B9F-F659-48D3-B1A4-2244DFC5C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730A95D-734E-40B9-8201-36F8E29F9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0A90162-32A2-4D04-929B-273B7C94D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661E2-AEAC-4E50-A097-1626A59621F2}" type="datetimeFigureOut">
              <a:rPr lang="cs-CZ" smtClean="0"/>
              <a:t>11.04.2021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A57A16D-F206-4214-9AE7-7F9F28519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B3175A7-5B71-43DB-AFA6-4A48DE68E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0DA5D-848A-4F43-9E0B-C4C8BEE903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8360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F36342-9B82-4D70-854B-A20F471DE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57DD2A8-AB25-4427-8E34-5B453076EB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AEA887B-543A-4817-8B4D-A22B092880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378D6B1-454E-410C-AB7E-484A518C2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661E2-AEAC-4E50-A097-1626A59621F2}" type="datetimeFigureOut">
              <a:rPr lang="cs-CZ" smtClean="0"/>
              <a:t>11.04.2021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94A78D8-D4FA-4AFA-A61D-6FE8E139B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AF5EF59-DCA7-485F-B458-735CFAA9C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0DA5D-848A-4F43-9E0B-C4C8BEE903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1640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8BDD475-1374-4014-AB00-EECAA6151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EA3E199-A33F-4DF8-8C49-C0A21BC600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2EC13A-6437-4351-8FBB-CE4BA0A47C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661E2-AEAC-4E50-A097-1626A59621F2}" type="datetimeFigureOut">
              <a:rPr lang="cs-CZ" smtClean="0"/>
              <a:t>11.04.2021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DC195F6-9F6D-417E-8F51-5C6410785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57F1D62-D782-47C2-86AB-29517BB723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0DA5D-848A-4F43-9E0B-C4C8BEE903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688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175FAAB8-40C3-4AED-9BA0-991AB6CD1BB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63690" y="2311302"/>
            <a:ext cx="10105053" cy="1234980"/>
          </a:xfrm>
        </p:spPr>
        <p:txBody>
          <a:bodyPr>
            <a:noAutofit/>
          </a:bodyPr>
          <a:lstStyle/>
          <a:p>
            <a:pPr eaLnBrk="1" hangingPunct="1"/>
            <a:r>
              <a:rPr lang="cs-CZ" sz="40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Pomocné vyšetřovací metody v neurologii.</a:t>
            </a:r>
            <a:endParaRPr lang="cs-CZ" altLang="cs-CZ" sz="40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E811BC6E-EA4B-4D1B-864D-AFD91A2667F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51751"/>
            <a:ext cx="6248400" cy="66675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200" dirty="0">
                <a:latin typeface="+mn-lt"/>
              </a:rPr>
              <a:t>Peter Krkoška</a:t>
            </a:r>
          </a:p>
        </p:txBody>
      </p:sp>
      <p:pic>
        <p:nvPicPr>
          <p:cNvPr id="3077" name="Picture 5" descr="pro hlavicku RGB">
            <a:extLst>
              <a:ext uri="{FF2B5EF4-FFF2-40B4-BE49-F238E27FC236}">
                <a16:creationId xmlns:a16="http://schemas.microsoft.com/office/drawing/2014/main" id="{2428BA46-7268-45A6-B27D-254005269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650" y="5780880"/>
            <a:ext cx="381635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VÃ½sledek obrÃ¡zku pro Logo muni">
            <a:extLst>
              <a:ext uri="{FF2B5EF4-FFF2-40B4-BE49-F238E27FC236}">
                <a16:creationId xmlns:a16="http://schemas.microsoft.com/office/drawing/2014/main" id="{EA9F68D2-E5AC-42AE-9CF8-519FB42F3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56417" cy="144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2" name="Rectangle 134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0EC7FB7-A620-4B3F-A90B-EA15EB6E6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cs-CZ" sz="4000"/>
              <a:t>Lumbální punkce</a:t>
            </a:r>
          </a:p>
        </p:txBody>
      </p:sp>
      <p:grpSp>
        <p:nvGrpSpPr>
          <p:cNvPr id="2053" name="Group 136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4" name="Rectangle 13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1" name="Rectangle 140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C30418-CEE3-495B-82B3-E3923B77A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cs-CZ" sz="2000"/>
              <a:t>V rámci prevence zmíněných komplikací je proto u každého pacienta PŘED LP NUTNÉ PROVEDENÍ: </a:t>
            </a:r>
          </a:p>
          <a:p>
            <a:pPr lvl="1"/>
            <a:r>
              <a:rPr lang="cs-CZ" sz="2000"/>
              <a:t>krevních odběrů (koagulace a krevního obrazu, zejména hladiny trombocytů) </a:t>
            </a:r>
          </a:p>
          <a:p>
            <a:pPr lvl="1"/>
            <a:r>
              <a:rPr lang="cs-CZ" sz="2000"/>
              <a:t>očního pozadí, nebo lépe strukturálního vyšetření mozku (CT, MR)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Oční pozadí - Ordinace.cz">
            <a:extLst>
              <a:ext uri="{FF2B5EF4-FFF2-40B4-BE49-F238E27FC236}">
                <a16:creationId xmlns:a16="http://schemas.microsoft.com/office/drawing/2014/main" id="{9E796C72-9578-4B7F-9255-981B4A2C54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" r="10596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218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F138DD-C1E1-4730-B399-026D770D1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4600">
                <a:latin typeface="+mn-lt"/>
              </a:rPr>
              <a:t>Pomocné vyšetřovací metody v neurologii</a:t>
            </a:r>
            <a:endParaRPr lang="cs-CZ" sz="46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6B6C96-92BA-42CF-A76A-6B576421C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b="1" dirty="0"/>
              <a:t>Vyšetření mozkomíšního moku, lumbální punkce.</a:t>
            </a:r>
          </a:p>
          <a:p>
            <a:pPr marL="0" indent="0">
              <a:buNone/>
            </a:pPr>
            <a:r>
              <a:rPr lang="cs-CZ" sz="2200" dirty="0"/>
              <a:t>Elektroencefalografie.</a:t>
            </a:r>
          </a:p>
          <a:p>
            <a:pPr marL="0" indent="0">
              <a:buNone/>
            </a:pPr>
            <a:r>
              <a:rPr lang="cs-CZ" sz="2200" dirty="0"/>
              <a:t>Základy ultrasonografie v neurologii. </a:t>
            </a:r>
          </a:p>
          <a:p>
            <a:pPr marL="0" indent="0">
              <a:buNone/>
            </a:pPr>
            <a:r>
              <a:rPr lang="cs-CZ" sz="2200" dirty="0"/>
              <a:t>Elektromyografie.</a:t>
            </a:r>
          </a:p>
          <a:p>
            <a:pPr marL="0" indent="0">
              <a:buNone/>
            </a:pPr>
            <a:r>
              <a:rPr lang="cs-CZ" sz="2200" dirty="0"/>
              <a:t>Evokované potenciály. </a:t>
            </a:r>
          </a:p>
          <a:p>
            <a:pPr marL="0" indent="0">
              <a:buNone/>
            </a:pPr>
            <a:r>
              <a:rPr lang="cs-CZ" sz="2200" dirty="0"/>
              <a:t>Základy neuroradiologie: skiagrafie, počítačová tomografie, angiografie, magnetická rezonance, pozitronová emisní tomografie.</a:t>
            </a:r>
          </a:p>
        </p:txBody>
      </p:sp>
    </p:spTree>
    <p:extLst>
      <p:ext uri="{BB962C8B-B14F-4D97-AF65-F5344CB8AC3E}">
        <p14:creationId xmlns:p14="http://schemas.microsoft.com/office/powerpoint/2010/main" val="3887257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7025EFD5-738C-41B9-87FE-0C00E211B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4" name="Picture 4" descr="EEG electrodes - Mayo Clinic">
            <a:extLst>
              <a:ext uri="{FF2B5EF4-FFF2-40B4-BE49-F238E27FC236}">
                <a16:creationId xmlns:a16="http://schemas.microsoft.com/office/drawing/2014/main" id="{4598E4DE-9ACC-479E-9D75-2A6E6F7BA2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2" r="7338" b="3"/>
          <a:stretch/>
        </p:blipFill>
        <p:spPr bwMode="auto">
          <a:xfrm>
            <a:off x="858284" y="1165109"/>
            <a:ext cx="4261337" cy="4351338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1EBDCAA-B653-4586-9121-35C1A714E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48" y="444272"/>
            <a:ext cx="5721484" cy="1325563"/>
          </a:xfrm>
        </p:spPr>
        <p:txBody>
          <a:bodyPr>
            <a:normAutofit/>
          </a:bodyPr>
          <a:lstStyle/>
          <a:p>
            <a:r>
              <a:rPr lang="cs-CZ" dirty="0"/>
              <a:t>Elektroencefalografie (EEG)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F94E21-5029-4925-A184-EB9B7CA8A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048" y="1904772"/>
            <a:ext cx="5721484" cy="4351338"/>
          </a:xfrm>
        </p:spPr>
        <p:txBody>
          <a:bodyPr>
            <a:normAutofit/>
          </a:bodyPr>
          <a:lstStyle/>
          <a:p>
            <a:r>
              <a:rPr lang="cs-CZ" sz="2200" dirty="0"/>
              <a:t>Pomocná funkční elektrofyziologická vyšetřovací metoda, jenž umožňuje snímat bioelektrické potenciály, které neustále vznikají mozkovou činností. </a:t>
            </a:r>
            <a:r>
              <a:rPr lang="cs-CZ" sz="2200" b="1" u="sng" dirty="0"/>
              <a:t>Hodnotí tedy elektrickou aktivitu mozku. </a:t>
            </a:r>
            <a:r>
              <a:rPr lang="cs-CZ" sz="2200" dirty="0"/>
              <a:t>EEG je možné snímat neinvazivně bez porušení kožního krytu (</a:t>
            </a:r>
            <a:r>
              <a:rPr lang="cs-CZ" sz="2200" dirty="0" err="1"/>
              <a:t>skalpové</a:t>
            </a:r>
            <a:r>
              <a:rPr lang="cs-CZ" sz="2200" dirty="0"/>
              <a:t> EEG), či invazivně.</a:t>
            </a:r>
          </a:p>
          <a:p>
            <a:r>
              <a:rPr lang="cs-CZ" sz="2200" dirty="0"/>
              <a:t>EEG se většinou provádí jako ambulantní vyšetření. </a:t>
            </a:r>
          </a:p>
          <a:p>
            <a:r>
              <a:rPr lang="cs-CZ" sz="2200" dirty="0"/>
              <a:t>Pacientovi je na hlavu nasazena speciální čepice s elektrodami, na které bylo předtím naneseno malé množství vodivého gelu. </a:t>
            </a:r>
          </a:p>
        </p:txBody>
      </p:sp>
      <p:sp>
        <p:nvSpPr>
          <p:cNvPr id="4" name="AutoShape 2" descr="Vyšetření mozku pomocí EEG je často předepisováno zbytečně - Novinky.cz">
            <a:extLst>
              <a:ext uri="{FF2B5EF4-FFF2-40B4-BE49-F238E27FC236}">
                <a16:creationId xmlns:a16="http://schemas.microsoft.com/office/drawing/2014/main" id="{298E9B24-7FC5-4D0E-93E7-35B0E1750D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466028" y="21272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Vyšetření mozku pomocí EEG je často předepisováno zbytečně - Novinky.cz">
            <a:extLst>
              <a:ext uri="{FF2B5EF4-FFF2-40B4-BE49-F238E27FC236}">
                <a16:creationId xmlns:a16="http://schemas.microsoft.com/office/drawing/2014/main" id="{E76F7FFD-2BEA-44E4-8933-85B0EE94C8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91351" y="371102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EEG zachycuje aktuální elektrické aktivity mozku.">
            <a:extLst>
              <a:ext uri="{FF2B5EF4-FFF2-40B4-BE49-F238E27FC236}">
                <a16:creationId xmlns:a16="http://schemas.microsoft.com/office/drawing/2014/main" id="{FB091F11-3033-4060-8A1E-B2529F4A5E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43751" y="386342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0949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8" name="Arc 77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5408E18-94B7-40C0-868B-FDC6BED94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cs-CZ" dirty="0"/>
              <a:t>Elektroencefalografie (EEG)</a:t>
            </a: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148" name="Picture 4" descr="Electroencephalogram (EEG) and Its Background | SpringerLink">
            <a:extLst>
              <a:ext uri="{FF2B5EF4-FFF2-40B4-BE49-F238E27FC236}">
                <a16:creationId xmlns:a16="http://schemas.microsoft.com/office/drawing/2014/main" id="{DCFF2E62-A8F6-4EBF-AB18-9D3A9C9BA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182" y="1743251"/>
            <a:ext cx="4777381" cy="3201754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A15B5F-CB9E-4D85-817F-253663A36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r>
              <a:rPr lang="cs-CZ" sz="2400" dirty="0"/>
              <a:t>Vyšetření probíhá vleže na lůžku, pacient relaxuje a má zavřené oči. Celé vyšetření trvá asi 30 minut. Metody mohou zvýraznit nespecifickou i epileptiformní abnormitu v EEG a patří k nim: </a:t>
            </a:r>
          </a:p>
          <a:p>
            <a:pPr lvl="1"/>
            <a:r>
              <a:rPr lang="cs-CZ" dirty="0" err="1"/>
              <a:t>fotostimulace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hyperventilace </a:t>
            </a:r>
          </a:p>
          <a:p>
            <a:pPr lvl="1"/>
            <a:r>
              <a:rPr lang="cs-CZ" dirty="0"/>
              <a:t>spánková deprivace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079137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A79715E-58BF-4D5F-9559-3D4514826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EEG</a:t>
            </a:r>
          </a:p>
        </p:txBody>
      </p:sp>
      <p:pic>
        <p:nvPicPr>
          <p:cNvPr id="7170" name="Picture 2" descr="GIF eeg - animated GIF on GIFER">
            <a:extLst>
              <a:ext uri="{FF2B5EF4-FFF2-40B4-BE49-F238E27FC236}">
                <a16:creationId xmlns:a16="http://schemas.microsoft.com/office/drawing/2014/main" id="{CD391630-E5FF-41C5-97B5-A126DFD463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41902" y="1845426"/>
            <a:ext cx="7905143" cy="445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409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10" name="Rectangle 134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211" name="Freeform: Shape 136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194" name="Picture 2" descr="Case Report">
            <a:extLst>
              <a:ext uri="{FF2B5EF4-FFF2-40B4-BE49-F238E27FC236}">
                <a16:creationId xmlns:a16="http://schemas.microsoft.com/office/drawing/2014/main" id="{3B2A94DD-0B21-4F35-8697-E18AAA933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1053" y="2186597"/>
            <a:ext cx="5538329" cy="268037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12" name="Arc 138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24E4E54-C5AB-4297-B1AB-ECB701FBB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79493"/>
            <a:ext cx="5257800" cy="1325563"/>
          </a:xfrm>
        </p:spPr>
        <p:txBody>
          <a:bodyPr>
            <a:normAutofit/>
          </a:bodyPr>
          <a:lstStyle/>
          <a:p>
            <a:r>
              <a:rPr lang="cs-CZ"/>
              <a:t>ABNORMITA V EEG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51B451-D577-4862-9097-964747E90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84443"/>
            <a:ext cx="5257800" cy="4192520"/>
          </a:xfrm>
        </p:spPr>
        <p:txBody>
          <a:bodyPr>
            <a:normAutofit/>
          </a:bodyPr>
          <a:lstStyle/>
          <a:p>
            <a:r>
              <a:rPr lang="cs-CZ" sz="2000" dirty="0"/>
              <a:t>V EEG obecně rozeznáváme tři základní typy abnormit, které se mohou v každém konkrétním EEG grafu vyskytovat jednotlivě či se mohou vzájemně kombinovat (prolínat). </a:t>
            </a:r>
          </a:p>
          <a:p>
            <a:r>
              <a:rPr lang="cs-CZ" sz="2000" dirty="0"/>
              <a:t>Jedná se o: </a:t>
            </a:r>
          </a:p>
          <a:p>
            <a:pPr lvl="1"/>
            <a:r>
              <a:rPr lang="cs-CZ" sz="2000" dirty="0"/>
              <a:t>1. </a:t>
            </a:r>
            <a:r>
              <a:rPr lang="cs-CZ" sz="2000" b="1" dirty="0"/>
              <a:t>Abnormity pozadí</a:t>
            </a:r>
            <a:endParaRPr lang="cs-CZ" sz="2000" dirty="0"/>
          </a:p>
          <a:p>
            <a:pPr lvl="1"/>
            <a:r>
              <a:rPr lang="cs-CZ" sz="2000" dirty="0"/>
              <a:t>2. </a:t>
            </a:r>
            <a:r>
              <a:rPr lang="cs-CZ" sz="2000" b="1" dirty="0"/>
              <a:t>Abnormity pomalé </a:t>
            </a:r>
          </a:p>
          <a:p>
            <a:pPr lvl="1"/>
            <a:r>
              <a:rPr lang="cs-CZ" sz="2000" dirty="0"/>
              <a:t>3. </a:t>
            </a:r>
            <a:r>
              <a:rPr lang="cs-CZ" sz="2000" b="1" dirty="0"/>
              <a:t>Abnormity epileptiformní</a:t>
            </a:r>
            <a:r>
              <a:rPr lang="cs-CZ" sz="20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131713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E02B20-6B79-418A-8AD6-34A5D91D9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VYUŽITÍ EEG V BĚŽNÉ KLINICKÉ PRAXI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9E6C21-3B94-4768-B406-C876551E9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Více než 10 % zdravých osob má nespecifickou abnormitu v EEG a přibližně kolem 1 % zdravých osob má epileptiformní abnormitu v EEG, aniž by kdy měli epileptické záchvaty. </a:t>
            </a:r>
          </a:p>
          <a:p>
            <a:r>
              <a:rPr lang="cs-CZ" dirty="0"/>
              <a:t>EEG vzorce jsou různě těsně či volně spojeny s onemocněním centrálního nervového systému. </a:t>
            </a:r>
          </a:p>
        </p:txBody>
      </p:sp>
      <p:pic>
        <p:nvPicPr>
          <p:cNvPr id="5" name="Picture 6" descr="Epilepsy: Amy's Seizure - University Of Utah Hospital GIF | Gfycat">
            <a:extLst>
              <a:ext uri="{FF2B5EF4-FFF2-40B4-BE49-F238E27FC236}">
                <a16:creationId xmlns:a16="http://schemas.microsoft.com/office/drawing/2014/main" id="{1CAC9B24-AA73-4F2F-84C5-7BA5648EA1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415" y="4217468"/>
            <a:ext cx="4689585" cy="264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856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218" name="Picture 2" descr="Normal EEG | Neupsy Key">
            <a:extLst>
              <a:ext uri="{FF2B5EF4-FFF2-40B4-BE49-F238E27FC236}">
                <a16:creationId xmlns:a16="http://schemas.microsoft.com/office/drawing/2014/main" id="{85A62074-AA7C-4899-B8B1-8592E4DD5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1053" y="1545156"/>
            <a:ext cx="4777381" cy="3594979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Arc 138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4F666A4-CC5F-430F-930F-16DDE2D14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79493"/>
            <a:ext cx="5257800" cy="1325563"/>
          </a:xfrm>
        </p:spPr>
        <p:txBody>
          <a:bodyPr>
            <a:normAutofit/>
          </a:bodyPr>
          <a:lstStyle/>
          <a:p>
            <a:r>
              <a:rPr lang="cs-CZ"/>
              <a:t>VYUŽITÍ EEG V BĚŽNÉ KLINICKÉ PRAXI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7F80B7-F756-426E-87B1-FF06A880D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84443"/>
            <a:ext cx="5257800" cy="4192520"/>
          </a:xfrm>
        </p:spPr>
        <p:txBody>
          <a:bodyPr>
            <a:normAutofit/>
          </a:bodyPr>
          <a:lstStyle/>
          <a:p>
            <a:r>
              <a:rPr lang="cs-CZ" sz="2200" dirty="0"/>
              <a:t>Hlavní indikací provedení EEG je klinické </a:t>
            </a:r>
            <a:r>
              <a:rPr lang="cs-CZ" sz="2200" b="1" u="sng" dirty="0"/>
              <a:t>podezření na epileptické onemocnění </a:t>
            </a:r>
            <a:r>
              <a:rPr lang="cs-CZ" sz="2200" dirty="0"/>
              <a:t>jako nedílná součást diagnostického procesu. </a:t>
            </a:r>
          </a:p>
          <a:p>
            <a:r>
              <a:rPr lang="cs-CZ" sz="2200" dirty="0"/>
              <a:t>Okolo 70 % indikací k EEG vyšetření se týká právě </a:t>
            </a:r>
            <a:r>
              <a:rPr lang="cs-CZ" sz="2200" dirty="0" err="1"/>
              <a:t>epileptologické</a:t>
            </a:r>
            <a:r>
              <a:rPr lang="cs-CZ" sz="2200" dirty="0"/>
              <a:t> problematiky. </a:t>
            </a: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286459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0F138DD-C1E1-4730-B399-026D770D1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4600">
                <a:latin typeface="+mn-lt"/>
              </a:rPr>
              <a:t>Pomocné vyšetřovací metody v neurologii</a:t>
            </a:r>
            <a:endParaRPr lang="cs-CZ" sz="46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6B6C96-92BA-42CF-A76A-6B576421C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dirty="0"/>
              <a:t>Vyšetření mozkomíšního moku, lumbální punkce.</a:t>
            </a:r>
          </a:p>
          <a:p>
            <a:pPr marL="0" indent="0">
              <a:buNone/>
            </a:pPr>
            <a:r>
              <a:rPr lang="cs-CZ" sz="2200" dirty="0"/>
              <a:t>Elektroencefalografie.</a:t>
            </a:r>
          </a:p>
          <a:p>
            <a:pPr marL="0" indent="0">
              <a:buNone/>
            </a:pPr>
            <a:r>
              <a:rPr lang="cs-CZ" sz="2200" b="1" dirty="0"/>
              <a:t>Základy ultrasonografie v neurologii. </a:t>
            </a:r>
          </a:p>
          <a:p>
            <a:pPr marL="0" indent="0">
              <a:buNone/>
            </a:pPr>
            <a:r>
              <a:rPr lang="cs-CZ" sz="2200" dirty="0"/>
              <a:t>Elektromyografie.</a:t>
            </a:r>
          </a:p>
          <a:p>
            <a:pPr marL="0" indent="0">
              <a:buNone/>
            </a:pPr>
            <a:r>
              <a:rPr lang="cs-CZ" sz="2200" dirty="0"/>
              <a:t>Evokované potenciály. </a:t>
            </a:r>
          </a:p>
          <a:p>
            <a:pPr marL="0" indent="0">
              <a:buNone/>
            </a:pPr>
            <a:r>
              <a:rPr lang="cs-CZ" sz="2200" dirty="0"/>
              <a:t>Základy neuroradiologie: skiagrafie, počítačová tomografie, angiografie, magnetická rezonance, pozitronová emisní tomografie.</a:t>
            </a:r>
          </a:p>
        </p:txBody>
      </p:sp>
    </p:spTree>
    <p:extLst>
      <p:ext uri="{BB962C8B-B14F-4D97-AF65-F5344CB8AC3E}">
        <p14:creationId xmlns:p14="http://schemas.microsoft.com/office/powerpoint/2010/main" val="3841584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0F138DD-C1E1-4730-B399-026D770D1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4600">
                <a:latin typeface="+mn-lt"/>
              </a:rPr>
              <a:t>Pomocné vyšetřovací metody v neurologii</a:t>
            </a:r>
            <a:endParaRPr lang="cs-CZ" sz="4600"/>
          </a:p>
        </p:txBody>
      </p:sp>
      <p:sp>
        <p:nvSpPr>
          <p:cNvPr id="6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6B6C96-92BA-42CF-A76A-6B576421C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dirty="0"/>
              <a:t>Vyšetření mozkomíšního moku, lumbální punkce.</a:t>
            </a:r>
          </a:p>
          <a:p>
            <a:pPr marL="0" indent="0">
              <a:buNone/>
            </a:pPr>
            <a:r>
              <a:rPr lang="cs-CZ" sz="2200" dirty="0"/>
              <a:t>Elektroencefalografie.</a:t>
            </a:r>
          </a:p>
          <a:p>
            <a:pPr marL="0" indent="0">
              <a:buNone/>
            </a:pPr>
            <a:r>
              <a:rPr lang="cs-CZ" sz="2200" dirty="0"/>
              <a:t>Základy ultrasonografie v neurologii. </a:t>
            </a:r>
          </a:p>
          <a:p>
            <a:pPr marL="0" indent="0">
              <a:buNone/>
            </a:pPr>
            <a:r>
              <a:rPr lang="cs-CZ" sz="2200" b="1" dirty="0"/>
              <a:t>Elektromyografie</a:t>
            </a:r>
            <a:r>
              <a:rPr lang="cs-CZ" sz="2200" dirty="0"/>
              <a:t>.</a:t>
            </a:r>
          </a:p>
          <a:p>
            <a:pPr marL="0" indent="0">
              <a:buNone/>
            </a:pPr>
            <a:r>
              <a:rPr lang="cs-CZ" sz="2200" dirty="0"/>
              <a:t>Evokované potenciály. </a:t>
            </a:r>
          </a:p>
          <a:p>
            <a:pPr marL="0" indent="0">
              <a:buNone/>
            </a:pPr>
            <a:r>
              <a:rPr lang="cs-CZ" sz="2200" dirty="0"/>
              <a:t>Základy neuroradiologie: skiagrafie, počítačová tomografie, angiografie, magnetická rezonance, pozitronová emisní tomografie.</a:t>
            </a:r>
          </a:p>
        </p:txBody>
      </p:sp>
    </p:spTree>
    <p:extLst>
      <p:ext uri="{BB962C8B-B14F-4D97-AF65-F5344CB8AC3E}">
        <p14:creationId xmlns:p14="http://schemas.microsoft.com/office/powerpoint/2010/main" val="1987471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0F138DD-C1E1-4730-B399-026D770D1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4600">
                <a:latin typeface="+mn-lt"/>
              </a:rPr>
              <a:t>Pomocné vyšetřovací metody v neurologii</a:t>
            </a:r>
            <a:endParaRPr lang="cs-CZ" sz="4600"/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6B6C96-92BA-42CF-A76A-6B576421C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/>
              <a:t>Vyšetření mozkomíšního moku, lumbální punkce.</a:t>
            </a:r>
          </a:p>
          <a:p>
            <a:pPr marL="0" indent="0">
              <a:buNone/>
            </a:pPr>
            <a:r>
              <a:rPr lang="cs-CZ" sz="2200"/>
              <a:t>Elektroencefalografie.</a:t>
            </a:r>
          </a:p>
          <a:p>
            <a:pPr marL="0" indent="0">
              <a:buNone/>
            </a:pPr>
            <a:r>
              <a:rPr lang="cs-CZ" sz="2200"/>
              <a:t>Základy ultrasonografie v neurologii. </a:t>
            </a:r>
          </a:p>
          <a:p>
            <a:pPr marL="0" indent="0">
              <a:buNone/>
            </a:pPr>
            <a:r>
              <a:rPr lang="cs-CZ" sz="2200"/>
              <a:t>Elektromyografie.</a:t>
            </a:r>
          </a:p>
          <a:p>
            <a:pPr marL="0" indent="0">
              <a:buNone/>
            </a:pPr>
            <a:r>
              <a:rPr lang="cs-CZ" sz="2200"/>
              <a:t>Evokované potenciály. </a:t>
            </a:r>
          </a:p>
          <a:p>
            <a:pPr marL="0" indent="0">
              <a:buNone/>
            </a:pPr>
            <a:r>
              <a:rPr lang="cs-CZ" sz="2200"/>
              <a:t>Základy neuroradiologie: skiagrafie, počítačová tomografie, angiografie, magnetická rezonance, pozitronová emisní tomografie.</a:t>
            </a:r>
          </a:p>
        </p:txBody>
      </p:sp>
    </p:spTree>
    <p:extLst>
      <p:ext uri="{BB962C8B-B14F-4D97-AF65-F5344CB8AC3E}">
        <p14:creationId xmlns:p14="http://schemas.microsoft.com/office/powerpoint/2010/main" val="1530966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DBD6855-AE5D-4144-81A6-E18C9E71E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5400"/>
              <a:t>Elektromyografie</a:t>
            </a:r>
          </a:p>
        </p:txBody>
      </p:sp>
      <p:sp>
        <p:nvSpPr>
          <p:cNvPr id="23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07CB5E-9F88-491E-99F5-E3B1F6DA0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cs-CZ" sz="2000"/>
              <a:t>Elektromyografie (EMG) je souhrnný název pro skupinu metod, využívaných v diagnostice onemocnění: </a:t>
            </a:r>
          </a:p>
          <a:p>
            <a:pPr lvl="1"/>
            <a:r>
              <a:rPr lang="cs-CZ" sz="2000"/>
              <a:t>periferních nervů </a:t>
            </a:r>
          </a:p>
          <a:p>
            <a:pPr lvl="1"/>
            <a:r>
              <a:rPr lang="cs-CZ" sz="2000"/>
              <a:t>svalů </a:t>
            </a:r>
          </a:p>
          <a:p>
            <a:pPr lvl="1"/>
            <a:r>
              <a:rPr lang="cs-CZ" sz="2000"/>
              <a:t>nervosvalového přenosu </a:t>
            </a:r>
          </a:p>
          <a:p>
            <a:pPr lvl="1"/>
            <a:r>
              <a:rPr lang="cs-CZ" sz="2000"/>
              <a:t>motorických neuronů </a:t>
            </a:r>
          </a:p>
          <a:p>
            <a:r>
              <a:rPr lang="cs-CZ" sz="2000"/>
              <a:t>Vyšetření je nejčastěji prováděno za účelem diagnostiky syndromu karpálního tunelu a dalších postižení periferních nervů a/nebo pletení, kořenových syndromů (krčních či bederních), polyneuropatií, svalových onemocnění a amyotrofické laterální sklerózy. </a:t>
            </a:r>
          </a:p>
          <a:p>
            <a:r>
              <a:rPr lang="cs-CZ" sz="2000"/>
              <a:t>Vyšetření se skládá ze dvou základních částí: </a:t>
            </a:r>
          </a:p>
          <a:p>
            <a:pPr lvl="1"/>
            <a:r>
              <a:rPr lang="cs-CZ" sz="2000"/>
              <a:t>1. kondukčních studií periferních nervů </a:t>
            </a:r>
          </a:p>
          <a:p>
            <a:pPr lvl="1"/>
            <a:r>
              <a:rPr lang="cs-CZ" sz="2000"/>
              <a:t>2. jehlové EMG </a:t>
            </a:r>
          </a:p>
        </p:txBody>
      </p:sp>
    </p:spTree>
    <p:extLst>
      <p:ext uri="{BB962C8B-B14F-4D97-AF65-F5344CB8AC3E}">
        <p14:creationId xmlns:p14="http://schemas.microsoft.com/office/powerpoint/2010/main" val="187482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25" name="Rectangle 143">
            <a:extLst>
              <a:ext uri="{FF2B5EF4-FFF2-40B4-BE49-F238E27FC236}">
                <a16:creationId xmlns:a16="http://schemas.microsoft.com/office/drawing/2014/main" id="{53E60C6D-4E85-4E14-BCDF-BF15C241F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4EAEF0B-2A59-4559-8B08-E3D8C32E1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294" y="486184"/>
            <a:ext cx="5397237" cy="1325563"/>
          </a:xfrm>
        </p:spPr>
        <p:txBody>
          <a:bodyPr>
            <a:normAutofit/>
          </a:bodyPr>
          <a:lstStyle/>
          <a:p>
            <a:r>
              <a:rPr lang="cs-CZ" dirty="0"/>
              <a:t>Elektromyografie</a:t>
            </a:r>
          </a:p>
        </p:txBody>
      </p:sp>
      <p:pic>
        <p:nvPicPr>
          <p:cNvPr id="13320" name="Picture 8" descr="Ambu Neuroline EMG Needle - SMIT Medical">
            <a:extLst>
              <a:ext uri="{FF2B5EF4-FFF2-40B4-BE49-F238E27FC236}">
                <a16:creationId xmlns:a16="http://schemas.microsoft.com/office/drawing/2014/main" id="{9A4AFAFD-8168-4713-AD7A-247A5F2F0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353" y="948427"/>
            <a:ext cx="4555700" cy="2033794"/>
          </a:xfrm>
          <a:custGeom>
            <a:avLst/>
            <a:gdLst/>
            <a:ahLst/>
            <a:cxnLst/>
            <a:rect l="l" t="t" r="r" b="b"/>
            <a:pathLst>
              <a:path w="4555700" h="2733294">
                <a:moveTo>
                  <a:pt x="82217" y="0"/>
                </a:moveTo>
                <a:lnTo>
                  <a:pt x="4473483" y="0"/>
                </a:lnTo>
                <a:cubicBezTo>
                  <a:pt x="4518890" y="0"/>
                  <a:pt x="4555700" y="36810"/>
                  <a:pt x="4555700" y="82217"/>
                </a:cubicBezTo>
                <a:lnTo>
                  <a:pt x="4555700" y="2651077"/>
                </a:lnTo>
                <a:cubicBezTo>
                  <a:pt x="4555700" y="2696484"/>
                  <a:pt x="4518890" y="2733294"/>
                  <a:pt x="4473483" y="2733294"/>
                </a:cubicBezTo>
                <a:lnTo>
                  <a:pt x="82217" y="2733294"/>
                </a:lnTo>
                <a:cubicBezTo>
                  <a:pt x="36810" y="2733294"/>
                  <a:pt x="0" y="2696484"/>
                  <a:pt x="0" y="2651077"/>
                </a:cubicBezTo>
                <a:lnTo>
                  <a:pt x="0" y="82217"/>
                </a:lnTo>
                <a:cubicBezTo>
                  <a:pt x="0" y="36810"/>
                  <a:pt x="36810" y="0"/>
                  <a:pt x="8221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6" name="Freeform: Shape 145">
            <a:extLst>
              <a:ext uri="{FF2B5EF4-FFF2-40B4-BE49-F238E27FC236}">
                <a16:creationId xmlns:a16="http://schemas.microsoft.com/office/drawing/2014/main" id="{7D42D292-4C48-479B-9E59-E29CD9871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316" name="Picture 4" descr="Electromyography (EMG): Procedure, Purpose, Results, Cost, Price">
            <a:extLst>
              <a:ext uri="{FF2B5EF4-FFF2-40B4-BE49-F238E27FC236}">
                <a16:creationId xmlns:a16="http://schemas.microsoft.com/office/drawing/2014/main" id="{A1CEE031-0800-49B0-BA50-329A87689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353" y="3526029"/>
            <a:ext cx="4270770" cy="2733293"/>
          </a:xfrm>
          <a:custGeom>
            <a:avLst/>
            <a:gdLst/>
            <a:ahLst/>
            <a:cxnLst/>
            <a:rect l="l" t="t" r="r" b="b"/>
            <a:pathLst>
              <a:path w="4438338" h="2323972">
                <a:moveTo>
                  <a:pt x="69905" y="0"/>
                </a:moveTo>
                <a:lnTo>
                  <a:pt x="4368433" y="0"/>
                </a:lnTo>
                <a:cubicBezTo>
                  <a:pt x="4407040" y="0"/>
                  <a:pt x="4438338" y="31298"/>
                  <a:pt x="4438338" y="69905"/>
                </a:cubicBezTo>
                <a:lnTo>
                  <a:pt x="4438338" y="2254067"/>
                </a:lnTo>
                <a:cubicBezTo>
                  <a:pt x="4438338" y="2292674"/>
                  <a:pt x="4407040" y="2323972"/>
                  <a:pt x="4368433" y="2323972"/>
                </a:cubicBezTo>
                <a:lnTo>
                  <a:pt x="69905" y="2323972"/>
                </a:lnTo>
                <a:cubicBezTo>
                  <a:pt x="31298" y="2323972"/>
                  <a:pt x="0" y="2292674"/>
                  <a:pt x="0" y="2254067"/>
                </a:cubicBezTo>
                <a:lnTo>
                  <a:pt x="0" y="69905"/>
                </a:lnTo>
                <a:cubicBezTo>
                  <a:pt x="0" y="31298"/>
                  <a:pt x="31298" y="0"/>
                  <a:pt x="6990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7B5018-ED7A-4B6E-A059-98CB0B8D6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1294" y="1946684"/>
            <a:ext cx="5397237" cy="4351338"/>
          </a:xfrm>
        </p:spPr>
        <p:txBody>
          <a:bodyPr>
            <a:normAutofit lnSpcReduction="10000"/>
          </a:bodyPr>
          <a:lstStyle/>
          <a:p>
            <a:r>
              <a:rPr lang="cs-CZ" sz="1800" dirty="0"/>
              <a:t>V rámci </a:t>
            </a:r>
            <a:r>
              <a:rPr lang="cs-CZ" sz="1800" b="1" dirty="0"/>
              <a:t>KONDUKČNÍCH STUDIÍ </a:t>
            </a:r>
            <a:r>
              <a:rPr lang="cs-CZ" sz="1800" dirty="0"/>
              <a:t>jsou periferní nervy stimulovány elektrickým proudem nízké intenzity, odpověď na stimulaci je snímána v jiném místě nad průběhem nervu a/nebo nad svalem, který je daným nervem zásobován.</a:t>
            </a:r>
          </a:p>
          <a:p>
            <a:r>
              <a:rPr lang="cs-CZ" sz="1800" b="1" dirty="0"/>
              <a:t>JEHLOVÁ EMG </a:t>
            </a:r>
            <a:r>
              <a:rPr lang="cs-CZ" sz="1800" dirty="0"/>
              <a:t>využívá tenkou jehlovou elektrodu, která (po vpichu do vyšetřovaného svalu po předchozí desinfekci kožního povrchu) umožní snímat elektrickou aktivitu ve svalu v klidu a při aktivaci . </a:t>
            </a:r>
          </a:p>
          <a:p>
            <a:pPr lvl="1"/>
            <a:r>
              <a:rPr lang="cs-CZ" sz="1800" dirty="0"/>
              <a:t>V klidu za fyziologických podmínek ve svalech tzv. elektrické ticho (tedy není patrná žádná elektrická aktivita). </a:t>
            </a:r>
          </a:p>
          <a:p>
            <a:pPr lvl="1"/>
            <a:r>
              <a:rPr lang="cs-CZ" sz="1800" dirty="0"/>
              <a:t>U akutních postižení periferních nervů (nebo </a:t>
            </a:r>
            <a:r>
              <a:rPr lang="cs-CZ" sz="1800" dirty="0" err="1"/>
              <a:t>motoneurických</a:t>
            </a:r>
            <a:r>
              <a:rPr lang="cs-CZ" sz="1800" dirty="0"/>
              <a:t> neuronů) je ve svalech přítomna tzv. </a:t>
            </a:r>
            <a:r>
              <a:rPr lang="cs-CZ" sz="1800" u="sng" dirty="0"/>
              <a:t>abnormální spontánní aktivita</a:t>
            </a:r>
            <a:r>
              <a:rPr lang="cs-CZ" sz="1800" dirty="0"/>
              <a:t>. </a:t>
            </a:r>
          </a:p>
          <a:p>
            <a:pPr lvl="1"/>
            <a:r>
              <a:rPr lang="cs-CZ" sz="1800" dirty="0"/>
              <a:t>Při aktivaci umožní metoda vidět jednotlivé motorické jednotky a hodnotit jejich parametry. </a:t>
            </a:r>
          </a:p>
        </p:txBody>
      </p:sp>
      <p:sp>
        <p:nvSpPr>
          <p:cNvPr id="13327" name="Arc 147">
            <a:extLst>
              <a:ext uri="{FF2B5EF4-FFF2-40B4-BE49-F238E27FC236}">
                <a16:creationId xmlns:a16="http://schemas.microsoft.com/office/drawing/2014/main" id="{533DF362-939D-4EEE-8DC4-6B54607E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95198">
            <a:off x="1539683" y="162676"/>
            <a:ext cx="4083433" cy="4083433"/>
          </a:xfrm>
          <a:prstGeom prst="arc">
            <a:avLst>
              <a:gd name="adj1" fmla="val 17445962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259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F138DD-C1E1-4730-B399-026D770D1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4600">
                <a:latin typeface="+mn-lt"/>
              </a:rPr>
              <a:t>Pomocné vyšetřovací metody v neurologii</a:t>
            </a:r>
            <a:endParaRPr lang="cs-CZ" sz="46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6B6C96-92BA-42CF-A76A-6B576421C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dirty="0"/>
              <a:t>Vyšetření mozkomíšního moku, lumbální punkce.</a:t>
            </a:r>
          </a:p>
          <a:p>
            <a:pPr marL="0" indent="0">
              <a:buNone/>
            </a:pPr>
            <a:r>
              <a:rPr lang="cs-CZ" sz="2200" dirty="0"/>
              <a:t>Elektroencefalografie.</a:t>
            </a:r>
          </a:p>
          <a:p>
            <a:pPr marL="0" indent="0">
              <a:buNone/>
            </a:pPr>
            <a:r>
              <a:rPr lang="cs-CZ" sz="2200" dirty="0"/>
              <a:t>Základy ultrasonografie v neurologii. </a:t>
            </a:r>
          </a:p>
          <a:p>
            <a:pPr marL="0" indent="0">
              <a:buNone/>
            </a:pPr>
            <a:r>
              <a:rPr lang="cs-CZ" sz="2200" dirty="0"/>
              <a:t>Elektromyografie.</a:t>
            </a:r>
          </a:p>
          <a:p>
            <a:pPr marL="0" indent="0">
              <a:buNone/>
            </a:pPr>
            <a:r>
              <a:rPr lang="cs-CZ" sz="2200" b="1" dirty="0"/>
              <a:t>Evokované potenciály. </a:t>
            </a:r>
          </a:p>
          <a:p>
            <a:pPr marL="0" indent="0">
              <a:buNone/>
            </a:pPr>
            <a:r>
              <a:rPr lang="cs-CZ" sz="2200" dirty="0"/>
              <a:t>Základy neuroradiologie: skiagrafie, počítačová tomografie, angiografie, magnetická rezonance, pozitronová emisní tomografie.</a:t>
            </a:r>
          </a:p>
        </p:txBody>
      </p:sp>
    </p:spTree>
    <p:extLst>
      <p:ext uri="{BB962C8B-B14F-4D97-AF65-F5344CB8AC3E}">
        <p14:creationId xmlns:p14="http://schemas.microsoft.com/office/powerpoint/2010/main" val="1701017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EAE48C4B-3A90-42C3-BA00-6092B4771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146506-FDDA-42AD-93D1-CB69099FF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cs-CZ" sz="5400"/>
              <a:t>Evokované potenciály</a:t>
            </a:r>
          </a:p>
        </p:txBody>
      </p:sp>
      <p:pic>
        <p:nvPicPr>
          <p:cNvPr id="14338" name="Picture 2" descr="What is an Evoked Response Potential? Definition &amp; FAQs | EMOTIV">
            <a:extLst>
              <a:ext uri="{FF2B5EF4-FFF2-40B4-BE49-F238E27FC236}">
                <a16:creationId xmlns:a16="http://schemas.microsoft.com/office/drawing/2014/main" id="{B23C9420-D71D-45EB-851D-B793448A48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" r="33778" b="1"/>
          <a:stretch/>
        </p:blipFill>
        <p:spPr bwMode="auto">
          <a:xfrm>
            <a:off x="20" y="10"/>
            <a:ext cx="4041316" cy="4193753"/>
          </a:xfrm>
          <a:custGeom>
            <a:avLst/>
            <a:gdLst/>
            <a:ahLst/>
            <a:cxnLst/>
            <a:rect l="l" t="t" r="r" b="b"/>
            <a:pathLst>
              <a:path w="4041336" h="4193763">
                <a:moveTo>
                  <a:pt x="0" y="0"/>
                </a:moveTo>
                <a:lnTo>
                  <a:pt x="4019848" y="0"/>
                </a:lnTo>
                <a:lnTo>
                  <a:pt x="4021195" y="11419"/>
                </a:lnTo>
                <a:cubicBezTo>
                  <a:pt x="4036145" y="95184"/>
                  <a:pt x="4033611" y="180091"/>
                  <a:pt x="4037665" y="264364"/>
                </a:cubicBezTo>
                <a:cubicBezTo>
                  <a:pt x="4042480" y="367421"/>
                  <a:pt x="4036399" y="470858"/>
                  <a:pt x="4034118" y="574168"/>
                </a:cubicBezTo>
                <a:cubicBezTo>
                  <a:pt x="4032344" y="662121"/>
                  <a:pt x="4023602" y="749948"/>
                  <a:pt x="4026263" y="838028"/>
                </a:cubicBezTo>
                <a:cubicBezTo>
                  <a:pt x="4026453" y="841074"/>
                  <a:pt x="4026453" y="844120"/>
                  <a:pt x="4026263" y="847166"/>
                </a:cubicBezTo>
                <a:cubicBezTo>
                  <a:pt x="4018154" y="944003"/>
                  <a:pt x="4018154" y="1041348"/>
                  <a:pt x="4026263" y="1138186"/>
                </a:cubicBezTo>
                <a:cubicBezTo>
                  <a:pt x="4028835" y="1178494"/>
                  <a:pt x="4028113" y="1218943"/>
                  <a:pt x="4024109" y="1259137"/>
                </a:cubicBezTo>
                <a:cubicBezTo>
                  <a:pt x="4020308" y="1310285"/>
                  <a:pt x="4008145" y="1362194"/>
                  <a:pt x="4016887" y="1412960"/>
                </a:cubicBezTo>
                <a:cubicBezTo>
                  <a:pt x="4022576" y="1454780"/>
                  <a:pt x="4025705" y="1496916"/>
                  <a:pt x="4026263" y="1539116"/>
                </a:cubicBezTo>
                <a:cubicBezTo>
                  <a:pt x="4030697" y="1633542"/>
                  <a:pt x="4026516" y="1728475"/>
                  <a:pt x="4024869" y="1823155"/>
                </a:cubicBezTo>
                <a:cubicBezTo>
                  <a:pt x="4023095" y="1933446"/>
                  <a:pt x="4025883" y="2043737"/>
                  <a:pt x="4017014" y="2154154"/>
                </a:cubicBezTo>
                <a:cubicBezTo>
                  <a:pt x="4012136" y="2243351"/>
                  <a:pt x="4012136" y="2332751"/>
                  <a:pt x="4017014" y="2421948"/>
                </a:cubicBezTo>
                <a:cubicBezTo>
                  <a:pt x="4019421" y="2503683"/>
                  <a:pt x="4031711" y="2584656"/>
                  <a:pt x="4029684" y="2667279"/>
                </a:cubicBezTo>
                <a:cubicBezTo>
                  <a:pt x="4027276" y="2763608"/>
                  <a:pt x="4015874" y="2859684"/>
                  <a:pt x="4019421" y="2956268"/>
                </a:cubicBezTo>
                <a:cubicBezTo>
                  <a:pt x="4021068" y="3002339"/>
                  <a:pt x="4021195" y="3048410"/>
                  <a:pt x="4022082" y="3094480"/>
                </a:cubicBezTo>
                <a:cubicBezTo>
                  <a:pt x="4023222" y="3149943"/>
                  <a:pt x="4033231" y="3205278"/>
                  <a:pt x="4027656" y="3260614"/>
                </a:cubicBezTo>
                <a:cubicBezTo>
                  <a:pt x="4018408" y="3352883"/>
                  <a:pt x="3994462" y="3443628"/>
                  <a:pt x="4009412" y="3538181"/>
                </a:cubicBezTo>
                <a:cubicBezTo>
                  <a:pt x="4017647" y="3590217"/>
                  <a:pt x="4026896" y="3642380"/>
                  <a:pt x="4031711" y="3694923"/>
                </a:cubicBezTo>
                <a:cubicBezTo>
                  <a:pt x="4035892" y="3741882"/>
                  <a:pt x="4046407" y="3789603"/>
                  <a:pt x="4038425" y="3836308"/>
                </a:cubicBezTo>
                <a:cubicBezTo>
                  <a:pt x="4031584" y="3876287"/>
                  <a:pt x="4035131" y="3916266"/>
                  <a:pt x="4029810" y="3956245"/>
                </a:cubicBezTo>
                <a:cubicBezTo>
                  <a:pt x="4022842" y="4008661"/>
                  <a:pt x="4019168" y="4061966"/>
                  <a:pt x="4013847" y="4114764"/>
                </a:cubicBezTo>
                <a:lnTo>
                  <a:pt x="4010970" y="4161894"/>
                </a:lnTo>
                <a:lnTo>
                  <a:pt x="4002764" y="4161042"/>
                </a:lnTo>
                <a:cubicBezTo>
                  <a:pt x="3957904" y="4159210"/>
                  <a:pt x="3912934" y="4160186"/>
                  <a:pt x="3868108" y="4163980"/>
                </a:cubicBezTo>
                <a:cubicBezTo>
                  <a:pt x="3637072" y="4178737"/>
                  <a:pt x="3405779" y="4172076"/>
                  <a:pt x="3174741" y="4175341"/>
                </a:cubicBezTo>
                <a:cubicBezTo>
                  <a:pt x="2865668" y="4179782"/>
                  <a:pt x="2556851" y="4168420"/>
                  <a:pt x="2247906" y="4167376"/>
                </a:cubicBezTo>
                <a:cubicBezTo>
                  <a:pt x="2184582" y="4167115"/>
                  <a:pt x="2121002" y="4170510"/>
                  <a:pt x="2057934" y="4175733"/>
                </a:cubicBezTo>
                <a:cubicBezTo>
                  <a:pt x="1970560" y="4182786"/>
                  <a:pt x="1884336" y="4173905"/>
                  <a:pt x="1797729" y="4165547"/>
                </a:cubicBezTo>
                <a:cubicBezTo>
                  <a:pt x="1693340" y="4155492"/>
                  <a:pt x="1589207" y="4164372"/>
                  <a:pt x="1485458" y="4175995"/>
                </a:cubicBezTo>
                <a:cubicBezTo>
                  <a:pt x="1307344" y="4195571"/>
                  <a:pt x="1127888" y="4198979"/>
                  <a:pt x="949185" y="4186181"/>
                </a:cubicBezTo>
                <a:cubicBezTo>
                  <a:pt x="751793" y="4172468"/>
                  <a:pt x="554529" y="4174950"/>
                  <a:pt x="357136" y="4175995"/>
                </a:cubicBezTo>
                <a:lnTo>
                  <a:pt x="0" y="41750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sketch line">
            <a:extLst>
              <a:ext uri="{FF2B5EF4-FFF2-40B4-BE49-F238E27FC236}">
                <a16:creationId xmlns:a16="http://schemas.microsoft.com/office/drawing/2014/main" id="{F919E280-CA27-4214-97E6-294E0C3BC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46318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42" name="Picture 6" descr="Brainstem Auditory Evoked Potentials Part II">
            <a:extLst>
              <a:ext uri="{FF2B5EF4-FFF2-40B4-BE49-F238E27FC236}">
                <a16:creationId xmlns:a16="http://schemas.microsoft.com/office/drawing/2014/main" id="{38C8CB6E-8F21-4429-A587-2C4F12775C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r="5899" b="3"/>
          <a:stretch/>
        </p:blipFill>
        <p:spPr bwMode="auto">
          <a:xfrm>
            <a:off x="1" y="4267200"/>
            <a:ext cx="4051081" cy="2590800"/>
          </a:xfrm>
          <a:custGeom>
            <a:avLst/>
            <a:gdLst/>
            <a:ahLst/>
            <a:cxnLst/>
            <a:rect l="l" t="t" r="r" b="b"/>
            <a:pathLst>
              <a:path w="4051081" h="2496030">
                <a:moveTo>
                  <a:pt x="2464753" y="4"/>
                </a:moveTo>
                <a:cubicBezTo>
                  <a:pt x="2509518" y="-78"/>
                  <a:pt x="2554292" y="1163"/>
                  <a:pt x="2599067" y="4428"/>
                </a:cubicBezTo>
                <a:cubicBezTo>
                  <a:pt x="2749817" y="17813"/>
                  <a:pt x="2901270" y="21079"/>
                  <a:pt x="3052443" y="14222"/>
                </a:cubicBezTo>
                <a:cubicBezTo>
                  <a:pt x="3173923" y="5694"/>
                  <a:pt x="3295774" y="4206"/>
                  <a:pt x="3417420" y="9782"/>
                </a:cubicBezTo>
                <a:cubicBezTo>
                  <a:pt x="3530764" y="16442"/>
                  <a:pt x="3644108" y="23233"/>
                  <a:pt x="3757835" y="19315"/>
                </a:cubicBezTo>
                <a:cubicBezTo>
                  <a:pt x="3803121" y="17748"/>
                  <a:pt x="3847768" y="15789"/>
                  <a:pt x="3892671" y="13177"/>
                </a:cubicBezTo>
                <a:cubicBezTo>
                  <a:pt x="3933972" y="9619"/>
                  <a:pt x="3975386" y="7938"/>
                  <a:pt x="4016790" y="8134"/>
                </a:cubicBezTo>
                <a:lnTo>
                  <a:pt x="4034037" y="8999"/>
                </a:lnTo>
                <a:lnTo>
                  <a:pt x="4035370" y="62503"/>
                </a:lnTo>
                <a:cubicBezTo>
                  <a:pt x="4033549" y="118790"/>
                  <a:pt x="4026390" y="174983"/>
                  <a:pt x="4020562" y="231143"/>
                </a:cubicBezTo>
                <a:cubicBezTo>
                  <a:pt x="4014860" y="285717"/>
                  <a:pt x="4006498" y="343464"/>
                  <a:pt x="4019168" y="393470"/>
                </a:cubicBezTo>
                <a:cubicBezTo>
                  <a:pt x="4042480" y="482184"/>
                  <a:pt x="4024236" y="566457"/>
                  <a:pt x="4014100" y="651618"/>
                </a:cubicBezTo>
                <a:cubicBezTo>
                  <a:pt x="4001874" y="734926"/>
                  <a:pt x="4003635" y="819681"/>
                  <a:pt x="4019295" y="902406"/>
                </a:cubicBezTo>
                <a:cubicBezTo>
                  <a:pt x="4031711" y="960787"/>
                  <a:pt x="4031711" y="1020184"/>
                  <a:pt x="4033231" y="1078946"/>
                </a:cubicBezTo>
                <a:cubicBezTo>
                  <a:pt x="4034118" y="1115753"/>
                  <a:pt x="4020562" y="1153193"/>
                  <a:pt x="4011566" y="1189872"/>
                </a:cubicBezTo>
                <a:cubicBezTo>
                  <a:pt x="3995476" y="1256123"/>
                  <a:pt x="3989648" y="1323388"/>
                  <a:pt x="4011566" y="1387989"/>
                </a:cubicBezTo>
                <a:cubicBezTo>
                  <a:pt x="4042100" y="1477465"/>
                  <a:pt x="4059584" y="1566941"/>
                  <a:pt x="4046914" y="1661622"/>
                </a:cubicBezTo>
                <a:cubicBezTo>
                  <a:pt x="4039566" y="1720003"/>
                  <a:pt x="4037919" y="1779654"/>
                  <a:pt x="4026896" y="1837274"/>
                </a:cubicBezTo>
                <a:cubicBezTo>
                  <a:pt x="4008779" y="1932843"/>
                  <a:pt x="4015240" y="2027776"/>
                  <a:pt x="4029684" y="2121948"/>
                </a:cubicBezTo>
                <a:cubicBezTo>
                  <a:pt x="4039832" y="2200637"/>
                  <a:pt x="4040934" y="2280226"/>
                  <a:pt x="4032978" y="2359155"/>
                </a:cubicBezTo>
                <a:lnTo>
                  <a:pt x="4023519" y="2496030"/>
                </a:lnTo>
                <a:lnTo>
                  <a:pt x="0" y="2496030"/>
                </a:lnTo>
                <a:lnTo>
                  <a:pt x="0" y="12459"/>
                </a:lnTo>
                <a:lnTo>
                  <a:pt x="17104" y="15006"/>
                </a:lnTo>
                <a:cubicBezTo>
                  <a:pt x="83627" y="15006"/>
                  <a:pt x="150022" y="12263"/>
                  <a:pt x="216416" y="7824"/>
                </a:cubicBezTo>
                <a:cubicBezTo>
                  <a:pt x="361434" y="-156"/>
                  <a:pt x="506837" y="3162"/>
                  <a:pt x="651370" y="17748"/>
                </a:cubicBezTo>
                <a:cubicBezTo>
                  <a:pt x="753623" y="25440"/>
                  <a:pt x="856335" y="24213"/>
                  <a:pt x="958396" y="14092"/>
                </a:cubicBezTo>
                <a:cubicBezTo>
                  <a:pt x="1145682" y="-1710"/>
                  <a:pt x="1332584" y="10958"/>
                  <a:pt x="1519486" y="21666"/>
                </a:cubicBezTo>
                <a:cubicBezTo>
                  <a:pt x="1700504" y="32113"/>
                  <a:pt x="1881394" y="24408"/>
                  <a:pt x="2062411" y="17487"/>
                </a:cubicBezTo>
                <a:cubicBezTo>
                  <a:pt x="2196255" y="12394"/>
                  <a:pt x="2330459" y="249"/>
                  <a:pt x="2464753" y="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DB400E-79A6-4211-8DDA-D628810BC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/>
          </a:bodyPr>
          <a:lstStyle/>
          <a:p>
            <a:r>
              <a:rPr lang="cs-CZ" sz="1700" b="1" dirty="0"/>
              <a:t>Evokované potenciály </a:t>
            </a:r>
            <a:r>
              <a:rPr lang="cs-CZ" sz="1700" dirty="0"/>
              <a:t>(EP) představují skupinu elektrofyziologických metod, využívaných pro hodnocení funkce některých nervových drah (senzitivní, zrakové, sluchové, motorické). </a:t>
            </a:r>
          </a:p>
          <a:p>
            <a:r>
              <a:rPr lang="cs-CZ" sz="1700" dirty="0"/>
              <a:t>Termín evokovaný potenciál znamená změnu elektrické aktivity, snímanou v různých částech nervového systému jako odpověď na zevní podnět:</a:t>
            </a:r>
          </a:p>
          <a:p>
            <a:pPr lvl="1"/>
            <a:r>
              <a:rPr lang="cs-CZ" sz="1700" b="1" dirty="0"/>
              <a:t>senzorický</a:t>
            </a:r>
            <a:r>
              <a:rPr lang="cs-CZ" sz="1700" dirty="0"/>
              <a:t> – proto senzorické evokované potenciály </a:t>
            </a:r>
          </a:p>
          <a:p>
            <a:pPr lvl="1"/>
            <a:r>
              <a:rPr lang="cs-CZ" sz="1700" b="1" dirty="0"/>
              <a:t>zrakové</a:t>
            </a:r>
            <a:r>
              <a:rPr lang="cs-CZ" sz="1700" dirty="0"/>
              <a:t> </a:t>
            </a:r>
          </a:p>
          <a:p>
            <a:pPr lvl="1"/>
            <a:r>
              <a:rPr lang="cs-CZ" sz="1700" b="1" u="sng" dirty="0"/>
              <a:t>sluchové</a:t>
            </a:r>
            <a:r>
              <a:rPr lang="cs-CZ" sz="1700" dirty="0"/>
              <a:t> a/nebo </a:t>
            </a:r>
            <a:r>
              <a:rPr lang="cs-CZ" sz="1700" dirty="0" err="1"/>
              <a:t>somatosenzorické</a:t>
            </a:r>
            <a:r>
              <a:rPr lang="cs-CZ" sz="1700" dirty="0"/>
              <a:t> </a:t>
            </a:r>
          </a:p>
          <a:p>
            <a:pPr lvl="1"/>
            <a:r>
              <a:rPr lang="cs-CZ" sz="1700" dirty="0"/>
              <a:t>případně může jít o reakci na stimulaci motorické kůry magnetickými či elektrickými stimuly – odpověď je v tomto případě snímaná ze svalů (motorické evokované potenciály)</a:t>
            </a:r>
          </a:p>
        </p:txBody>
      </p:sp>
    </p:spTree>
    <p:extLst>
      <p:ext uri="{BB962C8B-B14F-4D97-AF65-F5344CB8AC3E}">
        <p14:creationId xmlns:p14="http://schemas.microsoft.com/office/powerpoint/2010/main" val="713995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362" name="Picture 2" descr="Evoked potential tests in clinical diagnosis | Tidsskrift for Den norske  legeforening">
            <a:extLst>
              <a:ext uri="{FF2B5EF4-FFF2-40B4-BE49-F238E27FC236}">
                <a16:creationId xmlns:a16="http://schemas.microsoft.com/office/drawing/2014/main" id="{4B057379-101D-49DD-955A-2D191E9805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2"/>
          <a:stretch/>
        </p:blipFill>
        <p:spPr bwMode="auto"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2C581DA-80F8-48EC-867E-DAB983D37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48" y="407987"/>
            <a:ext cx="5721484" cy="1325563"/>
          </a:xfrm>
        </p:spPr>
        <p:txBody>
          <a:bodyPr>
            <a:normAutofit/>
          </a:bodyPr>
          <a:lstStyle/>
          <a:p>
            <a:r>
              <a:rPr lang="cs-CZ"/>
              <a:t>Evokované potenciály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28EE5D-F2AF-4A67-9CC5-A0EC3C4BE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048" y="1868487"/>
            <a:ext cx="5721484" cy="4351338"/>
          </a:xfrm>
        </p:spPr>
        <p:txBody>
          <a:bodyPr>
            <a:normAutofit/>
          </a:bodyPr>
          <a:lstStyle/>
          <a:p>
            <a:r>
              <a:rPr lang="cs-CZ" sz="1800" dirty="0"/>
              <a:t>Evokované potenciály odrážejí aktivitu jednotlivých výše zmíněných drah nervového systému. V klinické praxi jsou proto využívány k potvrzení/vyloučení funkčního postižení těchto nervových drah a to: </a:t>
            </a:r>
          </a:p>
          <a:p>
            <a:pPr lvl="1"/>
            <a:r>
              <a:rPr lang="cs-CZ" sz="1800" dirty="0"/>
              <a:t>v </a:t>
            </a:r>
            <a:r>
              <a:rPr lang="cs-CZ" sz="1800" u="sng" dirty="0"/>
              <a:t>rámci diagnostiky některých onemocnění </a:t>
            </a:r>
            <a:r>
              <a:rPr lang="cs-CZ" sz="1800" dirty="0"/>
              <a:t>(roztroušená skleróza, onemocnění míchy, nádory – např. v oblasti </a:t>
            </a:r>
            <a:r>
              <a:rPr lang="cs-CZ" sz="1800" dirty="0" err="1"/>
              <a:t>mosto</a:t>
            </a:r>
            <a:r>
              <a:rPr lang="cs-CZ" sz="1800" dirty="0"/>
              <a:t>-mozečkového koutu apod.) </a:t>
            </a:r>
          </a:p>
          <a:p>
            <a:pPr lvl="1"/>
            <a:r>
              <a:rPr lang="cs-CZ" sz="1800" dirty="0"/>
              <a:t>při hodnocení obecného funkčního stavu mozku či jeho částí (kortexu či mozkového kmene) </a:t>
            </a:r>
            <a:r>
              <a:rPr lang="cs-CZ" sz="1800" u="sng" dirty="0"/>
              <a:t>v rámci stanovení mozkové smrti či prognózy komatózních stavů </a:t>
            </a:r>
          </a:p>
          <a:p>
            <a:pPr lvl="1"/>
            <a:r>
              <a:rPr lang="cs-CZ" sz="1800" u="sng" dirty="0"/>
              <a:t>při monitoraci pacientů během operačních výkonů </a:t>
            </a:r>
            <a:r>
              <a:rPr lang="cs-CZ" sz="1800" dirty="0"/>
              <a:t>k zábraně vzniku případného neurologického postižení při těchto výkonech (pro bližší vysvětlení viz jednotlivé EP)</a:t>
            </a:r>
          </a:p>
        </p:txBody>
      </p:sp>
    </p:spTree>
    <p:extLst>
      <p:ext uri="{BB962C8B-B14F-4D97-AF65-F5344CB8AC3E}">
        <p14:creationId xmlns:p14="http://schemas.microsoft.com/office/powerpoint/2010/main" val="37370078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F138DD-C1E1-4730-B399-026D770D1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4600">
                <a:latin typeface="+mn-lt"/>
              </a:rPr>
              <a:t>Pomocné vyšetřovací metody v neurologii</a:t>
            </a:r>
            <a:endParaRPr lang="cs-CZ" sz="46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6B6C96-92BA-42CF-A76A-6B576421C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dirty="0"/>
              <a:t>Vyšetření mozkomíšního moku, lumbální punkce.</a:t>
            </a:r>
          </a:p>
          <a:p>
            <a:pPr marL="0" indent="0">
              <a:buNone/>
            </a:pPr>
            <a:r>
              <a:rPr lang="cs-CZ" sz="2200" dirty="0"/>
              <a:t>Elektroencefalografie.</a:t>
            </a:r>
          </a:p>
          <a:p>
            <a:pPr marL="0" indent="0">
              <a:buNone/>
            </a:pPr>
            <a:r>
              <a:rPr lang="cs-CZ" sz="2200" dirty="0"/>
              <a:t>Základy ultrasonografie v neurologii. </a:t>
            </a:r>
          </a:p>
          <a:p>
            <a:pPr marL="0" indent="0">
              <a:buNone/>
            </a:pPr>
            <a:r>
              <a:rPr lang="cs-CZ" sz="2200" dirty="0"/>
              <a:t>Elektromyografie.</a:t>
            </a:r>
          </a:p>
          <a:p>
            <a:pPr marL="0" indent="0">
              <a:buNone/>
            </a:pPr>
            <a:r>
              <a:rPr lang="cs-CZ" sz="2200" dirty="0"/>
              <a:t>Evokované potenciály. </a:t>
            </a:r>
          </a:p>
          <a:p>
            <a:pPr marL="0" indent="0">
              <a:buNone/>
            </a:pPr>
            <a:r>
              <a:rPr lang="cs-CZ" sz="2200" b="1" dirty="0"/>
              <a:t>Základy neuroradiologie: skiagrafie, počítačová tomografie, angiografie, magnetická rezonance, pozitronová emisní tomografie.</a:t>
            </a:r>
          </a:p>
        </p:txBody>
      </p:sp>
    </p:spTree>
    <p:extLst>
      <p:ext uri="{BB962C8B-B14F-4D97-AF65-F5344CB8AC3E}">
        <p14:creationId xmlns:p14="http://schemas.microsoft.com/office/powerpoint/2010/main" val="34694446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E4A6F13-939E-4454-A4F7-72229643B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anchor="b">
            <a:normAutofit/>
          </a:bodyPr>
          <a:lstStyle/>
          <a:p>
            <a:r>
              <a:rPr lang="cs-CZ" sz="5400" dirty="0"/>
              <a:t>Skiagrafie</a:t>
            </a:r>
          </a:p>
        </p:txBody>
      </p:sp>
      <p:sp>
        <p:nvSpPr>
          <p:cNvPr id="75" name="sketch line">
            <a:extLst>
              <a:ext uri="{FF2B5EF4-FFF2-40B4-BE49-F238E27FC236}">
                <a16:creationId xmlns:a16="http://schemas.microsoft.com/office/drawing/2014/main" id="{927D5270-6648-4CC1-8F78-48BE299CA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767709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8" name="Picture 4" descr="Labeled Cervical Spine XRay Anatomy - Lateral View #Anatomy #Radiology # Cervical #CSpine #XRay">
            <a:extLst>
              <a:ext uri="{FF2B5EF4-FFF2-40B4-BE49-F238E27FC236}">
                <a16:creationId xmlns:a16="http://schemas.microsoft.com/office/drawing/2014/main" id="{780E5B41-48AC-4387-805E-BFB779917D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6" r="4" b="2773"/>
          <a:stretch/>
        </p:blipFill>
        <p:spPr bwMode="auto">
          <a:xfrm>
            <a:off x="572492" y="2002056"/>
            <a:ext cx="3943849" cy="4184060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824CB7-350F-4E08-B625-91E89CD0D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5955" y="2071316"/>
            <a:ext cx="6713552" cy="4114800"/>
          </a:xfrm>
        </p:spPr>
        <p:txBody>
          <a:bodyPr anchor="t">
            <a:normAutofit/>
          </a:bodyPr>
          <a:lstStyle/>
          <a:p>
            <a:r>
              <a:rPr lang="cs-CZ" sz="1700" dirty="0"/>
              <a:t>Skiagrafie je diagnostická zobrazovací metoda využívající rentgenové (RTG) záření. </a:t>
            </a:r>
          </a:p>
          <a:p>
            <a:r>
              <a:rPr lang="cs-CZ" sz="1700" dirty="0"/>
              <a:t>Nejčastěji indikovaným skiagrafickým vyšetřením v neurologii </a:t>
            </a:r>
            <a:r>
              <a:rPr lang="cs-CZ" sz="1700" b="1" dirty="0"/>
              <a:t>je prostý RTG snímek páteře.</a:t>
            </a:r>
            <a:r>
              <a:rPr lang="cs-CZ" sz="1700" dirty="0"/>
              <a:t> </a:t>
            </a:r>
          </a:p>
          <a:p>
            <a:r>
              <a:rPr lang="cs-CZ" sz="1700" dirty="0"/>
              <a:t>Vyšetření ve většině případů prokáže pouze degenerativní změny. </a:t>
            </a:r>
          </a:p>
          <a:p>
            <a:r>
              <a:rPr lang="cs-CZ" sz="1700" i="1" dirty="0"/>
              <a:t>RTG snímek </a:t>
            </a:r>
            <a:r>
              <a:rPr lang="cs-CZ" sz="1700" i="1" dirty="0" err="1"/>
              <a:t>lbi</a:t>
            </a:r>
            <a:r>
              <a:rPr lang="cs-CZ" sz="1700" i="1" dirty="0"/>
              <a:t> po traumatu je v dnešní době považován za </a:t>
            </a:r>
            <a:r>
              <a:rPr lang="cs-CZ" sz="1700" i="1" dirty="0" err="1"/>
              <a:t>obsolentní</a:t>
            </a:r>
            <a:r>
              <a:rPr lang="cs-CZ" sz="1700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56143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24" name="Rectangle 136">
            <a:extLst>
              <a:ext uri="{FF2B5EF4-FFF2-40B4-BE49-F238E27FC236}">
                <a16:creationId xmlns:a16="http://schemas.microsoft.com/office/drawing/2014/main" id="{E4D938A4-397D-4F8D-ADFF-E916F0E8C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95A6CE0-8F85-4786-AE84-A93BD76C8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7944" y="365125"/>
            <a:ext cx="5393360" cy="1325563"/>
          </a:xfrm>
        </p:spPr>
        <p:txBody>
          <a:bodyPr>
            <a:normAutofit/>
          </a:bodyPr>
          <a:lstStyle/>
          <a:p>
            <a:r>
              <a:rPr lang="cs-CZ"/>
              <a:t>Počítačová tomografie (CT)</a:t>
            </a:r>
          </a:p>
        </p:txBody>
      </p:sp>
      <p:sp>
        <p:nvSpPr>
          <p:cNvPr id="17425" name="Freeform: Shape 138">
            <a:extLst>
              <a:ext uri="{FF2B5EF4-FFF2-40B4-BE49-F238E27FC236}">
                <a16:creationId xmlns:a16="http://schemas.microsoft.com/office/drawing/2014/main" id="{CB147A70-DC29-4DDF-A34C-2B82C6E22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036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7426" name="Straight Connector 140">
            <a:extLst>
              <a:ext uri="{FF2B5EF4-FFF2-40B4-BE49-F238E27FC236}">
                <a16:creationId xmlns:a16="http://schemas.microsoft.com/office/drawing/2014/main" id="{2F61ABFD-DE05-41FD-A6B7-6D40196C15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75036" y="1026771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2" name="Picture 4" descr="Stroke - Wikipedia">
            <a:extLst>
              <a:ext uri="{FF2B5EF4-FFF2-40B4-BE49-F238E27FC236}">
                <a16:creationId xmlns:a16="http://schemas.microsoft.com/office/drawing/2014/main" id="{229C1299-2C1C-4C63-B3FB-F6AE6143C1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3" r="2" b="2567"/>
          <a:stretch/>
        </p:blipFill>
        <p:spPr bwMode="auto">
          <a:xfrm>
            <a:off x="1424032" y="955735"/>
            <a:ext cx="2354121" cy="2789984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6C077334-5571-4B83-A83E-4CCCFA7B5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356045" y="0"/>
            <a:ext cx="2093996" cy="1402773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3B438362-1E1E-4C62-A99E-4134CB163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37614" y="2755933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0F646DF8-223D-47DD-95B1-F2654229E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7410" name="Picture 2" descr="Normal CT brain | Radiology Case | Radiopaedia.org">
            <a:extLst>
              <a:ext uri="{FF2B5EF4-FFF2-40B4-BE49-F238E27FC236}">
                <a16:creationId xmlns:a16="http://schemas.microsoft.com/office/drawing/2014/main" id="{6AD47936-2E03-4D1D-AD7A-F8F0B046E7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 r="7565" b="4"/>
          <a:stretch/>
        </p:blipFill>
        <p:spPr bwMode="auto">
          <a:xfrm>
            <a:off x="3659048" y="4596976"/>
            <a:ext cx="1792618" cy="2124499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224D58-4C20-4A42-B5FF-73B7B6E50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7943" y="1825625"/>
            <a:ext cx="5393361" cy="4351338"/>
          </a:xfrm>
        </p:spPr>
        <p:txBody>
          <a:bodyPr>
            <a:normAutofit/>
          </a:bodyPr>
          <a:lstStyle/>
          <a:p>
            <a:r>
              <a:rPr lang="cs-CZ" sz="2000" dirty="0"/>
              <a:t>CT neboli počítačová tomografie je radiologická vyšetřovací metoda, která pomocí rentgenového záření umožňuje zobrazení požadované oblasti v sérii řezů. </a:t>
            </a:r>
          </a:p>
          <a:p>
            <a:r>
              <a:rPr lang="cs-CZ" sz="2000" dirty="0"/>
              <a:t>Podobně jako při skiagrafii využíváme rentgenku jako zdroje RTG záření</a:t>
            </a:r>
          </a:p>
          <a:p>
            <a:r>
              <a:rPr lang="cs-CZ" sz="2000" dirty="0"/>
              <a:t>Vyšetření lze provádět: </a:t>
            </a:r>
          </a:p>
          <a:p>
            <a:pPr lvl="1"/>
            <a:r>
              <a:rPr lang="cs-CZ" sz="2000" dirty="0"/>
              <a:t>nativně (tj. bez podání kontrastní látky)</a:t>
            </a:r>
          </a:p>
          <a:p>
            <a:pPr lvl="1"/>
            <a:r>
              <a:rPr lang="cs-CZ" sz="2000" dirty="0" err="1"/>
              <a:t>postkontrastně</a:t>
            </a:r>
            <a:r>
              <a:rPr lang="cs-CZ" sz="2000" dirty="0"/>
              <a:t>, tedy po aplikaci jodové kontrastní látky</a:t>
            </a:r>
          </a:p>
          <a:p>
            <a:endParaRPr lang="cs-CZ" sz="2000" dirty="0"/>
          </a:p>
        </p:txBody>
      </p:sp>
      <p:sp>
        <p:nvSpPr>
          <p:cNvPr id="149" name="Arc 148">
            <a:extLst>
              <a:ext uri="{FF2B5EF4-FFF2-40B4-BE49-F238E27FC236}">
                <a16:creationId xmlns:a16="http://schemas.microsoft.com/office/drawing/2014/main" id="{4D3DC50D-CA0F-48F9-B17E-20D8669AA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53204" y="402001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1464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36" name="Rectangle 13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61F2968-926C-4040-8798-18841ACE2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cs-CZ" sz="5400"/>
              <a:t>Počítačová tomografie (CT)</a:t>
            </a:r>
          </a:p>
        </p:txBody>
      </p:sp>
      <p:pic>
        <p:nvPicPr>
          <p:cNvPr id="18434" name="Picture 2" descr="Computed Tomography – Products | Canon Medical Systems USA">
            <a:extLst>
              <a:ext uri="{FF2B5EF4-FFF2-40B4-BE49-F238E27FC236}">
                <a16:creationId xmlns:a16="http://schemas.microsoft.com/office/drawing/2014/main" id="{3C6507D6-AB78-4187-8A6D-101A63D4F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1" r="35404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7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EC597A-DC54-4FA0-93FC-5801F0DDF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cs-CZ" sz="1700" b="1" dirty="0"/>
              <a:t>CT hlavy </a:t>
            </a:r>
          </a:p>
          <a:p>
            <a:pPr lvl="1"/>
            <a:r>
              <a:rPr lang="cs-CZ" sz="1700" dirty="0"/>
              <a:t>Mezi hlavní indikace k provedení akutního CT patří v dnešní době zejména cévní mozková příhoda a úrazy hlavy. </a:t>
            </a:r>
          </a:p>
          <a:p>
            <a:r>
              <a:rPr lang="cs-CZ" sz="1700" dirty="0"/>
              <a:t>CT vyšetření se užívá k </a:t>
            </a:r>
            <a:r>
              <a:rPr lang="cs-CZ" sz="1700" u="sng" dirty="0"/>
              <a:t>rozlišení</a:t>
            </a:r>
            <a:r>
              <a:rPr lang="cs-CZ" sz="1700" dirty="0"/>
              <a:t> různých typů cévních mozkových příhod, tedy příhod </a:t>
            </a:r>
            <a:r>
              <a:rPr lang="cs-CZ" sz="1700" u="sng" dirty="0"/>
              <a:t>ischemických</a:t>
            </a:r>
            <a:r>
              <a:rPr lang="cs-CZ" sz="1700" dirty="0"/>
              <a:t> (vzniklých </a:t>
            </a:r>
            <a:r>
              <a:rPr lang="cs-CZ" sz="1700" dirty="0" err="1"/>
              <a:t>nedokrvením</a:t>
            </a:r>
            <a:r>
              <a:rPr lang="cs-CZ" sz="1700" dirty="0"/>
              <a:t> určité oblasti mozku) a </a:t>
            </a:r>
            <a:r>
              <a:rPr lang="cs-CZ" sz="1700" u="sng" dirty="0"/>
              <a:t>hemoragických</a:t>
            </a:r>
            <a:r>
              <a:rPr lang="cs-CZ" sz="1700" dirty="0"/>
              <a:t> (vzniklých krvácením v nitrolebním prostoru)</a:t>
            </a:r>
          </a:p>
          <a:p>
            <a:r>
              <a:rPr lang="cs-CZ" sz="1700" b="1" dirty="0"/>
              <a:t>CT angiografie </a:t>
            </a:r>
            <a:r>
              <a:rPr lang="cs-CZ" sz="1700" dirty="0"/>
              <a:t>je </a:t>
            </a:r>
            <a:r>
              <a:rPr lang="cs-CZ" sz="1700" dirty="0" err="1"/>
              <a:t>miniinvazivní</a:t>
            </a:r>
            <a:r>
              <a:rPr lang="cs-CZ" sz="1700" dirty="0"/>
              <a:t> vyšetření zobrazující cévní systém pomocí výpočetní tomografie. Po intravenózní aplikaci kontrastní látky se v definovaném čase (v tzv. arteriální fázi tj. při prvním </a:t>
            </a:r>
            <a:r>
              <a:rPr lang="cs-CZ" sz="1700" i="1" u="sng" dirty="0"/>
              <a:t>průchodu kontrastní látky tepnami</a:t>
            </a:r>
            <a:r>
              <a:rPr lang="cs-CZ" sz="1700" dirty="0"/>
              <a:t>) provádí náběr obrazových dat pomocí CT přístroje.</a:t>
            </a:r>
          </a:p>
        </p:txBody>
      </p:sp>
    </p:spTree>
    <p:extLst>
      <p:ext uri="{BB962C8B-B14F-4D97-AF65-F5344CB8AC3E}">
        <p14:creationId xmlns:p14="http://schemas.microsoft.com/office/powerpoint/2010/main" val="40938537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ECA6E92-7D6E-41BF-9AA5-25D741331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cs-CZ" sz="3800">
                <a:solidFill>
                  <a:schemeClr val="bg1"/>
                </a:solidFill>
              </a:rPr>
              <a:t>Angiografie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0D7620-8DB3-46E4-B21A-3B532666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 anchor="ctr">
            <a:norm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je název pro zobrazení cévního systému. </a:t>
            </a:r>
          </a:p>
          <a:p>
            <a:r>
              <a:rPr lang="cs-CZ" sz="2000" dirty="0">
                <a:solidFill>
                  <a:schemeClr val="bg1"/>
                </a:solidFill>
              </a:rPr>
              <a:t>Pokud hovoříme o angiografii, pak tím myslíme zejména metodu využívající rentgenové záření, kde je vlastní cévní systém zobrazen pomocí kontrastní látky (případně zobrazení cévního systému při MR vyšetření pomocí působení magnetického pole a to i bez kontrastní látky)</a:t>
            </a:r>
          </a:p>
        </p:txBody>
      </p:sp>
      <p:pic>
        <p:nvPicPr>
          <p:cNvPr id="19458" name="Picture 2" descr="Brain CT angiography | Download Scientific Diagram">
            <a:extLst>
              <a:ext uri="{FF2B5EF4-FFF2-40B4-BE49-F238E27FC236}">
                <a16:creationId xmlns:a16="http://schemas.microsoft.com/office/drawing/2014/main" id="{346EF0F1-9B36-442F-AA0B-A3BADEC8A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4" r="7" b="7"/>
          <a:stretch/>
        </p:blipFill>
        <p:spPr bwMode="auto">
          <a:xfrm>
            <a:off x="6525453" y="1"/>
            <a:ext cx="5666547" cy="339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CA240C79-242E-4918-9F28-B101847D1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2277" y="3386960"/>
            <a:ext cx="566972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0" name="Picture 4" descr="Occluded middle cerebral artery on CT angiography - Radiology at St.  Vincent's University Hospital">
            <a:extLst>
              <a:ext uri="{FF2B5EF4-FFF2-40B4-BE49-F238E27FC236}">
                <a16:creationId xmlns:a16="http://schemas.microsoft.com/office/drawing/2014/main" id="{0A9445C2-5ABB-4D82-B110-B3AD4A8A67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" r="3753" b="2"/>
          <a:stretch/>
        </p:blipFill>
        <p:spPr bwMode="auto">
          <a:xfrm>
            <a:off x="6522277" y="3398024"/>
            <a:ext cx="5669723" cy="346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069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0F138DD-C1E1-4730-B399-026D770D1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4600">
                <a:latin typeface="+mn-lt"/>
              </a:rPr>
              <a:t>Pomocné vyšetřovací metody v neurologii</a:t>
            </a:r>
            <a:endParaRPr lang="cs-CZ" sz="46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6B6C96-92BA-42CF-A76A-6B576421C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b="1" dirty="0"/>
              <a:t>Vyšetření mozkomíšního moku, lumbální punkce.</a:t>
            </a:r>
          </a:p>
          <a:p>
            <a:pPr marL="0" indent="0">
              <a:buNone/>
            </a:pPr>
            <a:r>
              <a:rPr lang="cs-CZ" sz="2200" dirty="0"/>
              <a:t>Elektroencefalografie.</a:t>
            </a:r>
          </a:p>
          <a:p>
            <a:pPr marL="0" indent="0">
              <a:buNone/>
            </a:pPr>
            <a:r>
              <a:rPr lang="cs-CZ" sz="2200" dirty="0"/>
              <a:t>Základy ultrasonografie v neurologii. </a:t>
            </a:r>
          </a:p>
          <a:p>
            <a:pPr marL="0" indent="0">
              <a:buNone/>
            </a:pPr>
            <a:r>
              <a:rPr lang="cs-CZ" sz="2200" dirty="0"/>
              <a:t>Elektromyografie.</a:t>
            </a:r>
          </a:p>
          <a:p>
            <a:pPr marL="0" indent="0">
              <a:buNone/>
            </a:pPr>
            <a:r>
              <a:rPr lang="cs-CZ" sz="2200" dirty="0"/>
              <a:t>Evokované potenciály. </a:t>
            </a:r>
          </a:p>
          <a:p>
            <a:pPr marL="0" indent="0">
              <a:buNone/>
            </a:pPr>
            <a:r>
              <a:rPr lang="cs-CZ" sz="2200" dirty="0"/>
              <a:t>Základy neuroradiologie: skiagrafie, počítačová tomografie, angiografie, magnetická rezonance, pozitronová emisní tomografie.</a:t>
            </a:r>
          </a:p>
        </p:txBody>
      </p:sp>
    </p:spTree>
    <p:extLst>
      <p:ext uri="{BB962C8B-B14F-4D97-AF65-F5344CB8AC3E}">
        <p14:creationId xmlns:p14="http://schemas.microsoft.com/office/powerpoint/2010/main" val="42675720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486" name="Rectangle 136">
            <a:extLst>
              <a:ext uri="{FF2B5EF4-FFF2-40B4-BE49-F238E27FC236}">
                <a16:creationId xmlns:a16="http://schemas.microsoft.com/office/drawing/2014/main" id="{5AC1364A-3E3D-4F0D-8776-78AF3A270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C8539C1-C540-4B9C-AC0B-1765CC378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7501" y="329184"/>
            <a:ext cx="6755626" cy="1783080"/>
          </a:xfrm>
        </p:spPr>
        <p:txBody>
          <a:bodyPr anchor="b">
            <a:normAutofit/>
          </a:bodyPr>
          <a:lstStyle/>
          <a:p>
            <a:r>
              <a:rPr lang="cs-CZ" sz="5400"/>
              <a:t>Magnetická rezonance (MR)</a:t>
            </a:r>
          </a:p>
        </p:txBody>
      </p:sp>
      <p:pic>
        <p:nvPicPr>
          <p:cNvPr id="20484" name="Picture 4" descr="Normal brain MRI | Radiology Case | Radiopaedia.org">
            <a:extLst>
              <a:ext uri="{FF2B5EF4-FFF2-40B4-BE49-F238E27FC236}">
                <a16:creationId xmlns:a16="http://schemas.microsoft.com/office/drawing/2014/main" id="{287BFE95-41A4-4442-B625-A988A71CCF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3" r="1" b="7988"/>
          <a:stretch/>
        </p:blipFill>
        <p:spPr bwMode="auto">
          <a:xfrm>
            <a:off x="320040" y="326208"/>
            <a:ext cx="4014216" cy="325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7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7494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2" name="Picture 2" descr="WHAT IS MAGNETIC RESONANCE | AMC Mecanocaucho">
            <a:extLst>
              <a:ext uri="{FF2B5EF4-FFF2-40B4-BE49-F238E27FC236}">
                <a16:creationId xmlns:a16="http://schemas.microsoft.com/office/drawing/2014/main" id="{F22EE868-9863-4223-A735-780201D98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4" r="3" b="3"/>
          <a:stretch/>
        </p:blipFill>
        <p:spPr bwMode="auto">
          <a:xfrm>
            <a:off x="947843" y="4149598"/>
            <a:ext cx="2740321" cy="209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B80FD3-51A4-44F6-B5F2-D19130C98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7494" y="2706624"/>
            <a:ext cx="6755626" cy="3483864"/>
          </a:xfrm>
        </p:spPr>
        <p:txBody>
          <a:bodyPr>
            <a:normAutofit/>
          </a:bodyPr>
          <a:lstStyle/>
          <a:p>
            <a:r>
              <a:rPr lang="cs-CZ" sz="2000" dirty="0"/>
              <a:t>Magnetická rezonance je tomografická metoda, tj. metoda zobrazující lidské tělo v jednotlivých řezech. </a:t>
            </a:r>
          </a:p>
          <a:p>
            <a:r>
              <a:rPr lang="cs-CZ" sz="2000" dirty="0"/>
              <a:t>Její velkou výhodou je výrazný tkáňový kontrast - schopnost odlišení jednotlivých tkání a to i v případě, že mají podobnou strukturu. Tohoto se využívá při odlišení normální tkáně od tkáně patologické. V tomto ohledu má magnetická rezonance výsadní postavení mezi všemi zobrazovacími metodami. </a:t>
            </a:r>
          </a:p>
          <a:p>
            <a:r>
              <a:rPr lang="cs-CZ" sz="2000" dirty="0"/>
              <a:t>Současně se jedná o metodu bezpečnou: </a:t>
            </a:r>
            <a:r>
              <a:rPr lang="cs-CZ" sz="2000" i="1" dirty="0"/>
              <a:t>dosud nebyly prokázány žádné škodlivé vedlejší účinky magnetické rezonance na lidský organizmus.</a:t>
            </a:r>
          </a:p>
        </p:txBody>
      </p:sp>
    </p:spTree>
    <p:extLst>
      <p:ext uri="{BB962C8B-B14F-4D97-AF65-F5344CB8AC3E}">
        <p14:creationId xmlns:p14="http://schemas.microsoft.com/office/powerpoint/2010/main" val="14310897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139AB947-785D-482B-A71B-C1C825A20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7" name="Freeform: Shape 76">
            <a:extLst>
              <a:ext uri="{FF2B5EF4-FFF2-40B4-BE49-F238E27FC236}">
                <a16:creationId xmlns:a16="http://schemas.microsoft.com/office/drawing/2014/main" id="{468A839C-B241-4F23-9A1D-CBCAFE6F5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9" name="Freeform: Shape 78">
            <a:extLst>
              <a:ext uri="{FF2B5EF4-FFF2-40B4-BE49-F238E27FC236}">
                <a16:creationId xmlns:a16="http://schemas.microsoft.com/office/drawing/2014/main" id="{AF68CAD5-0452-48EC-94D8-91ED8F5EB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C6700B9-4CE2-4B4B-AF79-D58A849A0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859536"/>
            <a:ext cx="4837176" cy="1170432"/>
          </a:xfrm>
        </p:spPr>
        <p:txBody>
          <a:bodyPr anchor="b">
            <a:normAutofit/>
          </a:bodyPr>
          <a:lstStyle/>
          <a:p>
            <a:r>
              <a:rPr lang="cs-CZ" sz="3400"/>
              <a:t>Magnetická rezonance (MR)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89F292F-513F-4E95-9E51-6B736F17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03236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3A52E0E-6908-496E-BB67-DDBF1EEC3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92" y="2185062"/>
            <a:ext cx="49377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8E122B-56B0-464D-997E-941A19D9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514600"/>
            <a:ext cx="4837176" cy="3666744"/>
          </a:xfrm>
        </p:spPr>
        <p:txBody>
          <a:bodyPr>
            <a:normAutofit fontScale="92500" lnSpcReduction="20000"/>
          </a:bodyPr>
          <a:lstStyle/>
          <a:p>
            <a:r>
              <a:rPr lang="cs-CZ" sz="1800" dirty="0"/>
              <a:t>Výhodou magnetické rezonance je: </a:t>
            </a:r>
          </a:p>
          <a:p>
            <a:pPr lvl="1"/>
            <a:r>
              <a:rPr lang="cs-CZ" sz="1800" dirty="0"/>
              <a:t>výborný kontrast mezi jednotlivými tkáněmi (umožňující jejich velmi dobré rozlišení) - </a:t>
            </a:r>
            <a:r>
              <a:rPr lang="cs-CZ" sz="1800" b="1" dirty="0"/>
              <a:t>absence ionizujícího záření </a:t>
            </a:r>
          </a:p>
          <a:p>
            <a:pPr lvl="1"/>
            <a:r>
              <a:rPr lang="cs-CZ" sz="1800" dirty="0"/>
              <a:t>vynikající bezpečnost metodiky (u vyšetření bez podání kontrastní látky dosud nebyly prokázány žádné škodlivé vedlejší účinky MR na lidský organizmus) </a:t>
            </a:r>
          </a:p>
          <a:p>
            <a:pPr lvl="1"/>
            <a:r>
              <a:rPr lang="cs-CZ" sz="1800" dirty="0"/>
              <a:t>při vyšetření pomocí kontrastní látky i její malé množství v porovnání s CT vyšetřením </a:t>
            </a:r>
          </a:p>
          <a:p>
            <a:r>
              <a:rPr lang="cs-CZ" sz="1800" dirty="0"/>
              <a:t>Nevýhodou je: </a:t>
            </a:r>
          </a:p>
          <a:p>
            <a:pPr lvl="1"/>
            <a:r>
              <a:rPr lang="cs-CZ" sz="1800" u="sng" dirty="0"/>
              <a:t>delší trvání vyšetření </a:t>
            </a:r>
            <a:r>
              <a:rPr lang="cs-CZ" sz="1800" dirty="0"/>
              <a:t>při srovnání např. s CT (vyšetření páteře s aplikací kontrastní látky může trvat i 45 minut, běžné trvání MR vyšetření je kolem 30 minut) </a:t>
            </a:r>
          </a:p>
          <a:p>
            <a:pPr lvl="1"/>
            <a:r>
              <a:rPr lang="cs-CZ" sz="1800" u="sng" dirty="0"/>
              <a:t>nutnost spolupráce pacienta</a:t>
            </a:r>
          </a:p>
          <a:p>
            <a:endParaRPr lang="cs-CZ" sz="1800" dirty="0"/>
          </a:p>
        </p:txBody>
      </p:sp>
      <p:pic>
        <p:nvPicPr>
          <p:cNvPr id="21508" name="Picture 4" descr="Imaging in multiple sclerosis | Journal of Neurology, Neurosurgery &amp;  Psychiatry">
            <a:extLst>
              <a:ext uri="{FF2B5EF4-FFF2-40B4-BE49-F238E27FC236}">
                <a16:creationId xmlns:a16="http://schemas.microsoft.com/office/drawing/2014/main" id="{08ED13BA-98DC-4344-8BFB-B1FE3E02A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53256" y="2203349"/>
            <a:ext cx="2238743" cy="258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Update on Brain Tumor Imaging: From Anatomy to Physiology | American  Journal of Neuroradiology">
            <a:extLst>
              <a:ext uri="{FF2B5EF4-FFF2-40B4-BE49-F238E27FC236}">
                <a16:creationId xmlns:a16="http://schemas.microsoft.com/office/drawing/2014/main" id="{982A7DFA-8701-4B73-844A-6AC11B3FE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5370" y="2232259"/>
            <a:ext cx="3867885" cy="257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MAGNIMS consensus guidelines on the use of MRI in multiple  sclerosis—establishing disease prognosis and monitoring patients | Nature  Reviews Neurology">
            <a:extLst>
              <a:ext uri="{FF2B5EF4-FFF2-40B4-BE49-F238E27FC236}">
                <a16:creationId xmlns:a16="http://schemas.microsoft.com/office/drawing/2014/main" id="{6BA1F7C9-AE96-4ABE-B534-318DEFDF70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" b="12507"/>
          <a:stretch/>
        </p:blipFill>
        <p:spPr bwMode="auto">
          <a:xfrm>
            <a:off x="5917863" y="4784035"/>
            <a:ext cx="6295418" cy="207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Dr Balaji Anvekar FRCR: Ischemic stroke and Vascular territories of Brain">
            <a:extLst>
              <a:ext uri="{FF2B5EF4-FFF2-40B4-BE49-F238E27FC236}">
                <a16:creationId xmlns:a16="http://schemas.microsoft.com/office/drawing/2014/main" id="{BB2A0326-C6E3-4588-BE0C-D0E1A478D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739" y="0"/>
            <a:ext cx="3643542" cy="225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1178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8">
            <a:extLst>
              <a:ext uri="{FF2B5EF4-FFF2-40B4-BE49-F238E27FC236}">
                <a16:creationId xmlns:a16="http://schemas.microsoft.com/office/drawing/2014/main" id="{BFDC535F-AC0A-417D-96AB-6706BECAC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97AAAF8E-31DB-4148-8FCA-4D8233D69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953" y="484068"/>
            <a:ext cx="6898027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558" name="Picture 6" descr="Progressive Supranuclear Palsy (PSP), MRI - Stock Image - C036/5222 -  Science Photo Library">
            <a:extLst>
              <a:ext uri="{FF2B5EF4-FFF2-40B4-BE49-F238E27FC236}">
                <a16:creationId xmlns:a16="http://schemas.microsoft.com/office/drawing/2014/main" id="{DD41750B-D62D-4477-8657-A137C721B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8204" y="806754"/>
            <a:ext cx="5593524" cy="524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AA274328-4774-4DF9-BA53-452565122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84069"/>
            <a:ext cx="4145975" cy="34998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554" name="Picture 2" descr="Brain Lesion Detection in MRI Images with Graph-cut Algorithms">
            <a:extLst>
              <a:ext uri="{FF2B5EF4-FFF2-40B4-BE49-F238E27FC236}">
                <a16:creationId xmlns:a16="http://schemas.microsoft.com/office/drawing/2014/main" id="{F94447E3-B756-4A5F-84B7-B779F1AFE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3059" y="815448"/>
            <a:ext cx="3502643" cy="283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Rectangle 144">
            <a:extLst>
              <a:ext uri="{FF2B5EF4-FFF2-40B4-BE49-F238E27FC236}">
                <a16:creationId xmlns:a16="http://schemas.microsoft.com/office/drawing/2014/main" id="{01C7B46D-2FEF-4FAA-915B-8B21A66BB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144834"/>
            <a:ext cx="4145975" cy="22115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556" name="Picture 4">
            <a:extLst>
              <a:ext uri="{FF2B5EF4-FFF2-40B4-BE49-F238E27FC236}">
                <a16:creationId xmlns:a16="http://schemas.microsoft.com/office/drawing/2014/main" id="{87F7CBD8-80EC-4810-AC6A-6DB4A9008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3059" y="4471254"/>
            <a:ext cx="3502643" cy="155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3235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38EC2F34-9642-47A7-B49F-3001ED414C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320" y="782320"/>
            <a:ext cx="6075680" cy="607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ution, do not open if you are squeamish. I love this kind of stuff, but  it's pretty graphic, oh and for some reason this woman likes t… | Brain gif,  Brain, Trippy">
            <a:extLst>
              <a:ext uri="{FF2B5EF4-FFF2-40B4-BE49-F238E27FC236}">
                <a16:creationId xmlns:a16="http://schemas.microsoft.com/office/drawing/2014/main" id="{87D6C4C3-849D-4F3B-9419-93650D2B4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82319"/>
            <a:ext cx="6436103" cy="607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1429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F7A0CA-0B6C-4491-861F-E603D7239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2080"/>
            <a:ext cx="10515600" cy="99472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MR	 				vs.				CT	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2A541EB-02C0-407E-9589-744061A479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1168400"/>
            <a:ext cx="5689600" cy="56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ri Brain GIF - Mri Brain Scan - Discover &amp; Share GIFs">
            <a:extLst>
              <a:ext uri="{FF2B5EF4-FFF2-40B4-BE49-F238E27FC236}">
                <a16:creationId xmlns:a16="http://schemas.microsoft.com/office/drawing/2014/main" id="{9294D7A0-C486-4EC9-BE83-EA5ED3E306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7439"/>
            <a:ext cx="5750561" cy="575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6331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F065D3F1-1E0F-4BC6-9846-BCE0BCC9D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B8DCA33-2F40-4DEA-B2CB-9DC1D7532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6056" y="485192"/>
            <a:ext cx="3582955" cy="1885032"/>
          </a:xfrm>
        </p:spPr>
        <p:txBody>
          <a:bodyPr>
            <a:normAutofit/>
          </a:bodyPr>
          <a:lstStyle/>
          <a:p>
            <a:pPr algn="ctr"/>
            <a:r>
              <a:rPr lang="cs-CZ" sz="2800" dirty="0"/>
              <a:t>Pozitronová emisní tomografie (PET)</a:t>
            </a:r>
          </a:p>
        </p:txBody>
      </p:sp>
      <p:pic>
        <p:nvPicPr>
          <p:cNvPr id="22530" name="Picture 2" descr="Positron-Emission Tomography Detectors | GE Research">
            <a:extLst>
              <a:ext uri="{FF2B5EF4-FFF2-40B4-BE49-F238E27FC236}">
                <a16:creationId xmlns:a16="http://schemas.microsoft.com/office/drawing/2014/main" id="{33AE8F70-4B75-4268-9D1F-41E3D2A115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6543"/>
          <a:stretch/>
        </p:blipFill>
        <p:spPr bwMode="auto">
          <a:xfrm>
            <a:off x="1" y="7"/>
            <a:ext cx="7680960" cy="282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56F78C-91E4-4562-82D8-F6D40D44B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943" y="3340361"/>
            <a:ext cx="6389448" cy="3374074"/>
          </a:xfrm>
        </p:spPr>
        <p:txBody>
          <a:bodyPr anchor="ctr">
            <a:normAutofit/>
          </a:bodyPr>
          <a:lstStyle/>
          <a:p>
            <a:r>
              <a:rPr lang="cs-CZ" sz="1600" dirty="0"/>
              <a:t>Je tomografická metoda funkčního zobrazení procesů v lidském těle. Vyšetření tedy umožní </a:t>
            </a:r>
            <a:r>
              <a:rPr lang="cs-CZ" sz="1600" b="1" dirty="0"/>
              <a:t>zobrazit aktivitu určitých funkcí </a:t>
            </a:r>
            <a:r>
              <a:rPr lang="cs-CZ" sz="1600" dirty="0"/>
              <a:t>(např. metabolických procesů) v různých místech těla. </a:t>
            </a:r>
          </a:p>
          <a:p>
            <a:r>
              <a:rPr lang="cs-CZ" sz="1600" dirty="0"/>
              <a:t>Jedná se o tzv. emisní metodu, při které je zachycováno záření vycházející z těla pacienta.</a:t>
            </a:r>
          </a:p>
          <a:p>
            <a:r>
              <a:rPr lang="cs-CZ" sz="1600" b="1" dirty="0"/>
              <a:t>PET se využívá zejména v onkologických indikacích</a:t>
            </a:r>
            <a:r>
              <a:rPr lang="cs-CZ" sz="1600" dirty="0"/>
              <a:t>, dále při infektech neznámého původu (kdy metoda umožní najít primární ložisko jako zdroj infekce). </a:t>
            </a:r>
          </a:p>
        </p:txBody>
      </p:sp>
      <p:pic>
        <p:nvPicPr>
          <p:cNvPr id="22532" name="Picture 4" descr="18 F-fluorodeoxyglucose positron emission tomography (FDG-PET) shows... |  Download Scientific Diagram">
            <a:extLst>
              <a:ext uri="{FF2B5EF4-FFF2-40B4-BE49-F238E27FC236}">
                <a16:creationId xmlns:a16="http://schemas.microsoft.com/office/drawing/2014/main" id="{A4B59DE5-F00D-44AA-8944-4AC73C21A9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1" r="5" b="11089"/>
          <a:stretch/>
        </p:blipFill>
        <p:spPr bwMode="auto">
          <a:xfrm>
            <a:off x="7671072" y="2768742"/>
            <a:ext cx="4520928" cy="408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8743"/>
            <a:ext cx="12192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7556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539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175FAAB8-40C3-4AED-9BA0-991AB6CD1BB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63690" y="2311302"/>
            <a:ext cx="10105053" cy="1234980"/>
          </a:xfrm>
        </p:spPr>
        <p:txBody>
          <a:bodyPr>
            <a:noAutofit/>
          </a:bodyPr>
          <a:lstStyle/>
          <a:p>
            <a:pPr eaLnBrk="1" hangingPunct="1"/>
            <a:r>
              <a:rPr lang="cs-CZ" sz="40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Pomocné vyšetřovací metody v neurologii.</a:t>
            </a:r>
            <a:endParaRPr lang="cs-CZ" altLang="cs-CZ" sz="40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E811BC6E-EA4B-4D1B-864D-AFD91A2667F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51751"/>
            <a:ext cx="6248400" cy="66675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200" dirty="0">
                <a:latin typeface="+mn-lt"/>
              </a:rPr>
              <a:t>Peter Krkoška</a:t>
            </a:r>
          </a:p>
        </p:txBody>
      </p:sp>
      <p:pic>
        <p:nvPicPr>
          <p:cNvPr id="3077" name="Picture 5" descr="pro hlavicku RGB">
            <a:extLst>
              <a:ext uri="{FF2B5EF4-FFF2-40B4-BE49-F238E27FC236}">
                <a16:creationId xmlns:a16="http://schemas.microsoft.com/office/drawing/2014/main" id="{2428BA46-7268-45A6-B27D-254005269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650" y="5780880"/>
            <a:ext cx="381635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VÃ½sledek obrÃ¡zku pro Logo muni">
            <a:extLst>
              <a:ext uri="{FF2B5EF4-FFF2-40B4-BE49-F238E27FC236}">
                <a16:creationId xmlns:a16="http://schemas.microsoft.com/office/drawing/2014/main" id="{EA9F68D2-E5AC-42AE-9CF8-519FB42F3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56417" cy="144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183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70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387C6DC-9F45-4A76-94C0-D86D4E467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anchor="b">
            <a:normAutofit/>
          </a:bodyPr>
          <a:lstStyle/>
          <a:p>
            <a:r>
              <a:rPr lang="cs-CZ" sz="4600"/>
              <a:t>Mozkomíšní mok (likvor; cerebrospinal fluid)</a:t>
            </a:r>
          </a:p>
        </p:txBody>
      </p:sp>
      <p:sp>
        <p:nvSpPr>
          <p:cNvPr id="1032" name="sketch line">
            <a:extLst>
              <a:ext uri="{FF2B5EF4-FFF2-40B4-BE49-F238E27FC236}">
                <a16:creationId xmlns:a16="http://schemas.microsoft.com/office/drawing/2014/main" id="{927D5270-6648-4CC1-8F78-48BE299CA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767709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erebrospinal Fluid (CSF) Leak: Causes, Symptoms, &amp; Treatments">
            <a:extLst>
              <a:ext uri="{FF2B5EF4-FFF2-40B4-BE49-F238E27FC236}">
                <a16:creationId xmlns:a16="http://schemas.microsoft.com/office/drawing/2014/main" id="{01F90BDA-A0F7-402E-A5A1-AD9660D9B4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" r="-2" b="-2"/>
          <a:stretch/>
        </p:blipFill>
        <p:spPr bwMode="auto">
          <a:xfrm>
            <a:off x="0" y="2002056"/>
            <a:ext cx="4516341" cy="4184060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4F13B6-603E-4F99-BA1D-242DEC995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5955" y="2071316"/>
            <a:ext cx="6713552" cy="4114800"/>
          </a:xfrm>
        </p:spPr>
        <p:txBody>
          <a:bodyPr anchor="t">
            <a:normAutofit/>
          </a:bodyPr>
          <a:lstStyle/>
          <a:p>
            <a:r>
              <a:rPr lang="cs-CZ" sz="1500"/>
              <a:t>Čirá, bezbarvá tekutina. Má totožné kvalitativní, ale odlišné kvantitativní složení ve srovnání s plazmou.</a:t>
            </a:r>
          </a:p>
          <a:p>
            <a:r>
              <a:rPr lang="cs-CZ" sz="1500"/>
              <a:t>Vznik mozkomíšního moku se uskutečňuje aktivní sekrecí buňkami plexus choroideus a ependymu jednotlivých mozkových komor (50–70 %). Další podíl je vytvářen ultrafiltrací krevní plazmy choroidálními kapilárami. </a:t>
            </a:r>
          </a:p>
          <a:p>
            <a:r>
              <a:rPr lang="cs-CZ" sz="1500"/>
              <a:t>Objem likvoru u dospělého jedince činí asi 120–180 ml. </a:t>
            </a:r>
          </a:p>
          <a:p>
            <a:r>
              <a:rPr lang="cs-CZ" sz="1500"/>
              <a:t>Likvor se nachází intracerebrálně (20 %) v oblasti dvou postranních komor, třetí a čtvrté komory a spojů mezi komorami, a extracerebrálně (subarachnoidálně) (80 %) v prostoru mezi pia mater a arachnoideou na povrchu mozku a míchy.</a:t>
            </a:r>
          </a:p>
          <a:p>
            <a:r>
              <a:rPr lang="cs-CZ" sz="1500"/>
              <a:t>Funkce: </a:t>
            </a:r>
          </a:p>
          <a:p>
            <a:pPr lvl="1"/>
            <a:r>
              <a:rPr lang="cs-CZ" sz="1500"/>
              <a:t>mechanická </a:t>
            </a:r>
          </a:p>
          <a:p>
            <a:pPr lvl="1"/>
            <a:r>
              <a:rPr lang="cs-CZ" sz="1500"/>
              <a:t>homeostatická</a:t>
            </a:r>
          </a:p>
          <a:p>
            <a:pPr lvl="1"/>
            <a:r>
              <a:rPr lang="cs-CZ" sz="1500"/>
              <a:t>metabolická </a:t>
            </a:r>
          </a:p>
          <a:p>
            <a:pPr lvl="1"/>
            <a:r>
              <a:rPr lang="cs-CZ" sz="1500"/>
              <a:t>imunitní</a:t>
            </a:r>
          </a:p>
        </p:txBody>
      </p:sp>
    </p:spTree>
    <p:extLst>
      <p:ext uri="{BB962C8B-B14F-4D97-AF65-F5344CB8AC3E}">
        <p14:creationId xmlns:p14="http://schemas.microsoft.com/office/powerpoint/2010/main" val="2958803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Medscape Log In | Voss bottle, Bottle, Water bottle">
            <a:extLst>
              <a:ext uri="{FF2B5EF4-FFF2-40B4-BE49-F238E27FC236}">
                <a16:creationId xmlns:a16="http://schemas.microsoft.com/office/drawing/2014/main" id="{449F8119-DF3E-4681-B20F-DC162E132B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" r="-1" b="-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" name="Rectangle 19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6235472-4813-4037-8E77-9334D7523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3100"/>
              <a:t>Vyšetření mozkomíšního moku, lumbální punkce.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B45ACB-CC53-4BF2-A0CC-95DEAE944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cs-CZ" sz="2000"/>
              <a:t>Cytologická, biochemická, bakteriologická a imunologická analýza mozkomíšního moku (synonymum likvor, anglicky cerebrospinal fluid - CSF) je významnou součástí neurologické diagnostiky. </a:t>
            </a:r>
          </a:p>
          <a:p>
            <a:r>
              <a:rPr lang="cs-CZ" sz="2000"/>
              <a:t>Odběr mozkomíšního moku se v naprosté většině případů provádí z lumbální punkce.</a:t>
            </a:r>
          </a:p>
        </p:txBody>
      </p:sp>
    </p:spTree>
    <p:extLst>
      <p:ext uri="{BB962C8B-B14F-4D97-AF65-F5344CB8AC3E}">
        <p14:creationId xmlns:p14="http://schemas.microsoft.com/office/powerpoint/2010/main" val="2312284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15">
            <a:extLst>
              <a:ext uri="{FF2B5EF4-FFF2-40B4-BE49-F238E27FC236}">
                <a16:creationId xmlns:a16="http://schemas.microsoft.com/office/drawing/2014/main" id="{389575E1-3389-451A-A5F7-27854C25C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293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17">
            <a:extLst>
              <a:ext uri="{FF2B5EF4-FFF2-40B4-BE49-F238E27FC236}">
                <a16:creationId xmlns:a16="http://schemas.microsoft.com/office/drawing/2014/main" id="{A53CCC5C-D88E-40FB-B30B-23DCDBD0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4167268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97358E1-4622-41B6-9CAC-EA951964E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591344"/>
            <a:ext cx="3200400" cy="5585619"/>
          </a:xfrm>
        </p:spPr>
        <p:txBody>
          <a:bodyPr>
            <a:normAutofit/>
          </a:bodyPr>
          <a:lstStyle/>
          <a:p>
            <a:r>
              <a:rPr lang="cs-CZ" sz="4100" dirty="0">
                <a:solidFill>
                  <a:srgbClr val="FFFFFF"/>
                </a:solidFill>
              </a:rPr>
              <a:t>Vyšetření mozkomíšního moku, lumbální punkce – indikace</a:t>
            </a:r>
          </a:p>
        </p:txBody>
      </p:sp>
      <p:sp>
        <p:nvSpPr>
          <p:cNvPr id="51" name="Arc 19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C436C5-C32F-46B9-9A79-37FB9D8A9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cs-CZ" sz="1800" b="1" dirty="0"/>
              <a:t>zánětlivá</a:t>
            </a:r>
            <a:r>
              <a:rPr lang="cs-CZ" sz="1800" dirty="0"/>
              <a:t> onemocnění nervové soustavy: </a:t>
            </a:r>
          </a:p>
          <a:p>
            <a:pPr lvl="1"/>
            <a:r>
              <a:rPr lang="cs-CZ" sz="1800" b="1" dirty="0"/>
              <a:t>infekční</a:t>
            </a:r>
            <a:r>
              <a:rPr lang="cs-CZ" sz="1800" dirty="0"/>
              <a:t> etiologie (tedy </a:t>
            </a:r>
            <a:r>
              <a:rPr lang="cs-CZ" sz="1800" u="sng" dirty="0"/>
              <a:t>meningitidy</a:t>
            </a:r>
            <a:r>
              <a:rPr lang="cs-CZ" sz="1800" dirty="0"/>
              <a:t>, encefalitidy, myelitidy, </a:t>
            </a:r>
            <a:r>
              <a:rPr lang="cs-CZ" sz="1800" dirty="0" err="1"/>
              <a:t>radikulitidy</a:t>
            </a:r>
            <a:r>
              <a:rPr lang="cs-CZ" sz="1800" dirty="0"/>
              <a:t> či neuritidy bakteriální, virové, mykotické nebo parazitární etiologie, kde vyšetření CSF umožní stanovit přítomnost zánětu a současně určit jeho původce) </a:t>
            </a:r>
          </a:p>
          <a:p>
            <a:pPr lvl="1"/>
            <a:r>
              <a:rPr lang="cs-CZ" sz="1800" b="1" dirty="0"/>
              <a:t>autoimunitní</a:t>
            </a:r>
            <a:r>
              <a:rPr lang="cs-CZ" sz="1800" dirty="0"/>
              <a:t> (např. roztroušená skleróza, syndrom </a:t>
            </a:r>
            <a:r>
              <a:rPr lang="cs-CZ" sz="1800" dirty="0" err="1"/>
              <a:t>Guillain-Barré</a:t>
            </a:r>
            <a:r>
              <a:rPr lang="cs-CZ" sz="1800" dirty="0"/>
              <a:t>, autoimunitní encefalitidy apod.) </a:t>
            </a:r>
          </a:p>
          <a:p>
            <a:r>
              <a:rPr lang="cs-CZ" sz="1800" b="1" dirty="0"/>
              <a:t>nádorová</a:t>
            </a:r>
            <a:r>
              <a:rPr lang="cs-CZ" sz="1800" dirty="0"/>
              <a:t> postižení nervového systému (primární i metastazující), zejména nádorová infiltrace měkkých plen</a:t>
            </a:r>
          </a:p>
          <a:p>
            <a:r>
              <a:rPr lang="cs-CZ" sz="1800" b="1" dirty="0"/>
              <a:t>subarachnoidální krvácení </a:t>
            </a:r>
            <a:r>
              <a:rPr lang="cs-CZ" sz="1800" dirty="0"/>
              <a:t>s negativním či nejasným CT nálezem </a:t>
            </a:r>
          </a:p>
          <a:p>
            <a:r>
              <a:rPr lang="cs-CZ" sz="1800" dirty="0"/>
              <a:t>některé </a:t>
            </a:r>
            <a:r>
              <a:rPr lang="cs-CZ" sz="1800" b="1" dirty="0"/>
              <a:t>demence</a:t>
            </a:r>
            <a:r>
              <a:rPr lang="cs-CZ" sz="1800" dirty="0"/>
              <a:t> (kdy vyšetření přispívá k diferenciální diagnostice)</a:t>
            </a:r>
          </a:p>
        </p:txBody>
      </p:sp>
    </p:spTree>
    <p:extLst>
      <p:ext uri="{BB962C8B-B14F-4D97-AF65-F5344CB8AC3E}">
        <p14:creationId xmlns:p14="http://schemas.microsoft.com/office/powerpoint/2010/main" val="1755127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134">
            <a:extLst>
              <a:ext uri="{FF2B5EF4-FFF2-40B4-BE49-F238E27FC236}">
                <a16:creationId xmlns:a16="http://schemas.microsoft.com/office/drawing/2014/main" id="{95199994-21AE-49A2-BA0D-12E295989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5115C12-50C1-4F0C-B0FD-4B39297AA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9570" y="530578"/>
            <a:ext cx="4771178" cy="1160110"/>
          </a:xfrm>
        </p:spPr>
        <p:txBody>
          <a:bodyPr>
            <a:normAutofit/>
          </a:bodyPr>
          <a:lstStyle/>
          <a:p>
            <a:r>
              <a:rPr lang="cs-CZ" dirty="0"/>
              <a:t>Lumbální punkce</a:t>
            </a:r>
          </a:p>
        </p:txBody>
      </p:sp>
      <p:pic>
        <p:nvPicPr>
          <p:cNvPr id="1026" name="Picture 2" descr="Lumbar puncture (spinal tap) - Mayo Clinic">
            <a:extLst>
              <a:ext uri="{FF2B5EF4-FFF2-40B4-BE49-F238E27FC236}">
                <a16:creationId xmlns:a16="http://schemas.microsoft.com/office/drawing/2014/main" id="{1A0F1BD2-45BE-4EB1-AAE5-3D3CEB397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" r="-2" b="-2"/>
          <a:stretch/>
        </p:blipFill>
        <p:spPr bwMode="auto">
          <a:xfrm>
            <a:off x="838199" y="656423"/>
            <a:ext cx="5440195" cy="5432264"/>
          </a:xfrm>
          <a:custGeom>
            <a:avLst/>
            <a:gdLst/>
            <a:ahLst/>
            <a:cxnLst/>
            <a:rect l="l" t="t" r="r" b="b"/>
            <a:pathLst>
              <a:path w="4643496" h="5550370">
                <a:moveTo>
                  <a:pt x="81586" y="0"/>
                </a:moveTo>
                <a:lnTo>
                  <a:pt x="4561910" y="0"/>
                </a:lnTo>
                <a:cubicBezTo>
                  <a:pt x="4606969" y="0"/>
                  <a:pt x="4643496" y="36527"/>
                  <a:pt x="4643496" y="81586"/>
                </a:cubicBezTo>
                <a:lnTo>
                  <a:pt x="4643496" y="5468784"/>
                </a:lnTo>
                <a:cubicBezTo>
                  <a:pt x="4643496" y="5513843"/>
                  <a:pt x="4606969" y="5550370"/>
                  <a:pt x="4561910" y="5550370"/>
                </a:cubicBezTo>
                <a:lnTo>
                  <a:pt x="81586" y="5550370"/>
                </a:lnTo>
                <a:cubicBezTo>
                  <a:pt x="36527" y="5550370"/>
                  <a:pt x="0" y="5513843"/>
                  <a:pt x="0" y="5468784"/>
                </a:cubicBezTo>
                <a:lnTo>
                  <a:pt x="0" y="81586"/>
                </a:lnTo>
                <a:cubicBezTo>
                  <a:pt x="0" y="36527"/>
                  <a:pt x="36527" y="0"/>
                  <a:pt x="8158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9" name="Arc 136">
            <a:extLst>
              <a:ext uri="{FF2B5EF4-FFF2-40B4-BE49-F238E27FC236}">
                <a16:creationId xmlns:a16="http://schemas.microsoft.com/office/drawing/2014/main" id="{A2C34835-4F79-4934-B151-D68E79764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269068">
            <a:off x="8717845" y="3339275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944F15-2073-4920-9B2A-BCC734728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9570" y="1825625"/>
            <a:ext cx="4771178" cy="4388908"/>
          </a:xfrm>
        </p:spPr>
        <p:txBody>
          <a:bodyPr>
            <a:normAutofit/>
          </a:bodyPr>
          <a:lstStyle/>
          <a:p>
            <a:r>
              <a:rPr lang="cs-CZ" sz="2000"/>
              <a:t>Odběr mozkomíšního moku z lumbální punkce (LP) se provádí za sterilních podmínek a to punkční jehlou zavedenou do likvorových prostor pod spojnicí hřebenů kostí kyčelních, tedy na úrovni meziobratlového prostoru L3-4 nebo L4-5 (v závislosti na anatomické variabilitě), každopádně však pod úrovní obratle L2, tedy v prostoru, kde již není mícha. </a:t>
            </a:r>
          </a:p>
          <a:p>
            <a:r>
              <a:rPr lang="cs-CZ" sz="2000" b="1"/>
              <a:t>V rámci vyšetření tedy nemůže dojít k poškození míchy </a:t>
            </a:r>
            <a:r>
              <a:rPr lang="cs-CZ" sz="2000"/>
              <a:t>(což je častou obavou pacientů před plánovanou lumbální punkcí).</a:t>
            </a:r>
          </a:p>
        </p:txBody>
      </p:sp>
    </p:spTree>
    <p:extLst>
      <p:ext uri="{BB962C8B-B14F-4D97-AF65-F5344CB8AC3E}">
        <p14:creationId xmlns:p14="http://schemas.microsoft.com/office/powerpoint/2010/main" val="861877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6" name="Rectangle 255">
            <a:extLst>
              <a:ext uri="{FF2B5EF4-FFF2-40B4-BE49-F238E27FC236}">
                <a16:creationId xmlns:a16="http://schemas.microsoft.com/office/drawing/2014/main" id="{53E60C6D-4E85-4E14-BCDF-BF15C241F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96E9607-7455-462E-BE53-C878C2EE0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294" y="486184"/>
            <a:ext cx="5397237" cy="1325563"/>
          </a:xfrm>
        </p:spPr>
        <p:txBody>
          <a:bodyPr>
            <a:normAutofit/>
          </a:bodyPr>
          <a:lstStyle/>
          <a:p>
            <a:r>
              <a:rPr lang="cs-CZ" dirty="0"/>
              <a:t>Lumbální punkce</a:t>
            </a:r>
          </a:p>
        </p:txBody>
      </p:sp>
      <p:pic>
        <p:nvPicPr>
          <p:cNvPr id="2050" name="Picture 2" descr="Guide to Spinal Taps in Pictures">
            <a:extLst>
              <a:ext uri="{FF2B5EF4-FFF2-40B4-BE49-F238E27FC236}">
                <a16:creationId xmlns:a16="http://schemas.microsoft.com/office/drawing/2014/main" id="{711A67A4-7D30-49F2-8AA7-9162248E86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49"/>
          <a:stretch/>
        </p:blipFill>
        <p:spPr bwMode="auto">
          <a:xfrm>
            <a:off x="698353" y="766368"/>
            <a:ext cx="4555700" cy="2397911"/>
          </a:xfrm>
          <a:custGeom>
            <a:avLst/>
            <a:gdLst/>
            <a:ahLst/>
            <a:cxnLst/>
            <a:rect l="l" t="t" r="r" b="b"/>
            <a:pathLst>
              <a:path w="4555700" h="2733294">
                <a:moveTo>
                  <a:pt x="82217" y="0"/>
                </a:moveTo>
                <a:lnTo>
                  <a:pt x="4473483" y="0"/>
                </a:lnTo>
                <a:cubicBezTo>
                  <a:pt x="4518890" y="0"/>
                  <a:pt x="4555700" y="36810"/>
                  <a:pt x="4555700" y="82217"/>
                </a:cubicBezTo>
                <a:lnTo>
                  <a:pt x="4555700" y="2651077"/>
                </a:lnTo>
                <a:cubicBezTo>
                  <a:pt x="4555700" y="2696484"/>
                  <a:pt x="4518890" y="2733294"/>
                  <a:pt x="4473483" y="2733294"/>
                </a:cubicBezTo>
                <a:lnTo>
                  <a:pt x="82217" y="2733294"/>
                </a:lnTo>
                <a:cubicBezTo>
                  <a:pt x="36810" y="2733294"/>
                  <a:pt x="0" y="2696484"/>
                  <a:pt x="0" y="2651077"/>
                </a:cubicBezTo>
                <a:lnTo>
                  <a:pt x="0" y="82217"/>
                </a:lnTo>
                <a:cubicBezTo>
                  <a:pt x="0" y="36810"/>
                  <a:pt x="36810" y="0"/>
                  <a:pt x="8221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7" name="Freeform: Shape 256">
            <a:extLst>
              <a:ext uri="{FF2B5EF4-FFF2-40B4-BE49-F238E27FC236}">
                <a16:creationId xmlns:a16="http://schemas.microsoft.com/office/drawing/2014/main" id="{7D42D292-4C48-479B-9E59-E29CD9871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Best Lumbar GIFs | Gfycat">
            <a:extLst>
              <a:ext uri="{FF2B5EF4-FFF2-40B4-BE49-F238E27FC236}">
                <a16:creationId xmlns:a16="http://schemas.microsoft.com/office/drawing/2014/main" id="{F00924BE-252A-477D-8644-4FFC5A1282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353" y="3526029"/>
            <a:ext cx="3644390" cy="2733293"/>
          </a:xfrm>
          <a:custGeom>
            <a:avLst/>
            <a:gdLst/>
            <a:ahLst/>
            <a:cxnLst/>
            <a:rect l="l" t="t" r="r" b="b"/>
            <a:pathLst>
              <a:path w="4438338" h="2323972">
                <a:moveTo>
                  <a:pt x="69905" y="0"/>
                </a:moveTo>
                <a:lnTo>
                  <a:pt x="4368433" y="0"/>
                </a:lnTo>
                <a:cubicBezTo>
                  <a:pt x="4407040" y="0"/>
                  <a:pt x="4438338" y="31298"/>
                  <a:pt x="4438338" y="69905"/>
                </a:cubicBezTo>
                <a:lnTo>
                  <a:pt x="4438338" y="2254067"/>
                </a:lnTo>
                <a:cubicBezTo>
                  <a:pt x="4438338" y="2292674"/>
                  <a:pt x="4407040" y="2323972"/>
                  <a:pt x="4368433" y="2323972"/>
                </a:cubicBezTo>
                <a:lnTo>
                  <a:pt x="69905" y="2323972"/>
                </a:lnTo>
                <a:cubicBezTo>
                  <a:pt x="31298" y="2323972"/>
                  <a:pt x="0" y="2292674"/>
                  <a:pt x="0" y="2254067"/>
                </a:cubicBezTo>
                <a:lnTo>
                  <a:pt x="0" y="69905"/>
                </a:lnTo>
                <a:cubicBezTo>
                  <a:pt x="0" y="31298"/>
                  <a:pt x="31298" y="0"/>
                  <a:pt x="6990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7F7BBF-82BF-4522-BEF6-01122D84B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1294" y="1946684"/>
            <a:ext cx="5397237" cy="4351338"/>
          </a:xfrm>
        </p:spPr>
        <p:txBody>
          <a:bodyPr>
            <a:normAutofit fontScale="92500"/>
          </a:bodyPr>
          <a:lstStyle/>
          <a:p>
            <a:r>
              <a:rPr lang="cs-CZ" sz="2400" dirty="0"/>
              <a:t>V rámci vyšetření je v úvodu možné změřit tlak </a:t>
            </a:r>
            <a:r>
              <a:rPr lang="cs-CZ" sz="2400" dirty="0" err="1"/>
              <a:t>likvoru</a:t>
            </a:r>
            <a:r>
              <a:rPr lang="cs-CZ" sz="2400" dirty="0"/>
              <a:t> ručičkovým manometrem, který se propojí se zavedenou punkční jehlou. </a:t>
            </a:r>
          </a:p>
          <a:p>
            <a:pPr lvl="1"/>
            <a:r>
              <a:rPr lang="cs-CZ" dirty="0"/>
              <a:t>Hodnota tlaku </a:t>
            </a:r>
            <a:r>
              <a:rPr lang="cs-CZ" dirty="0" err="1"/>
              <a:t>likvoru</a:t>
            </a:r>
            <a:r>
              <a:rPr lang="cs-CZ" dirty="0"/>
              <a:t> se liší v závislosti na poloze pacienta při punkci (je tedy jiná u pacienta sedícího než u ležícího).</a:t>
            </a:r>
          </a:p>
          <a:p>
            <a:r>
              <a:rPr lang="cs-CZ" sz="2400" dirty="0"/>
              <a:t>Po případném měření likvorového tlaku následuje vlastní odběr </a:t>
            </a:r>
            <a:r>
              <a:rPr lang="cs-CZ" sz="2400" dirty="0" err="1"/>
              <a:t>likvoru</a:t>
            </a:r>
            <a:r>
              <a:rPr lang="cs-CZ" sz="2400" dirty="0"/>
              <a:t>.</a:t>
            </a:r>
          </a:p>
          <a:p>
            <a:pPr lvl="1"/>
            <a:r>
              <a:rPr lang="cs-CZ" dirty="0"/>
              <a:t>Zpravidla odebíráme 5-10 ml </a:t>
            </a:r>
            <a:r>
              <a:rPr lang="cs-CZ" dirty="0" err="1"/>
              <a:t>likvoru</a:t>
            </a:r>
            <a:r>
              <a:rPr lang="cs-CZ" dirty="0"/>
              <a:t>. </a:t>
            </a:r>
          </a:p>
          <a:p>
            <a:pPr lvl="1"/>
            <a:r>
              <a:rPr lang="cs-CZ" dirty="0"/>
              <a:t>Při odběru hodnotíme jeho vzhled (čirý – zakalený – hemorrhagický) a vzorky odesíláme k další analýze do laboratoře. </a:t>
            </a:r>
          </a:p>
        </p:txBody>
      </p:sp>
      <p:sp>
        <p:nvSpPr>
          <p:cNvPr id="258" name="Arc 257">
            <a:extLst>
              <a:ext uri="{FF2B5EF4-FFF2-40B4-BE49-F238E27FC236}">
                <a16:creationId xmlns:a16="http://schemas.microsoft.com/office/drawing/2014/main" id="{533DF362-939D-4EEE-8DC4-6B54607E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95198">
            <a:off x="1539683" y="162676"/>
            <a:ext cx="4083433" cy="4083433"/>
          </a:xfrm>
          <a:prstGeom prst="arc">
            <a:avLst>
              <a:gd name="adj1" fmla="val 17445962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953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E24C4C2-9264-435D-8F85-03E6F3EC3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/>
              <a:t>Postpunkční syndrom. </a:t>
            </a:r>
          </a:p>
        </p:txBody>
      </p:sp>
      <p:sp>
        <p:nvSpPr>
          <p:cNvPr id="84" name="Arc 83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E3EBE1-549F-4769-B97E-D75A3CBBD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/>
              <a:t>Klinické obtíže odpovídají syndromu </a:t>
            </a:r>
            <a:r>
              <a:rPr lang="cs-CZ" u="sng" dirty="0"/>
              <a:t>nitrolební hypotenze. </a:t>
            </a:r>
          </a:p>
          <a:p>
            <a:r>
              <a:rPr lang="cs-CZ" dirty="0"/>
              <a:t>Jedná se o bolesti hlavy, často spojené s nevolností a zvracením, případně závratí. </a:t>
            </a:r>
          </a:p>
          <a:p>
            <a:r>
              <a:rPr lang="cs-CZ" dirty="0"/>
              <a:t>Potíže se typicky objevují při vertikalizaci (ve stoje) a naopak se zmírňují vleže. </a:t>
            </a:r>
          </a:p>
          <a:p>
            <a:r>
              <a:rPr lang="cs-CZ" dirty="0"/>
              <a:t>Mohou začít bezprostředně po LP, ale i za 2 týdny. U 90 % nemocných se projeví do 3 dnů (72 hodin). </a:t>
            </a:r>
          </a:p>
          <a:p>
            <a:r>
              <a:rPr lang="cs-CZ" dirty="0"/>
              <a:t>V naprosté většině případů jsou jen krátkodobé, u 80 % nemocných obtíže odezní do 5 dnů. </a:t>
            </a:r>
          </a:p>
        </p:txBody>
      </p:sp>
    </p:spTree>
    <p:extLst>
      <p:ext uri="{BB962C8B-B14F-4D97-AF65-F5344CB8AC3E}">
        <p14:creationId xmlns:p14="http://schemas.microsoft.com/office/powerpoint/2010/main" val="197657701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2014</Words>
  <Application>Microsoft Office PowerPoint</Application>
  <PresentationFormat>Širokoúhlá obrazovka</PresentationFormat>
  <Paragraphs>178</Paragraphs>
  <Slides>36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Motiv Office</vt:lpstr>
      <vt:lpstr>Pomocné vyšetřovací metody v neurologii.</vt:lpstr>
      <vt:lpstr>Pomocné vyšetřovací metody v neurologii</vt:lpstr>
      <vt:lpstr>Pomocné vyšetřovací metody v neurologii</vt:lpstr>
      <vt:lpstr>Mozkomíšní mok (likvor; cerebrospinal fluid)</vt:lpstr>
      <vt:lpstr>Vyšetření mozkomíšního moku, lumbální punkce.</vt:lpstr>
      <vt:lpstr>Vyšetření mozkomíšního moku, lumbální punkce – indikace</vt:lpstr>
      <vt:lpstr>Lumbální punkce</vt:lpstr>
      <vt:lpstr>Lumbální punkce</vt:lpstr>
      <vt:lpstr>Postpunkční syndrom. </vt:lpstr>
      <vt:lpstr>Lumbální punkce</vt:lpstr>
      <vt:lpstr>Pomocné vyšetřovací metody v neurologii</vt:lpstr>
      <vt:lpstr>Elektroencefalografie (EEG)</vt:lpstr>
      <vt:lpstr>Elektroencefalografie (EEG)</vt:lpstr>
      <vt:lpstr>EEG</vt:lpstr>
      <vt:lpstr>ABNORMITA V EEG</vt:lpstr>
      <vt:lpstr>VYUŽITÍ EEG V BĚŽNÉ KLINICKÉ PRAXI</vt:lpstr>
      <vt:lpstr>VYUŽITÍ EEG V BĚŽNÉ KLINICKÉ PRAXI</vt:lpstr>
      <vt:lpstr>Pomocné vyšetřovací metody v neurologii</vt:lpstr>
      <vt:lpstr>Pomocné vyšetřovací metody v neurologii</vt:lpstr>
      <vt:lpstr>Elektromyografie</vt:lpstr>
      <vt:lpstr>Elektromyografie</vt:lpstr>
      <vt:lpstr>Pomocné vyšetřovací metody v neurologii</vt:lpstr>
      <vt:lpstr>Evokované potenciály</vt:lpstr>
      <vt:lpstr>Evokované potenciály</vt:lpstr>
      <vt:lpstr>Pomocné vyšetřovací metody v neurologii</vt:lpstr>
      <vt:lpstr>Skiagrafie</vt:lpstr>
      <vt:lpstr>Počítačová tomografie (CT)</vt:lpstr>
      <vt:lpstr>Počítačová tomografie (CT)</vt:lpstr>
      <vt:lpstr>Angiografie</vt:lpstr>
      <vt:lpstr>Magnetická rezonance (MR)</vt:lpstr>
      <vt:lpstr>Magnetická rezonance (MR)</vt:lpstr>
      <vt:lpstr>Prezentace aplikace PowerPoint</vt:lpstr>
      <vt:lpstr>Prezentace aplikace PowerPoint</vt:lpstr>
      <vt:lpstr>MR      vs.    CT </vt:lpstr>
      <vt:lpstr>Pozitronová emisní tomografie (PET)</vt:lpstr>
      <vt:lpstr>Pomocné vyšetřovací metody v neurologii.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Pomocné vyšetřovací metody v neurologii.</dc:title>
  <dc:creator>Honza</dc:creator>
  <cp:lastModifiedBy>Peter Krkoška</cp:lastModifiedBy>
  <cp:revision>1</cp:revision>
  <dcterms:created xsi:type="dcterms:W3CDTF">2020-10-13T11:40:34Z</dcterms:created>
  <dcterms:modified xsi:type="dcterms:W3CDTF">2021-04-11T18:58:21Z</dcterms:modified>
</cp:coreProperties>
</file>