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8" r:id="rId3"/>
    <p:sldId id="286" r:id="rId4"/>
    <p:sldId id="427" r:id="rId5"/>
    <p:sldId id="269" r:id="rId6"/>
    <p:sldId id="282" r:id="rId7"/>
    <p:sldId id="296" r:id="rId8"/>
    <p:sldId id="258" r:id="rId9"/>
    <p:sldId id="277" r:id="rId10"/>
    <p:sldId id="262" r:id="rId11"/>
    <p:sldId id="290" r:id="rId12"/>
    <p:sldId id="291" r:id="rId13"/>
    <p:sldId id="265" r:id="rId14"/>
    <p:sldId id="292" r:id="rId15"/>
    <p:sldId id="267" r:id="rId16"/>
    <p:sldId id="268" r:id="rId17"/>
    <p:sldId id="420" r:id="rId18"/>
    <p:sldId id="350" r:id="rId19"/>
    <p:sldId id="425" r:id="rId20"/>
    <p:sldId id="365" r:id="rId21"/>
    <p:sldId id="299" r:id="rId22"/>
    <p:sldId id="300" r:id="rId23"/>
    <p:sldId id="293" r:id="rId24"/>
    <p:sldId id="428" r:id="rId25"/>
    <p:sldId id="273" r:id="rId26"/>
  </p:sldIdLst>
  <p:sldSz cx="12192000" cy="6858000"/>
  <p:notesSz cx="6858000" cy="994568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99F2CC-2096-4725-97C0-6C45B11B6A16}" v="73" dt="2023-02-14T15:16:50.1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e" userId="ed11831accd60219" providerId="LiveId" clId="{5899F2CC-2096-4725-97C0-6C45B11B6A16}"/>
    <pc:docChg chg="undo custSel addSld delSld modSld sldOrd">
      <pc:chgData name="Lucie" userId="ed11831accd60219" providerId="LiveId" clId="{5899F2CC-2096-4725-97C0-6C45B11B6A16}" dt="2023-02-14T15:22:47.152" v="632" actId="1076"/>
      <pc:docMkLst>
        <pc:docMk/>
      </pc:docMkLst>
      <pc:sldChg chg="addSp delSp modSp mod">
        <pc:chgData name="Lucie" userId="ed11831accd60219" providerId="LiveId" clId="{5899F2CC-2096-4725-97C0-6C45B11B6A16}" dt="2023-02-14T09:31:13.446" v="473" actId="1076"/>
        <pc:sldMkLst>
          <pc:docMk/>
          <pc:sldMk cId="2007584179" sldId="257"/>
        </pc:sldMkLst>
        <pc:spChg chg="add mod">
          <ac:chgData name="Lucie" userId="ed11831accd60219" providerId="LiveId" clId="{5899F2CC-2096-4725-97C0-6C45B11B6A16}" dt="2023-02-14T09:04:38.528" v="243" actId="1076"/>
          <ac:spMkLst>
            <pc:docMk/>
            <pc:sldMk cId="2007584179" sldId="257"/>
            <ac:spMk id="3" creationId="{81E7CFF8-6881-1C14-4690-C5692A5FE3EE}"/>
          </ac:spMkLst>
        </pc:spChg>
        <pc:spChg chg="mod">
          <ac:chgData name="Lucie" userId="ed11831accd60219" providerId="LiveId" clId="{5899F2CC-2096-4725-97C0-6C45B11B6A16}" dt="2023-02-14T09:05:06.704" v="246" actId="1076"/>
          <ac:spMkLst>
            <pc:docMk/>
            <pc:sldMk cId="2007584179" sldId="257"/>
            <ac:spMk id="4" creationId="{D09D5D5A-86A3-4A28-99B3-DD8B79633192}"/>
          </ac:spMkLst>
        </pc:spChg>
        <pc:spChg chg="add mod">
          <ac:chgData name="Lucie" userId="ed11831accd60219" providerId="LiveId" clId="{5899F2CC-2096-4725-97C0-6C45B11B6A16}" dt="2023-02-14T09:30:38.814" v="463" actId="1076"/>
          <ac:spMkLst>
            <pc:docMk/>
            <pc:sldMk cId="2007584179" sldId="257"/>
            <ac:spMk id="5" creationId="{F829BDE4-20F9-7C01-FF56-B213DEF09C76}"/>
          </ac:spMkLst>
        </pc:spChg>
        <pc:spChg chg="add mod">
          <ac:chgData name="Lucie" userId="ed11831accd60219" providerId="LiveId" clId="{5899F2CC-2096-4725-97C0-6C45B11B6A16}" dt="2023-02-14T09:31:13.446" v="473" actId="1076"/>
          <ac:spMkLst>
            <pc:docMk/>
            <pc:sldMk cId="2007584179" sldId="257"/>
            <ac:spMk id="6" creationId="{E5A219E1-E67F-0BBE-DD6F-3887CD5B0D5A}"/>
          </ac:spMkLst>
        </pc:spChg>
        <pc:picChg chg="del mod">
          <ac:chgData name="Lucie" userId="ed11831accd60219" providerId="LiveId" clId="{5899F2CC-2096-4725-97C0-6C45B11B6A16}" dt="2023-02-14T09:03:57.382" v="226" actId="478"/>
          <ac:picMkLst>
            <pc:docMk/>
            <pc:sldMk cId="2007584179" sldId="257"/>
            <ac:picMk id="3074" creationId="{C41D7876-5E04-4A68-9A6A-225328578AA1}"/>
          </ac:picMkLst>
        </pc:picChg>
      </pc:sldChg>
      <pc:sldChg chg="addSp modSp mod">
        <pc:chgData name="Lucie" userId="ed11831accd60219" providerId="LiveId" clId="{5899F2CC-2096-4725-97C0-6C45B11B6A16}" dt="2023-02-14T13:56:13.081" v="612" actId="1076"/>
        <pc:sldMkLst>
          <pc:docMk/>
          <pc:sldMk cId="0" sldId="258"/>
        </pc:sldMkLst>
        <pc:spChg chg="add mod">
          <ac:chgData name="Lucie" userId="ed11831accd60219" providerId="LiveId" clId="{5899F2CC-2096-4725-97C0-6C45B11B6A16}" dt="2023-02-14T08:55:44.786" v="153" actId="1076"/>
          <ac:spMkLst>
            <pc:docMk/>
            <pc:sldMk cId="0" sldId="258"/>
            <ac:spMk id="3" creationId="{0FB1A723-4A6A-E0C8-F434-2FE95357478E}"/>
          </ac:spMkLst>
        </pc:spChg>
        <pc:spChg chg="mod">
          <ac:chgData name="Lucie" userId="ed11831accd60219" providerId="LiveId" clId="{5899F2CC-2096-4725-97C0-6C45B11B6A16}" dt="2023-02-14T13:56:13.081" v="612" actId="1076"/>
          <ac:spMkLst>
            <pc:docMk/>
            <pc:sldMk cId="0" sldId="258"/>
            <ac:spMk id="8" creationId="{9336BD32-4700-465B-BBE2-A6E0900402E9}"/>
          </ac:spMkLst>
        </pc:spChg>
        <pc:picChg chg="mod">
          <ac:chgData name="Lucie" userId="ed11831accd60219" providerId="LiveId" clId="{5899F2CC-2096-4725-97C0-6C45B11B6A16}" dt="2023-02-14T08:54:59.369" v="142" actId="1076"/>
          <ac:picMkLst>
            <pc:docMk/>
            <pc:sldMk cId="0" sldId="258"/>
            <ac:picMk id="4" creationId="{3F9BBA47-87FE-4E37-8DE9-D963CF5BCE5D}"/>
          </ac:picMkLst>
        </pc:picChg>
      </pc:sldChg>
      <pc:sldChg chg="del">
        <pc:chgData name="Lucie" userId="ed11831accd60219" providerId="LiveId" clId="{5899F2CC-2096-4725-97C0-6C45B11B6A16}" dt="2023-02-14T08:40:49.147" v="20" actId="47"/>
        <pc:sldMkLst>
          <pc:docMk/>
          <pc:sldMk cId="0" sldId="259"/>
        </pc:sldMkLst>
      </pc:sldChg>
      <pc:sldChg chg="del">
        <pc:chgData name="Lucie" userId="ed11831accd60219" providerId="LiveId" clId="{5899F2CC-2096-4725-97C0-6C45B11B6A16}" dt="2023-02-14T08:40:54.394" v="24" actId="47"/>
        <pc:sldMkLst>
          <pc:docMk/>
          <pc:sldMk cId="0" sldId="261"/>
        </pc:sldMkLst>
      </pc:sldChg>
      <pc:sldChg chg="addSp modSp mod">
        <pc:chgData name="Lucie" userId="ed11831accd60219" providerId="LiveId" clId="{5899F2CC-2096-4725-97C0-6C45B11B6A16}" dt="2023-02-14T14:27:24.476" v="614" actId="113"/>
        <pc:sldMkLst>
          <pc:docMk/>
          <pc:sldMk cId="0" sldId="262"/>
        </pc:sldMkLst>
        <pc:spChg chg="add mod">
          <ac:chgData name="Lucie" userId="ed11831accd60219" providerId="LiveId" clId="{5899F2CC-2096-4725-97C0-6C45B11B6A16}" dt="2023-02-14T08:56:23.858" v="163" actId="1076"/>
          <ac:spMkLst>
            <pc:docMk/>
            <pc:sldMk cId="0" sldId="262"/>
            <ac:spMk id="3" creationId="{2E04FAB1-3862-C158-D454-6FA4DEC801EC}"/>
          </ac:spMkLst>
        </pc:spChg>
        <pc:spChg chg="mod">
          <ac:chgData name="Lucie" userId="ed11831accd60219" providerId="LiveId" clId="{5899F2CC-2096-4725-97C0-6C45B11B6A16}" dt="2023-02-14T14:27:24.476" v="614" actId="113"/>
          <ac:spMkLst>
            <pc:docMk/>
            <pc:sldMk cId="0" sldId="262"/>
            <ac:spMk id="19" creationId="{342681DA-9CB4-4A55-A79D-75BA955A86D7}"/>
          </ac:spMkLst>
        </pc:spChg>
      </pc:sldChg>
      <pc:sldChg chg="addSp modSp mod">
        <pc:chgData name="Lucie" userId="ed11831accd60219" providerId="LiveId" clId="{5899F2CC-2096-4725-97C0-6C45B11B6A16}" dt="2023-02-14T14:43:38.121" v="617" actId="113"/>
        <pc:sldMkLst>
          <pc:docMk/>
          <pc:sldMk cId="0" sldId="265"/>
        </pc:sldMkLst>
        <pc:spChg chg="add mod">
          <ac:chgData name="Lucie" userId="ed11831accd60219" providerId="LiveId" clId="{5899F2CC-2096-4725-97C0-6C45B11B6A16}" dt="2023-02-14T09:02:17.072" v="206" actId="1076"/>
          <ac:spMkLst>
            <pc:docMk/>
            <pc:sldMk cId="0" sldId="265"/>
            <ac:spMk id="3" creationId="{1E8C661F-C495-6C7C-214A-5B29E72B5526}"/>
          </ac:spMkLst>
        </pc:spChg>
        <pc:spChg chg="mod">
          <ac:chgData name="Lucie" userId="ed11831accd60219" providerId="LiveId" clId="{5899F2CC-2096-4725-97C0-6C45B11B6A16}" dt="2023-02-14T14:43:38.121" v="617" actId="113"/>
          <ac:spMkLst>
            <pc:docMk/>
            <pc:sldMk cId="0" sldId="265"/>
            <ac:spMk id="7" creationId="{1E0D5F14-4C83-4391-8E61-5A302C946A62}"/>
          </ac:spMkLst>
        </pc:spChg>
        <pc:picChg chg="mod">
          <ac:chgData name="Lucie" userId="ed11831accd60219" providerId="LiveId" clId="{5899F2CC-2096-4725-97C0-6C45B11B6A16}" dt="2023-02-14T09:02:38.056" v="212" actId="1076"/>
          <ac:picMkLst>
            <pc:docMk/>
            <pc:sldMk cId="0" sldId="265"/>
            <ac:picMk id="12290" creationId="{842890A9-6E06-4C5F-B6A1-310FB4F3C492}"/>
          </ac:picMkLst>
        </pc:picChg>
        <pc:picChg chg="mod">
          <ac:chgData name="Lucie" userId="ed11831accd60219" providerId="LiveId" clId="{5899F2CC-2096-4725-97C0-6C45B11B6A16}" dt="2023-02-14T09:02:39.768" v="213" actId="1076"/>
          <ac:picMkLst>
            <pc:docMk/>
            <pc:sldMk cId="0" sldId="265"/>
            <ac:picMk id="12296" creationId="{872EE5B8-9BFC-432F-A7D7-AAB42613F530}"/>
          </ac:picMkLst>
        </pc:picChg>
      </pc:sldChg>
      <pc:sldChg chg="addSp modSp mod">
        <pc:chgData name="Lucie" userId="ed11831accd60219" providerId="LiveId" clId="{5899F2CC-2096-4725-97C0-6C45B11B6A16}" dt="2023-02-14T14:43:56.938" v="619" actId="113"/>
        <pc:sldMkLst>
          <pc:docMk/>
          <pc:sldMk cId="0" sldId="267"/>
        </pc:sldMkLst>
        <pc:spChg chg="add mod">
          <ac:chgData name="Lucie" userId="ed11831accd60219" providerId="LiveId" clId="{5899F2CC-2096-4725-97C0-6C45B11B6A16}" dt="2023-02-14T09:05:55.608" v="256" actId="1076"/>
          <ac:spMkLst>
            <pc:docMk/>
            <pc:sldMk cId="0" sldId="267"/>
            <ac:spMk id="3" creationId="{1C3B8D3C-59DA-2E79-5978-60EE0D6CB0D3}"/>
          </ac:spMkLst>
        </pc:spChg>
        <pc:spChg chg="mod">
          <ac:chgData name="Lucie" userId="ed11831accd60219" providerId="LiveId" clId="{5899F2CC-2096-4725-97C0-6C45B11B6A16}" dt="2023-02-14T14:43:56.938" v="619" actId="113"/>
          <ac:spMkLst>
            <pc:docMk/>
            <pc:sldMk cId="0" sldId="267"/>
            <ac:spMk id="11" creationId="{1A31ED87-C1F5-489D-BCF1-59A0B8B848B4}"/>
          </ac:spMkLst>
        </pc:spChg>
        <pc:picChg chg="mod">
          <ac:chgData name="Lucie" userId="ed11831accd60219" providerId="LiveId" clId="{5899F2CC-2096-4725-97C0-6C45B11B6A16}" dt="2023-02-14T09:05:59.497" v="257" actId="14100"/>
          <ac:picMkLst>
            <pc:docMk/>
            <pc:sldMk cId="0" sldId="267"/>
            <ac:picMk id="14340" creationId="{97D5CE36-C790-4A1E-8C51-EF17AF4CE1BD}"/>
          </ac:picMkLst>
        </pc:picChg>
      </pc:sldChg>
      <pc:sldChg chg="addSp modSp mod">
        <pc:chgData name="Lucie" userId="ed11831accd60219" providerId="LiveId" clId="{5899F2CC-2096-4725-97C0-6C45B11B6A16}" dt="2023-02-14T15:21:53.844" v="625" actId="113"/>
        <pc:sldMkLst>
          <pc:docMk/>
          <pc:sldMk cId="0" sldId="268"/>
        </pc:sldMkLst>
        <pc:spChg chg="add mod">
          <ac:chgData name="Lucie" userId="ed11831accd60219" providerId="LiveId" clId="{5899F2CC-2096-4725-97C0-6C45B11B6A16}" dt="2023-02-14T09:11:01.105" v="293" actId="1076"/>
          <ac:spMkLst>
            <pc:docMk/>
            <pc:sldMk cId="0" sldId="268"/>
            <ac:spMk id="3" creationId="{A154D3E9-DB73-12AA-A201-E19ADA1C4412}"/>
          </ac:spMkLst>
        </pc:spChg>
        <pc:spChg chg="mod">
          <ac:chgData name="Lucie" userId="ed11831accd60219" providerId="LiveId" clId="{5899F2CC-2096-4725-97C0-6C45B11B6A16}" dt="2023-02-14T15:21:53.844" v="625" actId="113"/>
          <ac:spMkLst>
            <pc:docMk/>
            <pc:sldMk cId="0" sldId="268"/>
            <ac:spMk id="7" creationId="{6DF13470-F826-4C3C-99BF-EE3B36D02A07}"/>
          </ac:spMkLst>
        </pc:spChg>
        <pc:picChg chg="mod">
          <ac:chgData name="Lucie" userId="ed11831accd60219" providerId="LiveId" clId="{5899F2CC-2096-4725-97C0-6C45B11B6A16}" dt="2023-02-14T09:09:45.783" v="278" actId="14100"/>
          <ac:picMkLst>
            <pc:docMk/>
            <pc:sldMk cId="0" sldId="268"/>
            <ac:picMk id="5" creationId="{C8D40643-44A6-41FC-928B-BE20106D5AA1}"/>
          </ac:picMkLst>
        </pc:picChg>
        <pc:picChg chg="mod">
          <ac:chgData name="Lucie" userId="ed11831accd60219" providerId="LiveId" clId="{5899F2CC-2096-4725-97C0-6C45B11B6A16}" dt="2023-02-14T09:09:48.360" v="279" actId="1076"/>
          <ac:picMkLst>
            <pc:docMk/>
            <pc:sldMk cId="0" sldId="268"/>
            <ac:picMk id="6" creationId="{6D8F7BC3-F572-4225-8A68-5A9D23FB6B1F}"/>
          </ac:picMkLst>
        </pc:picChg>
        <pc:picChg chg="mod">
          <ac:chgData name="Lucie" userId="ed11831accd60219" providerId="LiveId" clId="{5899F2CC-2096-4725-97C0-6C45B11B6A16}" dt="2023-02-14T09:09:35.087" v="276" actId="1076"/>
          <ac:picMkLst>
            <pc:docMk/>
            <pc:sldMk cId="0" sldId="268"/>
            <ac:picMk id="15377" creationId="{41C8BF5E-3E99-4B75-A913-4F1B81216268}"/>
          </ac:picMkLst>
        </pc:picChg>
      </pc:sldChg>
      <pc:sldChg chg="addSp delSp modSp mod">
        <pc:chgData name="Lucie" userId="ed11831accd60219" providerId="LiveId" clId="{5899F2CC-2096-4725-97C0-6C45B11B6A16}" dt="2023-02-14T13:54:06.316" v="534" actId="14100"/>
        <pc:sldMkLst>
          <pc:docMk/>
          <pc:sldMk cId="0" sldId="269"/>
        </pc:sldMkLst>
        <pc:spChg chg="add mod">
          <ac:chgData name="Lucie" userId="ed11831accd60219" providerId="LiveId" clId="{5899F2CC-2096-4725-97C0-6C45B11B6A16}" dt="2023-02-14T08:51:01.593" v="87" actId="1076"/>
          <ac:spMkLst>
            <pc:docMk/>
            <pc:sldMk cId="0" sldId="269"/>
            <ac:spMk id="4" creationId="{5197A5DC-78DB-2B96-2E1A-D1CE91A57A81}"/>
          </ac:spMkLst>
        </pc:spChg>
        <pc:spChg chg="add del mod">
          <ac:chgData name="Lucie" userId="ed11831accd60219" providerId="LiveId" clId="{5899F2CC-2096-4725-97C0-6C45B11B6A16}" dt="2023-02-14T08:50:43.717" v="81"/>
          <ac:spMkLst>
            <pc:docMk/>
            <pc:sldMk cId="0" sldId="269"/>
            <ac:spMk id="6" creationId="{AF35920B-CF06-64A3-26A9-6E2B45D083BB}"/>
          </ac:spMkLst>
        </pc:spChg>
        <pc:spChg chg="mod">
          <ac:chgData name="Lucie" userId="ed11831accd60219" providerId="LiveId" clId="{5899F2CC-2096-4725-97C0-6C45B11B6A16}" dt="2023-02-14T13:54:06.316" v="534" actId="14100"/>
          <ac:spMkLst>
            <pc:docMk/>
            <pc:sldMk cId="0" sldId="269"/>
            <ac:spMk id="14" creationId="{C120B090-8E58-4F25-B132-620EC2C2128C}"/>
          </ac:spMkLst>
        </pc:spChg>
        <pc:spChg chg="mod">
          <ac:chgData name="Lucie" userId="ed11831accd60219" providerId="LiveId" clId="{5899F2CC-2096-4725-97C0-6C45B11B6A16}" dt="2023-02-14T13:54:06.316" v="534" actId="14100"/>
          <ac:spMkLst>
            <pc:docMk/>
            <pc:sldMk cId="0" sldId="269"/>
            <ac:spMk id="15" creationId="{89EEC049-C2FC-447A-89F5-A2AFC0D0C2A8}"/>
          </ac:spMkLst>
        </pc:spChg>
        <pc:graphicFrameChg chg="add del mod">
          <ac:chgData name="Lucie" userId="ed11831accd60219" providerId="LiveId" clId="{5899F2CC-2096-4725-97C0-6C45B11B6A16}" dt="2023-02-14T08:50:43.717" v="81"/>
          <ac:graphicFrameMkLst>
            <pc:docMk/>
            <pc:sldMk cId="0" sldId="269"/>
            <ac:graphicFrameMk id="9" creationId="{12E27AFC-E249-7E8E-5693-407C9B334794}"/>
          </ac:graphicFrameMkLst>
        </pc:graphicFrameChg>
        <pc:picChg chg="mod">
          <ac:chgData name="Lucie" userId="ed11831accd60219" providerId="LiveId" clId="{5899F2CC-2096-4725-97C0-6C45B11B6A16}" dt="2023-02-14T08:51:10.386" v="90" actId="1076"/>
          <ac:picMkLst>
            <pc:docMk/>
            <pc:sldMk cId="0" sldId="269"/>
            <ac:picMk id="5" creationId="{2002D7BA-DE4D-4037-AC04-49573492DD61}"/>
          </ac:picMkLst>
        </pc:picChg>
        <pc:picChg chg="add del mod">
          <ac:chgData name="Lucie" userId="ed11831accd60219" providerId="LiveId" clId="{5899F2CC-2096-4725-97C0-6C45B11B6A16}" dt="2023-02-14T08:50:43.717" v="81"/>
          <ac:picMkLst>
            <pc:docMk/>
            <pc:sldMk cId="0" sldId="269"/>
            <ac:picMk id="7" creationId="{FC2F988B-6DFD-4959-8B45-DA7446BBF18A}"/>
          </ac:picMkLst>
        </pc:picChg>
        <pc:picChg chg="add del mod">
          <ac:chgData name="Lucie" userId="ed11831accd60219" providerId="LiveId" clId="{5899F2CC-2096-4725-97C0-6C45B11B6A16}" dt="2023-02-14T08:50:43.717" v="81"/>
          <ac:picMkLst>
            <pc:docMk/>
            <pc:sldMk cId="0" sldId="269"/>
            <ac:picMk id="8" creationId="{CAE9CFCA-4549-95DE-8A5B-5987AD91BA77}"/>
          </ac:picMkLst>
        </pc:picChg>
      </pc:sldChg>
      <pc:sldChg chg="modSp mod">
        <pc:chgData name="Lucie" userId="ed11831accd60219" providerId="LiveId" clId="{5899F2CC-2096-4725-97C0-6C45B11B6A16}" dt="2023-02-14T14:27:17.981" v="613" actId="113"/>
        <pc:sldMkLst>
          <pc:docMk/>
          <pc:sldMk cId="0" sldId="277"/>
        </pc:sldMkLst>
        <pc:spChg chg="mod">
          <ac:chgData name="Lucie" userId="ed11831accd60219" providerId="LiveId" clId="{5899F2CC-2096-4725-97C0-6C45B11B6A16}" dt="2023-02-14T14:27:17.981" v="613" actId="113"/>
          <ac:spMkLst>
            <pc:docMk/>
            <pc:sldMk cId="0" sldId="277"/>
            <ac:spMk id="4" creationId="{95A62985-32C1-47B3-983F-071204E29279}"/>
          </ac:spMkLst>
        </pc:spChg>
      </pc:sldChg>
      <pc:sldChg chg="del">
        <pc:chgData name="Lucie" userId="ed11831accd60219" providerId="LiveId" clId="{5899F2CC-2096-4725-97C0-6C45B11B6A16}" dt="2023-02-14T08:40:49.991" v="21" actId="47"/>
        <pc:sldMkLst>
          <pc:docMk/>
          <pc:sldMk cId="0" sldId="281"/>
        </pc:sldMkLst>
      </pc:sldChg>
      <pc:sldChg chg="addSp modSp mod ord">
        <pc:chgData name="Lucie" userId="ed11831accd60219" providerId="LiveId" clId="{5899F2CC-2096-4725-97C0-6C45B11B6A16}" dt="2023-02-14T13:54:23.602" v="537" actId="1076"/>
        <pc:sldMkLst>
          <pc:docMk/>
          <pc:sldMk cId="0" sldId="282"/>
        </pc:sldMkLst>
        <pc:spChg chg="add mod">
          <ac:chgData name="Lucie" userId="ed11831accd60219" providerId="LiveId" clId="{5899F2CC-2096-4725-97C0-6C45B11B6A16}" dt="2023-02-14T08:53:15.554" v="117" actId="1076"/>
          <ac:spMkLst>
            <pc:docMk/>
            <pc:sldMk cId="0" sldId="282"/>
            <ac:spMk id="3" creationId="{234282AF-D5ED-9635-7C83-AC7E41B4710C}"/>
          </ac:spMkLst>
        </pc:spChg>
        <pc:spChg chg="mod">
          <ac:chgData name="Lucie" userId="ed11831accd60219" providerId="LiveId" clId="{5899F2CC-2096-4725-97C0-6C45B11B6A16}" dt="2023-02-14T13:54:23.602" v="537" actId="1076"/>
          <ac:spMkLst>
            <pc:docMk/>
            <pc:sldMk cId="0" sldId="282"/>
            <ac:spMk id="14" creationId="{55BC45CD-29B5-4185-9219-5BFB8EEB440E}"/>
          </ac:spMkLst>
        </pc:spChg>
      </pc:sldChg>
      <pc:sldChg chg="addSp delSp modSp mod">
        <pc:chgData name="Lucie" userId="ed11831accd60219" providerId="LiveId" clId="{5899F2CC-2096-4725-97C0-6C45B11B6A16}" dt="2023-02-14T13:39:44.131" v="475" actId="113"/>
        <pc:sldMkLst>
          <pc:docMk/>
          <pc:sldMk cId="0" sldId="286"/>
        </pc:sldMkLst>
        <pc:spChg chg="add mod">
          <ac:chgData name="Lucie" userId="ed11831accd60219" providerId="LiveId" clId="{5899F2CC-2096-4725-97C0-6C45B11B6A16}" dt="2023-02-14T08:52:31.083" v="107" actId="14100"/>
          <ac:spMkLst>
            <pc:docMk/>
            <pc:sldMk cId="0" sldId="286"/>
            <ac:spMk id="3" creationId="{F4850578-685E-D990-D38C-A77068F45E0A}"/>
          </ac:spMkLst>
        </pc:spChg>
        <pc:spChg chg="mod">
          <ac:chgData name="Lucie" userId="ed11831accd60219" providerId="LiveId" clId="{5899F2CC-2096-4725-97C0-6C45B11B6A16}" dt="2023-02-14T13:39:44.131" v="475" actId="113"/>
          <ac:spMkLst>
            <pc:docMk/>
            <pc:sldMk cId="0" sldId="286"/>
            <ac:spMk id="9" creationId="{47586CDE-8B79-42DC-BDE5-F47DF80E02FA}"/>
          </ac:spMkLst>
        </pc:spChg>
        <pc:graphicFrameChg chg="del">
          <ac:chgData name="Lucie" userId="ed11831accd60219" providerId="LiveId" clId="{5899F2CC-2096-4725-97C0-6C45B11B6A16}" dt="2023-02-14T08:52:03.656" v="95" actId="478"/>
          <ac:graphicFrameMkLst>
            <pc:docMk/>
            <pc:sldMk cId="0" sldId="286"/>
            <ac:graphicFrameMk id="10" creationId="{836DC84B-9144-4396-8E50-64AF797638DA}"/>
          </ac:graphicFrameMkLst>
        </pc:graphicFrameChg>
        <pc:picChg chg="del">
          <ac:chgData name="Lucie" userId="ed11831accd60219" providerId="LiveId" clId="{5899F2CC-2096-4725-97C0-6C45B11B6A16}" dt="2023-02-14T08:52:02.497" v="93" actId="478"/>
          <ac:picMkLst>
            <pc:docMk/>
            <pc:sldMk cId="0" sldId="286"/>
            <ac:picMk id="7" creationId="{A7113BDC-3964-47BF-9257-3CDFB1551756}"/>
          </ac:picMkLst>
        </pc:picChg>
        <pc:picChg chg="del">
          <ac:chgData name="Lucie" userId="ed11831accd60219" providerId="LiveId" clId="{5899F2CC-2096-4725-97C0-6C45B11B6A16}" dt="2023-02-14T08:52:03.115" v="94" actId="478"/>
          <ac:picMkLst>
            <pc:docMk/>
            <pc:sldMk cId="0" sldId="286"/>
            <ac:picMk id="8" creationId="{A0BA3F8F-1F8A-4177-A1C8-6595C8EEB946}"/>
          </ac:picMkLst>
        </pc:picChg>
      </pc:sldChg>
      <pc:sldChg chg="modSp mod">
        <pc:chgData name="Lucie" userId="ed11831accd60219" providerId="LiveId" clId="{5899F2CC-2096-4725-97C0-6C45B11B6A16}" dt="2023-02-14T13:39:38.399" v="474" actId="113"/>
        <pc:sldMkLst>
          <pc:docMk/>
          <pc:sldMk cId="1516906409" sldId="288"/>
        </pc:sldMkLst>
        <pc:spChg chg="mod">
          <ac:chgData name="Lucie" userId="ed11831accd60219" providerId="LiveId" clId="{5899F2CC-2096-4725-97C0-6C45B11B6A16}" dt="2023-02-14T13:39:38.399" v="474" actId="113"/>
          <ac:spMkLst>
            <pc:docMk/>
            <pc:sldMk cId="1516906409" sldId="288"/>
            <ac:spMk id="8" creationId="{044E5142-4E0C-40BC-A8FA-A6C77178E3E9}"/>
          </ac:spMkLst>
        </pc:spChg>
      </pc:sldChg>
      <pc:sldChg chg="addSp delSp modSp mod">
        <pc:chgData name="Lucie" userId="ed11831accd60219" providerId="LiveId" clId="{5899F2CC-2096-4725-97C0-6C45B11B6A16}" dt="2023-02-14T14:27:32.088" v="615" actId="113"/>
        <pc:sldMkLst>
          <pc:docMk/>
          <pc:sldMk cId="1849445713" sldId="290"/>
        </pc:sldMkLst>
        <pc:spChg chg="add mod">
          <ac:chgData name="Lucie" userId="ed11831accd60219" providerId="LiveId" clId="{5899F2CC-2096-4725-97C0-6C45B11B6A16}" dt="2023-02-14T08:59:08.356" v="191" actId="14100"/>
          <ac:spMkLst>
            <pc:docMk/>
            <pc:sldMk cId="1849445713" sldId="290"/>
            <ac:spMk id="9" creationId="{96AF00A7-A9DF-B921-3219-80D5643DDA8E}"/>
          </ac:spMkLst>
        </pc:spChg>
        <pc:spChg chg="mod">
          <ac:chgData name="Lucie" userId="ed11831accd60219" providerId="LiveId" clId="{5899F2CC-2096-4725-97C0-6C45B11B6A16}" dt="2023-02-14T14:27:32.088" v="615" actId="113"/>
          <ac:spMkLst>
            <pc:docMk/>
            <pc:sldMk cId="1849445713" sldId="290"/>
            <ac:spMk id="12" creationId="{0346E553-47D5-41E9-89BE-3A33BBDFB9DF}"/>
          </ac:spMkLst>
        </pc:spChg>
        <pc:picChg chg="add del mod">
          <ac:chgData name="Lucie" userId="ed11831accd60219" providerId="LiveId" clId="{5899F2CC-2096-4725-97C0-6C45B11B6A16}" dt="2023-02-14T08:59:12.344" v="192" actId="1076"/>
          <ac:picMkLst>
            <pc:docMk/>
            <pc:sldMk cId="1849445713" sldId="290"/>
            <ac:picMk id="2" creationId="{9A8C969E-6396-478B-8C5F-C84B22A4F95F}"/>
          </ac:picMkLst>
        </pc:picChg>
        <pc:picChg chg="mod">
          <ac:chgData name="Lucie" userId="ed11831accd60219" providerId="LiveId" clId="{5899F2CC-2096-4725-97C0-6C45B11B6A16}" dt="2023-02-14T08:58:55.353" v="184" actId="14100"/>
          <ac:picMkLst>
            <pc:docMk/>
            <pc:sldMk cId="1849445713" sldId="290"/>
            <ac:picMk id="3" creationId="{816D41C8-408B-4C07-94FD-76F54E3849F5}"/>
          </ac:picMkLst>
        </pc:picChg>
        <pc:picChg chg="add mod">
          <ac:chgData name="Lucie" userId="ed11831accd60219" providerId="LiveId" clId="{5899F2CC-2096-4725-97C0-6C45B11B6A16}" dt="2023-02-14T08:58:46.433" v="180" actId="1076"/>
          <ac:picMkLst>
            <pc:docMk/>
            <pc:sldMk cId="1849445713" sldId="290"/>
            <ac:picMk id="7" creationId="{94DCD9EF-ECE7-8C73-EA81-3FAD5A576899}"/>
          </ac:picMkLst>
        </pc:picChg>
      </pc:sldChg>
      <pc:sldChg chg="addSp modSp mod">
        <pc:chgData name="Lucie" userId="ed11831accd60219" providerId="LiveId" clId="{5899F2CC-2096-4725-97C0-6C45B11B6A16}" dt="2023-02-14T14:43:28.339" v="616" actId="113"/>
        <pc:sldMkLst>
          <pc:docMk/>
          <pc:sldMk cId="3288783274" sldId="291"/>
        </pc:sldMkLst>
        <pc:spChg chg="mod">
          <ac:chgData name="Lucie" userId="ed11831accd60219" providerId="LiveId" clId="{5899F2CC-2096-4725-97C0-6C45B11B6A16}" dt="2023-02-14T14:43:28.339" v="616" actId="113"/>
          <ac:spMkLst>
            <pc:docMk/>
            <pc:sldMk cId="3288783274" sldId="291"/>
            <ac:spMk id="5" creationId="{D1C504F5-24F2-4A65-A566-A1F313C86CA1}"/>
          </ac:spMkLst>
        </pc:spChg>
        <pc:spChg chg="add mod">
          <ac:chgData name="Lucie" userId="ed11831accd60219" providerId="LiveId" clId="{5899F2CC-2096-4725-97C0-6C45B11B6A16}" dt="2023-02-14T09:03:14.867" v="223" actId="403"/>
          <ac:spMkLst>
            <pc:docMk/>
            <pc:sldMk cId="3288783274" sldId="291"/>
            <ac:spMk id="7" creationId="{DEEF8C34-1F9E-BE8C-D10B-64E9C19807FF}"/>
          </ac:spMkLst>
        </pc:spChg>
      </pc:sldChg>
      <pc:sldChg chg="addSp modSp mod">
        <pc:chgData name="Lucie" userId="ed11831accd60219" providerId="LiveId" clId="{5899F2CC-2096-4725-97C0-6C45B11B6A16}" dt="2023-02-14T14:43:46.489" v="618" actId="113"/>
        <pc:sldMkLst>
          <pc:docMk/>
          <pc:sldMk cId="2504036241" sldId="292"/>
        </pc:sldMkLst>
        <pc:spChg chg="mod">
          <ac:chgData name="Lucie" userId="ed11831accd60219" providerId="LiveId" clId="{5899F2CC-2096-4725-97C0-6C45B11B6A16}" dt="2023-02-14T14:43:46.489" v="618" actId="113"/>
          <ac:spMkLst>
            <pc:docMk/>
            <pc:sldMk cId="2504036241" sldId="292"/>
            <ac:spMk id="4" creationId="{41CC2707-F36F-4E01-9DFC-156C34890845}"/>
          </ac:spMkLst>
        </pc:spChg>
        <pc:spChg chg="add mod">
          <ac:chgData name="Lucie" userId="ed11831accd60219" providerId="LiveId" clId="{5899F2CC-2096-4725-97C0-6C45B11B6A16}" dt="2023-02-14T09:06:59.408" v="273" actId="1076"/>
          <ac:spMkLst>
            <pc:docMk/>
            <pc:sldMk cId="2504036241" sldId="292"/>
            <ac:spMk id="6" creationId="{F4FA0E03-8626-EC8D-E0C7-32733B8C50B8}"/>
          </ac:spMkLst>
        </pc:spChg>
        <pc:picChg chg="mod">
          <ac:chgData name="Lucie" userId="ed11831accd60219" providerId="LiveId" clId="{5899F2CC-2096-4725-97C0-6C45B11B6A16}" dt="2023-02-14T09:06:27.592" v="259" actId="1076"/>
          <ac:picMkLst>
            <pc:docMk/>
            <pc:sldMk cId="2504036241" sldId="292"/>
            <ac:picMk id="2" creationId="{B52F5111-3DBE-4B11-BED1-D5603FADDD93}"/>
          </ac:picMkLst>
        </pc:picChg>
        <pc:picChg chg="mod">
          <ac:chgData name="Lucie" userId="ed11831accd60219" providerId="LiveId" clId="{5899F2CC-2096-4725-97C0-6C45B11B6A16}" dt="2023-02-14T09:06:32.272" v="261" actId="14100"/>
          <ac:picMkLst>
            <pc:docMk/>
            <pc:sldMk cId="2504036241" sldId="292"/>
            <ac:picMk id="3" creationId="{A7EDB429-4A3B-4F47-8689-77534774A81F}"/>
          </ac:picMkLst>
        </pc:picChg>
      </pc:sldChg>
      <pc:sldChg chg="ord">
        <pc:chgData name="Lucie" userId="ed11831accd60219" providerId="LiveId" clId="{5899F2CC-2096-4725-97C0-6C45B11B6A16}" dt="2023-02-14T09:24:31.624" v="440"/>
        <pc:sldMkLst>
          <pc:docMk/>
          <pc:sldMk cId="307820556" sldId="293"/>
        </pc:sldMkLst>
      </pc:sldChg>
      <pc:sldChg chg="addSp delSp modSp mod">
        <pc:chgData name="Lucie" userId="ed11831accd60219" providerId="LiveId" clId="{5899F2CC-2096-4725-97C0-6C45B11B6A16}" dt="2023-02-14T13:55:43.261" v="609" actId="1076"/>
        <pc:sldMkLst>
          <pc:docMk/>
          <pc:sldMk cId="0" sldId="296"/>
        </pc:sldMkLst>
        <pc:spChg chg="add mod">
          <ac:chgData name="Lucie" userId="ed11831accd60219" providerId="LiveId" clId="{5899F2CC-2096-4725-97C0-6C45B11B6A16}" dt="2023-02-14T13:55:31.591" v="606" actId="20577"/>
          <ac:spMkLst>
            <pc:docMk/>
            <pc:sldMk cId="0" sldId="296"/>
            <ac:spMk id="2" creationId="{DA2A247F-0DEB-0664-A55C-0AEBCE75B0FA}"/>
          </ac:spMkLst>
        </pc:spChg>
        <pc:spChg chg="add mod">
          <ac:chgData name="Lucie" userId="ed11831accd60219" providerId="LiveId" clId="{5899F2CC-2096-4725-97C0-6C45B11B6A16}" dt="2023-02-14T08:54:00.529" v="131" actId="1076"/>
          <ac:spMkLst>
            <pc:docMk/>
            <pc:sldMk cId="0" sldId="296"/>
            <ac:spMk id="3" creationId="{CDC99FF8-261A-740D-68C0-85291388B1EB}"/>
          </ac:spMkLst>
        </pc:spChg>
        <pc:spChg chg="del">
          <ac:chgData name="Lucie" userId="ed11831accd60219" providerId="LiveId" clId="{5899F2CC-2096-4725-97C0-6C45B11B6A16}" dt="2023-02-14T08:53:41.845" v="122" actId="478"/>
          <ac:spMkLst>
            <pc:docMk/>
            <pc:sldMk cId="0" sldId="296"/>
            <ac:spMk id="9" creationId="{1CB6E914-E494-4C02-85B5-EA15A9596AF5}"/>
          </ac:spMkLst>
        </pc:spChg>
        <pc:picChg chg="mod">
          <ac:chgData name="Lucie" userId="ed11831accd60219" providerId="LiveId" clId="{5899F2CC-2096-4725-97C0-6C45B11B6A16}" dt="2023-02-14T08:54:19.905" v="136" actId="1076"/>
          <ac:picMkLst>
            <pc:docMk/>
            <pc:sldMk cId="0" sldId="296"/>
            <ac:picMk id="5" creationId="{BAA6F1BF-9649-428A-A845-81E6EC4AA277}"/>
          </ac:picMkLst>
        </pc:picChg>
        <pc:picChg chg="del">
          <ac:chgData name="Lucie" userId="ed11831accd60219" providerId="LiveId" clId="{5899F2CC-2096-4725-97C0-6C45B11B6A16}" dt="2023-02-14T08:53:34.873" v="119" actId="478"/>
          <ac:picMkLst>
            <pc:docMk/>
            <pc:sldMk cId="0" sldId="296"/>
            <ac:picMk id="7" creationId="{E67351D3-2052-499D-BC63-20CC30B9C680}"/>
          </ac:picMkLst>
        </pc:picChg>
        <pc:picChg chg="del">
          <ac:chgData name="Lucie" userId="ed11831accd60219" providerId="LiveId" clId="{5899F2CC-2096-4725-97C0-6C45B11B6A16}" dt="2023-02-14T08:53:35.426" v="120" actId="478"/>
          <ac:picMkLst>
            <pc:docMk/>
            <pc:sldMk cId="0" sldId="296"/>
            <ac:picMk id="8" creationId="{FC7C0973-6DC5-45D3-85EC-066948098484}"/>
          </ac:picMkLst>
        </pc:picChg>
        <pc:picChg chg="mod">
          <ac:chgData name="Lucie" userId="ed11831accd60219" providerId="LiveId" clId="{5899F2CC-2096-4725-97C0-6C45B11B6A16}" dt="2023-02-14T08:54:06.889" v="132" actId="1076"/>
          <ac:picMkLst>
            <pc:docMk/>
            <pc:sldMk cId="0" sldId="296"/>
            <ac:picMk id="7170" creationId="{D1CE5AF3-10F0-4BA2-8133-506BBE41037F}"/>
          </ac:picMkLst>
        </pc:picChg>
        <pc:picChg chg="mod">
          <ac:chgData name="Lucie" userId="ed11831accd60219" providerId="LiveId" clId="{5899F2CC-2096-4725-97C0-6C45B11B6A16}" dt="2023-02-14T13:55:43.261" v="609" actId="1076"/>
          <ac:picMkLst>
            <pc:docMk/>
            <pc:sldMk cId="0" sldId="296"/>
            <ac:picMk id="10243" creationId="{40F549F9-0754-4988-8BE9-58FD9742ACA3}"/>
          </ac:picMkLst>
        </pc:picChg>
      </pc:sldChg>
      <pc:sldChg chg="del">
        <pc:chgData name="Lucie" userId="ed11831accd60219" providerId="LiveId" clId="{5899F2CC-2096-4725-97C0-6C45B11B6A16}" dt="2023-02-14T08:51:52.996" v="92" actId="47"/>
        <pc:sldMkLst>
          <pc:docMk/>
          <pc:sldMk cId="0" sldId="297"/>
        </pc:sldMkLst>
      </pc:sldChg>
      <pc:sldChg chg="addSp modSp mod">
        <pc:chgData name="Lucie" userId="ed11831accd60219" providerId="LiveId" clId="{5899F2CC-2096-4725-97C0-6C45B11B6A16}" dt="2023-02-14T15:22:47.152" v="632" actId="1076"/>
        <pc:sldMkLst>
          <pc:docMk/>
          <pc:sldMk cId="3306346459" sldId="299"/>
        </pc:sldMkLst>
        <pc:spChg chg="add mod">
          <ac:chgData name="Lucie" userId="ed11831accd60219" providerId="LiveId" clId="{5899F2CC-2096-4725-97C0-6C45B11B6A16}" dt="2023-02-14T09:27:05.911" v="452" actId="1076"/>
          <ac:spMkLst>
            <pc:docMk/>
            <pc:sldMk cId="3306346459" sldId="299"/>
            <ac:spMk id="2" creationId="{2A62B406-86DD-C5B4-07D4-D634750B5BD7}"/>
          </ac:spMkLst>
        </pc:spChg>
        <pc:spChg chg="mod">
          <ac:chgData name="Lucie" userId="ed11831accd60219" providerId="LiveId" clId="{5899F2CC-2096-4725-97C0-6C45B11B6A16}" dt="2023-02-14T15:22:47.152" v="632" actId="1076"/>
          <ac:spMkLst>
            <pc:docMk/>
            <pc:sldMk cId="3306346459" sldId="299"/>
            <ac:spMk id="6" creationId="{787069B5-F308-4B9E-BC2A-6DEC26F18CE7}"/>
          </ac:spMkLst>
        </pc:spChg>
        <pc:picChg chg="mod">
          <ac:chgData name="Lucie" userId="ed11831accd60219" providerId="LiveId" clId="{5899F2CC-2096-4725-97C0-6C45B11B6A16}" dt="2023-02-14T09:26:54.847" v="451" actId="1076"/>
          <ac:picMkLst>
            <pc:docMk/>
            <pc:sldMk cId="3306346459" sldId="299"/>
            <ac:picMk id="1026" creationId="{E307950C-002B-4537-9BD7-D8393885122B}"/>
          </ac:picMkLst>
        </pc:picChg>
      </pc:sldChg>
      <pc:sldChg chg="addSp delSp modSp mod">
        <pc:chgData name="Lucie" userId="ed11831accd60219" providerId="LiveId" clId="{5899F2CC-2096-4725-97C0-6C45B11B6A16}" dt="2023-02-14T09:27:09.898" v="453" actId="478"/>
        <pc:sldMkLst>
          <pc:docMk/>
          <pc:sldMk cId="3771872385" sldId="300"/>
        </pc:sldMkLst>
        <pc:spChg chg="add del mod">
          <ac:chgData name="Lucie" userId="ed11831accd60219" providerId="LiveId" clId="{5899F2CC-2096-4725-97C0-6C45B11B6A16}" dt="2023-02-14T09:27:09.898" v="453" actId="478"/>
          <ac:spMkLst>
            <pc:docMk/>
            <pc:sldMk cId="3771872385" sldId="300"/>
            <ac:spMk id="4" creationId="{1C6AE9A1-68B5-9B6F-FF62-484FBF68E4C5}"/>
          </ac:spMkLst>
        </pc:spChg>
      </pc:sldChg>
      <pc:sldChg chg="del ord">
        <pc:chgData name="Lucie" userId="ed11831accd60219" providerId="LiveId" clId="{5899F2CC-2096-4725-97C0-6C45B11B6A16}" dt="2023-02-14T09:27:39.225" v="454" actId="47"/>
        <pc:sldMkLst>
          <pc:docMk/>
          <pc:sldMk cId="2554636935" sldId="302"/>
        </pc:sldMkLst>
      </pc:sldChg>
      <pc:sldChg chg="del">
        <pc:chgData name="Lucie" userId="ed11831accd60219" providerId="LiveId" clId="{5899F2CC-2096-4725-97C0-6C45B11B6A16}" dt="2023-02-14T08:40:51.873" v="23" actId="47"/>
        <pc:sldMkLst>
          <pc:docMk/>
          <pc:sldMk cId="0" sldId="304"/>
        </pc:sldMkLst>
      </pc:sldChg>
      <pc:sldChg chg="del">
        <pc:chgData name="Lucie" userId="ed11831accd60219" providerId="LiveId" clId="{5899F2CC-2096-4725-97C0-6C45B11B6A16}" dt="2023-02-14T08:40:50.948" v="22" actId="47"/>
        <pc:sldMkLst>
          <pc:docMk/>
          <pc:sldMk cId="0" sldId="305"/>
        </pc:sldMkLst>
      </pc:sldChg>
      <pc:sldChg chg="del">
        <pc:chgData name="Lucie" userId="ed11831accd60219" providerId="LiveId" clId="{5899F2CC-2096-4725-97C0-6C45B11B6A16}" dt="2023-02-14T08:40:48.108" v="19" actId="47"/>
        <pc:sldMkLst>
          <pc:docMk/>
          <pc:sldMk cId="0" sldId="306"/>
        </pc:sldMkLst>
      </pc:sldChg>
      <pc:sldChg chg="del">
        <pc:chgData name="Lucie" userId="ed11831accd60219" providerId="LiveId" clId="{5899F2CC-2096-4725-97C0-6C45B11B6A16}" dt="2023-02-14T08:40:46.989" v="18" actId="47"/>
        <pc:sldMkLst>
          <pc:docMk/>
          <pc:sldMk cId="0" sldId="307"/>
        </pc:sldMkLst>
      </pc:sldChg>
      <pc:sldChg chg="del">
        <pc:chgData name="Lucie" userId="ed11831accd60219" providerId="LiveId" clId="{5899F2CC-2096-4725-97C0-6C45B11B6A16}" dt="2023-02-14T08:40:45.980" v="17" actId="47"/>
        <pc:sldMkLst>
          <pc:docMk/>
          <pc:sldMk cId="0" sldId="308"/>
        </pc:sldMkLst>
      </pc:sldChg>
      <pc:sldChg chg="addSp modSp mod">
        <pc:chgData name="Lucie" userId="ed11831accd60219" providerId="LiveId" clId="{5899F2CC-2096-4725-97C0-6C45B11B6A16}" dt="2023-02-14T15:22:13.548" v="627" actId="113"/>
        <pc:sldMkLst>
          <pc:docMk/>
          <pc:sldMk cId="0" sldId="350"/>
        </pc:sldMkLst>
        <pc:spChg chg="add mod">
          <ac:chgData name="Lucie" userId="ed11831accd60219" providerId="LiveId" clId="{5899F2CC-2096-4725-97C0-6C45B11B6A16}" dt="2023-02-14T09:12:24.152" v="321" actId="1076"/>
          <ac:spMkLst>
            <pc:docMk/>
            <pc:sldMk cId="0" sldId="350"/>
            <ac:spMk id="3" creationId="{93CEE5F7-22BA-1D35-FC14-7C52D2FA7028}"/>
          </ac:spMkLst>
        </pc:spChg>
        <pc:spChg chg="mod">
          <ac:chgData name="Lucie" userId="ed11831accd60219" providerId="LiveId" clId="{5899F2CC-2096-4725-97C0-6C45B11B6A16}" dt="2023-02-14T15:22:13.548" v="627" actId="113"/>
          <ac:spMkLst>
            <pc:docMk/>
            <pc:sldMk cId="0" sldId="350"/>
            <ac:spMk id="5" creationId="{CD11B1C2-CF25-4B19-949F-3ABC6564AA0B}"/>
          </ac:spMkLst>
        </pc:spChg>
        <pc:graphicFrameChg chg="mod">
          <ac:chgData name="Lucie" userId="ed11831accd60219" providerId="LiveId" clId="{5899F2CC-2096-4725-97C0-6C45B11B6A16}" dt="2023-02-14T09:12:10.601" v="313" actId="1076"/>
          <ac:graphicFrameMkLst>
            <pc:docMk/>
            <pc:sldMk cId="0" sldId="350"/>
            <ac:graphicFrameMk id="138243" creationId="{9F478761-6B34-4254-951C-DF8EC95D2669}"/>
          </ac:graphicFrameMkLst>
        </pc:graphicFrameChg>
        <pc:picChg chg="mod">
          <ac:chgData name="Lucie" userId="ed11831accd60219" providerId="LiveId" clId="{5899F2CC-2096-4725-97C0-6C45B11B6A16}" dt="2023-02-14T09:12:06.960" v="312" actId="14100"/>
          <ac:picMkLst>
            <pc:docMk/>
            <pc:sldMk cId="0" sldId="350"/>
            <ac:picMk id="6" creationId="{DDC55C70-77F5-4651-AD0F-A9192D889CCC}"/>
          </ac:picMkLst>
        </pc:picChg>
      </pc:sldChg>
      <pc:sldChg chg="addSp modSp mod">
        <pc:chgData name="Lucie" userId="ed11831accd60219" providerId="LiveId" clId="{5899F2CC-2096-4725-97C0-6C45B11B6A16}" dt="2023-02-14T15:22:30.699" v="629" actId="113"/>
        <pc:sldMkLst>
          <pc:docMk/>
          <pc:sldMk cId="0" sldId="365"/>
        </pc:sldMkLst>
        <pc:spChg chg="add mod">
          <ac:chgData name="Lucie" userId="ed11831accd60219" providerId="LiveId" clId="{5899F2CC-2096-4725-97C0-6C45B11B6A16}" dt="2023-02-14T09:22:48.055" v="438" actId="1076"/>
          <ac:spMkLst>
            <pc:docMk/>
            <pc:sldMk cId="0" sldId="365"/>
            <ac:spMk id="3" creationId="{F6020152-EC4F-E4CF-2F0F-4B6564393DF9}"/>
          </ac:spMkLst>
        </pc:spChg>
        <pc:spChg chg="mod">
          <ac:chgData name="Lucie" userId="ed11831accd60219" providerId="LiveId" clId="{5899F2CC-2096-4725-97C0-6C45B11B6A16}" dt="2023-02-14T15:22:30.699" v="629" actId="113"/>
          <ac:spMkLst>
            <pc:docMk/>
            <pc:sldMk cId="0" sldId="365"/>
            <ac:spMk id="8" creationId="{AF942AB5-47AC-4655-B181-FA5F5E598DEB}"/>
          </ac:spMkLst>
        </pc:spChg>
      </pc:sldChg>
      <pc:sldChg chg="addSp modSp mod">
        <pc:chgData name="Lucie" userId="ed11831accd60219" providerId="LiveId" clId="{5899F2CC-2096-4725-97C0-6C45B11B6A16}" dt="2023-02-14T15:22:00.979" v="626" actId="113"/>
        <pc:sldMkLst>
          <pc:docMk/>
          <pc:sldMk cId="0" sldId="420"/>
        </pc:sldMkLst>
        <pc:spChg chg="add mod">
          <ac:chgData name="Lucie" userId="ed11831accd60219" providerId="LiveId" clId="{5899F2CC-2096-4725-97C0-6C45B11B6A16}" dt="2023-02-14T09:11:47.040" v="306" actId="1076"/>
          <ac:spMkLst>
            <pc:docMk/>
            <pc:sldMk cId="0" sldId="420"/>
            <ac:spMk id="3" creationId="{236F1F54-906F-2064-AED7-4B9C2D82ECEB}"/>
          </ac:spMkLst>
        </pc:spChg>
        <pc:spChg chg="mod">
          <ac:chgData name="Lucie" userId="ed11831accd60219" providerId="LiveId" clId="{5899F2CC-2096-4725-97C0-6C45B11B6A16}" dt="2023-02-14T15:22:00.979" v="626" actId="113"/>
          <ac:spMkLst>
            <pc:docMk/>
            <pc:sldMk cId="0" sldId="420"/>
            <ac:spMk id="11" creationId="{C203F5B0-ECFA-48CE-90E3-65334CB87A5A}"/>
          </ac:spMkLst>
        </pc:spChg>
        <pc:picChg chg="mod">
          <ac:chgData name="Lucie" userId="ed11831accd60219" providerId="LiveId" clId="{5899F2CC-2096-4725-97C0-6C45B11B6A16}" dt="2023-02-14T09:11:33.928" v="299" actId="1076"/>
          <ac:picMkLst>
            <pc:docMk/>
            <pc:sldMk cId="0" sldId="420"/>
            <ac:picMk id="132098" creationId="{7250F885-599C-4D67-B040-266055A3326E}"/>
          </ac:picMkLst>
        </pc:picChg>
        <pc:picChg chg="mod">
          <ac:chgData name="Lucie" userId="ed11831accd60219" providerId="LiveId" clId="{5899F2CC-2096-4725-97C0-6C45B11B6A16}" dt="2023-02-14T09:11:54.799" v="309" actId="1076"/>
          <ac:picMkLst>
            <pc:docMk/>
            <pc:sldMk cId="0" sldId="420"/>
            <ac:picMk id="132105" creationId="{F87A833B-2F9F-46E4-8DA7-3FC95880197F}"/>
          </ac:picMkLst>
        </pc:picChg>
      </pc:sldChg>
      <pc:sldChg chg="addSp modSp mod">
        <pc:chgData name="Lucie" userId="ed11831accd60219" providerId="LiveId" clId="{5899F2CC-2096-4725-97C0-6C45B11B6A16}" dt="2023-02-14T15:22:22.540" v="628" actId="113"/>
        <pc:sldMkLst>
          <pc:docMk/>
          <pc:sldMk cId="0" sldId="425"/>
        </pc:sldMkLst>
        <pc:spChg chg="add mod">
          <ac:chgData name="Lucie" userId="ed11831accd60219" providerId="LiveId" clId="{5899F2CC-2096-4725-97C0-6C45B11B6A16}" dt="2023-02-14T09:13:46.631" v="333" actId="1076"/>
          <ac:spMkLst>
            <pc:docMk/>
            <pc:sldMk cId="0" sldId="425"/>
            <ac:spMk id="3" creationId="{F78E5276-8E65-C602-729B-1962CA9D7918}"/>
          </ac:spMkLst>
        </pc:spChg>
        <pc:spChg chg="mod">
          <ac:chgData name="Lucie" userId="ed11831accd60219" providerId="LiveId" clId="{5899F2CC-2096-4725-97C0-6C45B11B6A16}" dt="2023-02-14T15:22:22.540" v="628" actId="113"/>
          <ac:spMkLst>
            <pc:docMk/>
            <pc:sldMk cId="0" sldId="425"/>
            <ac:spMk id="7" creationId="{1E3BA116-3C51-4767-9A8E-5B6E0FD66EDB}"/>
          </ac:spMkLst>
        </pc:spChg>
        <pc:picChg chg="mod">
          <ac:chgData name="Lucie" userId="ed11831accd60219" providerId="LiveId" clId="{5899F2CC-2096-4725-97C0-6C45B11B6A16}" dt="2023-02-14T09:13:48.423" v="334" actId="1076"/>
          <ac:picMkLst>
            <pc:docMk/>
            <pc:sldMk cId="0" sldId="425"/>
            <ac:picMk id="140291" creationId="{0D86D63F-5EC9-4AB3-8033-A68811CDFC85}"/>
          </ac:picMkLst>
        </pc:picChg>
      </pc:sldChg>
      <pc:sldChg chg="addSp modSp new del mod">
        <pc:chgData name="Lucie" userId="ed11831accd60219" providerId="LiveId" clId="{5899F2CC-2096-4725-97C0-6C45B11B6A16}" dt="2023-02-14T09:13:22.335" v="323" actId="47"/>
        <pc:sldMkLst>
          <pc:docMk/>
          <pc:sldMk cId="3675808908" sldId="426"/>
        </pc:sldMkLst>
        <pc:spChg chg="add mod">
          <ac:chgData name="Lucie" userId="ed11831accd60219" providerId="LiveId" clId="{5899F2CC-2096-4725-97C0-6C45B11B6A16}" dt="2023-02-14T09:13:16.728" v="322" actId="6549"/>
          <ac:spMkLst>
            <pc:docMk/>
            <pc:sldMk cId="3675808908" sldId="426"/>
            <ac:spMk id="3" creationId="{EBCD0C24-8B61-B0B0-9828-614BAF74F5AE}"/>
          </ac:spMkLst>
        </pc:spChg>
      </pc:sldChg>
      <pc:sldChg chg="addSp modSp new mod">
        <pc:chgData name="Lucie" userId="ed11831accd60219" providerId="LiveId" clId="{5899F2CC-2096-4725-97C0-6C45B11B6A16}" dt="2023-02-14T13:53:25.039" v="532" actId="20577"/>
        <pc:sldMkLst>
          <pc:docMk/>
          <pc:sldMk cId="2765068734" sldId="427"/>
        </pc:sldMkLst>
        <pc:spChg chg="add mod">
          <ac:chgData name="Lucie" userId="ed11831accd60219" providerId="LiveId" clId="{5899F2CC-2096-4725-97C0-6C45B11B6A16}" dt="2023-02-14T13:53:25.039" v="532" actId="20577"/>
          <ac:spMkLst>
            <pc:docMk/>
            <pc:sldMk cId="2765068734" sldId="427"/>
            <ac:spMk id="2" creationId="{269C4263-229F-5D0B-AE00-C7BE40593639}"/>
          </ac:spMkLst>
        </pc:spChg>
        <pc:spChg chg="add mod">
          <ac:chgData name="Lucie" userId="ed11831accd60219" providerId="LiveId" clId="{5899F2CC-2096-4725-97C0-6C45B11B6A16}" dt="2023-02-14T08:50:26.165" v="77" actId="403"/>
          <ac:spMkLst>
            <pc:docMk/>
            <pc:sldMk cId="2765068734" sldId="427"/>
            <ac:spMk id="3" creationId="{AA42A31C-8101-557C-A0C1-A90D41FF2EA7}"/>
          </ac:spMkLst>
        </pc:spChg>
        <pc:spChg chg="add mod">
          <ac:chgData name="Lucie" userId="ed11831accd60219" providerId="LiveId" clId="{5899F2CC-2096-4725-97C0-6C45B11B6A16}" dt="2023-02-14T08:49:49.599" v="65"/>
          <ac:spMkLst>
            <pc:docMk/>
            <pc:sldMk cId="2765068734" sldId="427"/>
            <ac:spMk id="4" creationId="{B9CA1845-210A-8496-4311-7D545A3CB08F}"/>
          </ac:spMkLst>
        </pc:spChg>
        <pc:graphicFrameChg chg="add mod">
          <ac:chgData name="Lucie" userId="ed11831accd60219" providerId="LiveId" clId="{5899F2CC-2096-4725-97C0-6C45B11B6A16}" dt="2023-02-14T08:49:55.248" v="67" actId="1076"/>
          <ac:graphicFrameMkLst>
            <pc:docMk/>
            <pc:sldMk cId="2765068734" sldId="427"/>
            <ac:graphicFrameMk id="7" creationId="{2D9C916E-E982-7E82-9C0B-A2DF03F6DFFD}"/>
          </ac:graphicFrameMkLst>
        </pc:graphicFrameChg>
        <pc:picChg chg="add mod">
          <ac:chgData name="Lucie" userId="ed11831accd60219" providerId="LiveId" clId="{5899F2CC-2096-4725-97C0-6C45B11B6A16}" dt="2023-02-14T08:49:57.953" v="69" actId="1076"/>
          <ac:picMkLst>
            <pc:docMk/>
            <pc:sldMk cId="2765068734" sldId="427"/>
            <ac:picMk id="5" creationId="{FCBCE391-AD6D-E69D-329C-6D94F993FC23}"/>
          </ac:picMkLst>
        </pc:picChg>
        <pc:picChg chg="add mod">
          <ac:chgData name="Lucie" userId="ed11831accd60219" providerId="LiveId" clId="{5899F2CC-2096-4725-97C0-6C45B11B6A16}" dt="2023-02-14T08:49:56.521" v="68" actId="1076"/>
          <ac:picMkLst>
            <pc:docMk/>
            <pc:sldMk cId="2765068734" sldId="427"/>
            <ac:picMk id="6" creationId="{C40CE44F-3F72-B262-95BA-3FFF83521635}"/>
          </ac:picMkLst>
        </pc:picChg>
      </pc:sldChg>
      <pc:sldChg chg="addSp modSp new mod">
        <pc:chgData name="Lucie" userId="ed11831accd60219" providerId="LiveId" clId="{5899F2CC-2096-4725-97C0-6C45B11B6A16}" dt="2023-02-14T09:21:22.602" v="429"/>
        <pc:sldMkLst>
          <pc:docMk/>
          <pc:sldMk cId="2864661371" sldId="428"/>
        </pc:sldMkLst>
        <pc:spChg chg="add mod">
          <ac:chgData name="Lucie" userId="ed11831accd60219" providerId="LiveId" clId="{5899F2CC-2096-4725-97C0-6C45B11B6A16}" dt="2023-02-14T09:21:22.602" v="429"/>
          <ac:spMkLst>
            <pc:docMk/>
            <pc:sldMk cId="2864661371" sldId="428"/>
            <ac:spMk id="2" creationId="{4008EF5F-1ABD-748D-4494-7B461B1ED935}"/>
          </ac:spMkLst>
        </pc:spChg>
        <pc:picChg chg="add mod">
          <ac:chgData name="Lucie" userId="ed11831accd60219" providerId="LiveId" clId="{5899F2CC-2096-4725-97C0-6C45B11B6A16}" dt="2023-02-14T09:20:49.728" v="427" actId="1076"/>
          <ac:picMkLst>
            <pc:docMk/>
            <pc:sldMk cId="2864661371" sldId="428"/>
            <ac:picMk id="3" creationId="{E00BA660-D3DA-3EB9-70A5-B7C2C9806461}"/>
          </ac:picMkLst>
        </pc:picChg>
        <pc:cxnChg chg="add mod">
          <ac:chgData name="Lucie" userId="ed11831accd60219" providerId="LiveId" clId="{5899F2CC-2096-4725-97C0-6C45B11B6A16}" dt="2023-02-14T09:20:53.224" v="428" actId="1076"/>
          <ac:cxnSpMkLst>
            <pc:docMk/>
            <pc:sldMk cId="2864661371" sldId="428"/>
            <ac:cxnSpMk id="5" creationId="{CB09F381-0095-E313-263A-2DD2B48808FA}"/>
          </ac:cxnSpMkLst>
        </pc:cxnChg>
      </pc:sldChg>
      <pc:sldChg chg="addSp delSp new del">
        <pc:chgData name="Lucie" userId="ed11831accd60219" providerId="LiveId" clId="{5899F2CC-2096-4725-97C0-6C45B11B6A16}" dt="2023-02-14T15:17:51.648" v="624" actId="47"/>
        <pc:sldMkLst>
          <pc:docMk/>
          <pc:sldMk cId="1574106085" sldId="429"/>
        </pc:sldMkLst>
        <pc:picChg chg="add del">
          <ac:chgData name="Lucie" userId="ed11831accd60219" providerId="LiveId" clId="{5899F2CC-2096-4725-97C0-6C45B11B6A16}" dt="2023-02-14T15:15:03.786" v="622" actId="478"/>
          <ac:picMkLst>
            <pc:docMk/>
            <pc:sldMk cId="1574106085" sldId="429"/>
            <ac:picMk id="1026" creationId="{DC9568DB-6321-CB79-8471-93486FBC652D}"/>
          </ac:picMkLst>
        </pc:picChg>
        <pc:picChg chg="add">
          <ac:chgData name="Lucie" userId="ed11831accd60219" providerId="LiveId" clId="{5899F2CC-2096-4725-97C0-6C45B11B6A16}" dt="2023-02-14T15:16:50.126" v="623"/>
          <ac:picMkLst>
            <pc:docMk/>
            <pc:sldMk cId="1574106085" sldId="429"/>
            <ac:picMk id="1028" creationId="{627DE8DA-1058-8D8F-1F1D-13F9B37A305D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BEAFDE-5655-4DAF-9D22-B13E8262F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820A791-66F2-4BB5-B8F9-2589A6625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9B4EA1-FC90-4357-9746-0A063133E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7771-0994-4A07-802C-3723C261E55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BDF69F-273C-4999-A756-01465D86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0D275A-DFCC-4676-822B-121D6641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28C74-C308-439F-850A-4A2E8A4F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5629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EDB034-72B9-41DA-B7D5-1DA6DA3C0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C7CEE5D-9E7A-40BD-8F03-F204F8DC5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8A95BE-2469-4196-9901-EFF9C5C6A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7771-0994-4A07-802C-3723C261E55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913D3D-6C80-4743-AC5F-E9D5404B3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A33BCA-499A-45C5-A0B2-B707B1DB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28C74-C308-439F-850A-4A2E8A4F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57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B30826D-15F7-4D12-91B8-0D3390DAD6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1E45EAD-7FD5-4D0C-8856-60488B6300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71D806-FAE7-44E7-BB06-90815F290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7771-0994-4A07-802C-3723C261E55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B8D039-C759-4F0D-B939-05906CE2D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2196FD-48CE-46E4-9A92-2417A0745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28C74-C308-439F-850A-4A2E8A4F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002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9A6994-E9AD-4D54-9785-2252A05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2843FB-BBA8-4E14-8637-6B7BE9FAD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F925DD-06A1-4EF1-A384-7521EE06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7771-0994-4A07-802C-3723C261E55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389598-7108-47AC-9518-985C74631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1162D5-0DE2-4F1C-8FE8-D25AF4921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28C74-C308-439F-850A-4A2E8A4F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7523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EF0DAD-8605-48D8-AC00-738D41C1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163C2FF-80F7-4902-9D2A-A59FDA28D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106F5B-8D50-47A4-AE7D-206E683D9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7771-0994-4A07-802C-3723C261E55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69A500-C892-4B13-8C07-EAC7277CB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CA334D-99D2-4438-B2C1-066BF2EEC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28C74-C308-439F-850A-4A2E8A4F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47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067FD3-0145-40ED-A483-D38ED8513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1BCE61-EA22-4625-9709-93A0642DD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43B8A72-4AB4-4DF0-BC22-A8415E346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AF6B45-A9E5-4804-8315-2882DB9B9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7771-0994-4A07-802C-3723C261E55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5231EAC-A93A-49EA-9CD4-14EDD8CE3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256AF4B-E35F-4B6E-8C83-1EAB9723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28C74-C308-439F-850A-4A2E8A4F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55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6C7681-A4B5-476F-9339-F67A25C5E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0D7E2E7-F53E-430E-B50B-0FD7216BE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7814007-7E2F-4955-9C00-B75D09308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3EF0E05-9C81-4001-90B1-84AF5D0F88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83A9075-85A9-416A-8D49-810EB3241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CB697DC-5CE3-4638-9DC5-C4EE362C1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7771-0994-4A07-802C-3723C261E55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7EB768D-28C8-4C88-9AC5-BEEACFDD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8D47784-87BC-4062-9859-C12D153A7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28C74-C308-439F-850A-4A2E8A4F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2739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BB2055-10F6-4F27-A1A8-E954B55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F6B41F2-7715-4D30-AE02-F2A458E0D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7771-0994-4A07-802C-3723C261E55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84014B6-4CF2-4189-AEAE-FF4FB9E97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8A2A8DF-0D3B-4583-A786-224EDFC85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28C74-C308-439F-850A-4A2E8A4F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29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9E45C20-77B8-468F-9CB8-24B6F793C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7771-0994-4A07-802C-3723C261E55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240930E-6E44-4D35-9825-D77D1216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CA3F07-FF97-48BA-B4A6-2B5F68D1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28C74-C308-439F-850A-4A2E8A4F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794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E8A3D-9AFB-4527-A448-8CEBC641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C17496A-886C-4CEA-8837-58C591B8A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572FAFA-41EF-4341-8E1A-EEA06CD56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57F65B-6B17-45B3-B302-A8998D8AD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7771-0994-4A07-802C-3723C261E55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4321F7-3981-4ECF-B178-4C2816EB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5F9D37-0AA3-425C-A1C7-D7E836974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28C74-C308-439F-850A-4A2E8A4F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05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1B143B-B8FB-42D6-8FD5-20F807599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0A91A1D-0D53-42E8-A381-895ED9231A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B68DAB8-ABC8-4698-9475-E030D368D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C47765D-53E0-4E6C-9ED4-2FEA9F0C0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F7771-0994-4A07-802C-3723C261E55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DF87A24-2E10-4BF9-8E51-404D893A5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38BB258-18C3-4AC1-B0EA-0532BE650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28C74-C308-439F-850A-4A2E8A4F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2633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1EEC6B5-75D5-4EC4-8534-99EE9F2F0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704E2F2-DF6C-42D2-AE6A-E584D749F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55E824-ED4B-44A6-833F-C240B9D9ED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F7771-0994-4A07-802C-3723C261E55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3814BE-67D5-42A9-95E6-192DA8469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FBFB0F-5889-487C-A9F1-5E160DD20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28C74-C308-439F-850A-4A2E8A4F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17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09D5D5A-86A3-4A28-99B3-DD8B79633192}"/>
              </a:ext>
            </a:extLst>
          </p:cNvPr>
          <p:cNvSpPr txBox="1"/>
          <p:nvPr/>
        </p:nvSpPr>
        <p:spPr>
          <a:xfrm>
            <a:off x="-371339" y="0"/>
            <a:ext cx="484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Digestive </a:t>
            </a:r>
            <a:r>
              <a:rPr lang="cs-CZ" sz="3600" dirty="0" err="1"/>
              <a:t>system</a:t>
            </a:r>
            <a:endParaRPr lang="cs-CZ" sz="36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1E7CFF8-6881-1C14-4690-C5692A5FE3EE}"/>
              </a:ext>
            </a:extLst>
          </p:cNvPr>
          <p:cNvSpPr txBox="1"/>
          <p:nvPr/>
        </p:nvSpPr>
        <p:spPr>
          <a:xfrm>
            <a:off x="111966" y="560827"/>
            <a:ext cx="12192000" cy="6297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Teeth, general structure, sets of teeth (types of dentition), characteristic features of individual types of teeth of permanent dentition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Teeth formula of deciduous and permanent dentitions, teeth eruption and exchange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Oral vestibule 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(vestibulum </a:t>
            </a:r>
            <a:r>
              <a:rPr lang="en-GB" sz="1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oris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borders, content, communication with the oral cavity proper 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Oral cavity proper 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(cavum </a:t>
            </a:r>
            <a:r>
              <a:rPr lang="en-GB" sz="1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oris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proprium)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borders, contents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Tongue 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(lingua)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gross anatomy, blood supply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Tongue 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(lingua)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muscles, nerves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Hard palate: structure, blood supply and nerves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Soft palate: muscles, blood supply and nerves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Major salivary glands: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syntopy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courses of their ducts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Salivary glands: nerves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Pharynx: parts, general structure of the wall,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syntopy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Pharynx: muscles, nerves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Oesophagus: wall structure, course,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GB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yntopy</a:t>
            </a:r>
            <a:r>
              <a:rPr lang="en-GB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physiological constrictions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Oesophagus: blood supply and nerves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Stomach 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(ventriculus, </a:t>
            </a:r>
            <a:r>
              <a:rPr lang="en-GB" sz="1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gaster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description, structure of the wall,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GB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yntopy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Stomach 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(ventriculus, </a:t>
            </a:r>
            <a:r>
              <a:rPr lang="en-GB" sz="1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gaster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blood supply and nerves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Small intestine 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intestinum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tenue)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structure of the wall, division, blood supply 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Duodenum: parts, position, relation to the peritoneal cavity, blood supply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Large intestine 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intestinum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crassum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parts, structure of the wall, relation to the peritoneal cavity, blood supply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Caecum: structure, appendix 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(appendix </a:t>
            </a:r>
            <a:r>
              <a:rPr lang="en-GB" sz="1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vermiformis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relation to the peritoneal cavity, blood supply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Rectum: structure,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GB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yntopy</a:t>
            </a:r>
            <a:r>
              <a:rPr lang="en-GB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blood supply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Liver 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hepar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gross anatomy, structure,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GB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yntopy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Liver 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hepar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nutritional blood supply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Liver 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hepar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functional blood supply, portal vein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Liver 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hepar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extrahepatic bile ducts 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Gallbladder 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(vesica </a:t>
            </a:r>
            <a:r>
              <a:rPr lang="en-GB" sz="1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biliaris</a:t>
            </a:r>
            <a:r>
              <a:rPr lang="en-GB" sz="1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structure,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syntopy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flow of bile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Pancreas: structure,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GB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yntopy</a:t>
            </a:r>
            <a:r>
              <a:rPr lang="en-GB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GB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blood supply</a:t>
            </a:r>
            <a:r>
              <a:rPr lang="en-GB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829BDE4-20F9-7C01-FF56-B213DEF09C76}"/>
              </a:ext>
            </a:extLst>
          </p:cNvPr>
          <p:cNvSpPr txBox="1"/>
          <p:nvPr/>
        </p:nvSpPr>
        <p:spPr>
          <a:xfrm>
            <a:off x="6044684" y="1073342"/>
            <a:ext cx="6147316" cy="2487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Abdominal regions and orientation lines</a:t>
            </a:r>
            <a:endParaRPr lang="cs-CZ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Structure of the abdominal wall</a:t>
            </a:r>
            <a:endParaRPr lang="cs-CZ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Projections of organs onto the anterior abdominal wall</a:t>
            </a:r>
            <a:endParaRPr lang="cs-CZ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Umbilical region </a:t>
            </a:r>
            <a:r>
              <a:rPr lang="en-GB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(reg. </a:t>
            </a:r>
            <a:r>
              <a:rPr lang="en-GB" sz="105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umbilicalis</a:t>
            </a:r>
            <a:r>
              <a:rPr lang="en-GB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Inguinal canal </a:t>
            </a:r>
            <a:r>
              <a:rPr lang="en-GB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05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canalis</a:t>
            </a:r>
            <a:r>
              <a:rPr lang="en-GB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5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inguinalis</a:t>
            </a:r>
            <a:r>
              <a:rPr lang="en-GB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Supracolic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compartment of the peritoneal cavity </a:t>
            </a:r>
            <a:r>
              <a:rPr lang="en-GB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(pars </a:t>
            </a:r>
            <a:r>
              <a:rPr lang="en-GB" sz="105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supramesocolica</a:t>
            </a:r>
            <a:r>
              <a:rPr lang="en-GB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Infracolic</a:t>
            </a: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compartment of the peritoneal cavity </a:t>
            </a:r>
            <a:r>
              <a:rPr lang="en-GB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(pars </a:t>
            </a:r>
            <a:r>
              <a:rPr lang="en-GB" sz="105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inframesocolica</a:t>
            </a:r>
            <a:r>
              <a:rPr lang="en-GB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Retroperitoneal space </a:t>
            </a:r>
            <a:r>
              <a:rPr lang="en-GB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05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spatium</a:t>
            </a:r>
            <a:r>
              <a:rPr lang="en-GB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5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retroperitoneale</a:t>
            </a:r>
            <a:r>
              <a:rPr lang="en-GB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Peritoneum: folds </a:t>
            </a:r>
            <a:endParaRPr lang="cs-CZ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Recesses of the peritoneal cavity</a:t>
            </a:r>
            <a:endParaRPr lang="cs-CZ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5A219E1-E67F-0BBE-DD6F-3887CD5B0D5A}"/>
              </a:ext>
            </a:extLst>
          </p:cNvPr>
          <p:cNvSpPr txBox="1"/>
          <p:nvPr/>
        </p:nvSpPr>
        <p:spPr>
          <a:xfrm>
            <a:off x="6044684" y="3925119"/>
            <a:ext cx="6097554" cy="295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Spleen </a:t>
            </a:r>
            <a:r>
              <a:rPr lang="en-GB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(lien)</a:t>
            </a:r>
            <a:r>
              <a:rPr lang="en-GB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structure, blood supply, </a:t>
            </a:r>
            <a:r>
              <a:rPr lang="en-GB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syntopy</a:t>
            </a:r>
            <a:r>
              <a:rPr lang="en-GB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584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>
            <a:extLst>
              <a:ext uri="{FF2B5EF4-FFF2-40B4-BE49-F238E27FC236}">
                <a16:creationId xmlns:a16="http://schemas.microsoft.com/office/drawing/2014/main" id="{4948364E-FDAE-43E8-A956-8B909EFE7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32" b="4247"/>
          <a:stretch/>
        </p:blipFill>
        <p:spPr bwMode="auto">
          <a:xfrm>
            <a:off x="0" y="0"/>
            <a:ext cx="2677886" cy="685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 descr="img163">
            <a:extLst>
              <a:ext uri="{FF2B5EF4-FFF2-40B4-BE49-F238E27FC236}">
                <a16:creationId xmlns:a16="http://schemas.microsoft.com/office/drawing/2014/main" id="{20CA808E-CDF3-430C-BB7D-96A0544E9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" t="15292" r="53316" b="38864"/>
          <a:stretch>
            <a:fillRect/>
          </a:stretch>
        </p:blipFill>
        <p:spPr bwMode="auto">
          <a:xfrm>
            <a:off x="2677885" y="0"/>
            <a:ext cx="4021495" cy="684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 descr="img163">
            <a:extLst>
              <a:ext uri="{FF2B5EF4-FFF2-40B4-BE49-F238E27FC236}">
                <a16:creationId xmlns:a16="http://schemas.microsoft.com/office/drawing/2014/main" id="{4AE80640-9CC0-4DFF-839A-7AD016DAE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3" t="40923" r="17128" b="36189"/>
          <a:stretch>
            <a:fillRect/>
          </a:stretch>
        </p:blipFill>
        <p:spPr bwMode="auto">
          <a:xfrm>
            <a:off x="6096000" y="3302748"/>
            <a:ext cx="3337249" cy="354504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342681DA-9CB4-4A55-A79D-75BA955A86D7}"/>
              </a:ext>
            </a:extLst>
          </p:cNvPr>
          <p:cNvSpPr txBox="1"/>
          <p:nvPr/>
        </p:nvSpPr>
        <p:spPr>
          <a:xfrm flipH="1">
            <a:off x="5818725" y="111967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Describe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constrictions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esophagus</a:t>
            </a:r>
            <a:r>
              <a:rPr lang="cs-CZ" sz="2400" b="1" dirty="0"/>
              <a:t>: 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0D59541B-3933-4420-B216-60C2D6D95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" t="31738" r="58861" b="17317"/>
          <a:stretch>
            <a:fillRect/>
          </a:stretch>
        </p:blipFill>
        <p:spPr bwMode="auto">
          <a:xfrm>
            <a:off x="9514115" y="4858658"/>
            <a:ext cx="1901825" cy="198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E04FAB1-3862-C158-D454-6FA4DEC801EC}"/>
              </a:ext>
            </a:extLst>
          </p:cNvPr>
          <p:cNvSpPr txBox="1"/>
          <p:nvPr/>
        </p:nvSpPr>
        <p:spPr>
          <a:xfrm>
            <a:off x="5818725" y="685599"/>
            <a:ext cx="6606072" cy="1843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Oesophagus: wall structure, course,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yntopy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physiological constrictions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Oesophagus: blood supply and nerves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6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A8C969E-6396-478B-8C5F-C84B22A4F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14" y="3433764"/>
            <a:ext cx="3065535" cy="343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0" descr="img164">
            <a:extLst>
              <a:ext uri="{FF2B5EF4-FFF2-40B4-BE49-F238E27FC236}">
                <a16:creationId xmlns:a16="http://schemas.microsoft.com/office/drawing/2014/main" id="{816D41C8-408B-4C07-94FD-76F54E384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5" t="32062" r="23804" b="27371"/>
          <a:stretch>
            <a:fillRect/>
          </a:stretch>
        </p:blipFill>
        <p:spPr bwMode="auto">
          <a:xfrm>
            <a:off x="7275530" y="80182"/>
            <a:ext cx="4860523" cy="532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F5018E5-A6AA-424B-895C-D653BF826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8863622-7F46-449E-B93F-41A529801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8FA5205-4DE9-4957-82E8-D0CB8A9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346E553-47D5-41E9-89BE-3A33BBDFB9DF}"/>
              </a:ext>
            </a:extLst>
          </p:cNvPr>
          <p:cNvSpPr txBox="1"/>
          <p:nvPr/>
        </p:nvSpPr>
        <p:spPr>
          <a:xfrm flipH="1">
            <a:off x="148355" y="158619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Describe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muscular</a:t>
            </a:r>
            <a:r>
              <a:rPr lang="cs-CZ" sz="2400" b="1" dirty="0"/>
              <a:t> </a:t>
            </a:r>
            <a:r>
              <a:rPr lang="cs-CZ" sz="2400" b="1" dirty="0" err="1"/>
              <a:t>layer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stomach</a:t>
            </a:r>
            <a:r>
              <a:rPr lang="cs-CZ" sz="2400" b="1" dirty="0"/>
              <a:t>: </a:t>
            </a:r>
          </a:p>
        </p:txBody>
      </p:sp>
      <p:pic>
        <p:nvPicPr>
          <p:cNvPr id="7" name="Zástupný obsah 8">
            <a:extLst>
              <a:ext uri="{FF2B5EF4-FFF2-40B4-BE49-F238E27FC236}">
                <a16:creationId xmlns:a16="http://schemas.microsoft.com/office/drawing/2014/main" id="{94DCD9EF-ECE7-8C73-EA81-3FAD5A5768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" r="59582" b="6063"/>
          <a:stretch/>
        </p:blipFill>
        <p:spPr>
          <a:xfrm>
            <a:off x="1918" y="3433764"/>
            <a:ext cx="4094915" cy="343376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6AF00A7-A9DF-B921-3219-80D5643DDA8E}"/>
              </a:ext>
            </a:extLst>
          </p:cNvPr>
          <p:cNvSpPr txBox="1"/>
          <p:nvPr/>
        </p:nvSpPr>
        <p:spPr>
          <a:xfrm>
            <a:off x="148355" y="620284"/>
            <a:ext cx="7213498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Stomach 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(ventriculus,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gaster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description, structure of the wall,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yntopy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Stomach 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(ventriculus,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gaster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blood supply and nerves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445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B6D54E6D-4199-4996-8F9F-C9B7A3D60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1" y="1687066"/>
            <a:ext cx="4792985" cy="517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Výsledek obrázku pro plica longitudinalis duodeni">
            <a:extLst>
              <a:ext uri="{FF2B5EF4-FFF2-40B4-BE49-F238E27FC236}">
                <a16:creationId xmlns:a16="http://schemas.microsoft.com/office/drawing/2014/main" id="{55F1E3B4-7BB3-41D8-BB61-D6200A92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8000" r="19289" b="6950"/>
          <a:stretch>
            <a:fillRect/>
          </a:stretch>
        </p:blipFill>
        <p:spPr bwMode="auto">
          <a:xfrm>
            <a:off x="6665627" y="2209800"/>
            <a:ext cx="4878879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1C504F5-24F2-4A65-A566-A1F313C86CA1}"/>
              </a:ext>
            </a:extLst>
          </p:cNvPr>
          <p:cNvSpPr txBox="1"/>
          <p:nvPr/>
        </p:nvSpPr>
        <p:spPr>
          <a:xfrm flipH="1">
            <a:off x="351147" y="205273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Name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parts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duodenum: </a:t>
            </a:r>
          </a:p>
        </p:txBody>
      </p:sp>
      <p:pic>
        <p:nvPicPr>
          <p:cNvPr id="6" name="Picture 16" descr="img161">
            <a:extLst>
              <a:ext uri="{FF2B5EF4-FFF2-40B4-BE49-F238E27FC236}">
                <a16:creationId xmlns:a16="http://schemas.microsoft.com/office/drawing/2014/main" id="{D6F7C839-7B89-45BD-B3D7-C5350CE50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2" t="23557" r="47137" b="48167"/>
          <a:stretch>
            <a:fillRect/>
          </a:stretch>
        </p:blipFill>
        <p:spPr bwMode="auto">
          <a:xfrm>
            <a:off x="9608119" y="0"/>
            <a:ext cx="2583881" cy="328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EEF8C34-1F9E-BE8C-D10B-64E9C19807FF}"/>
              </a:ext>
            </a:extLst>
          </p:cNvPr>
          <p:cNvSpPr txBox="1"/>
          <p:nvPr/>
        </p:nvSpPr>
        <p:spPr>
          <a:xfrm>
            <a:off x="221602" y="564797"/>
            <a:ext cx="9099680" cy="101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Duodenum: parts, position, relation to the peritoneal cavity, blood supply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783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842890A9-6E06-4C5F-B6A1-310FB4F3C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"/>
          <a:stretch>
            <a:fillRect/>
          </a:stretch>
        </p:blipFill>
        <p:spPr bwMode="auto">
          <a:xfrm>
            <a:off x="5915608" y="2472613"/>
            <a:ext cx="5969142" cy="397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872EE5B8-9BFC-432F-A7D7-AAB42613F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5"/>
          <a:stretch>
            <a:fillRect/>
          </a:stretch>
        </p:blipFill>
        <p:spPr bwMode="auto">
          <a:xfrm>
            <a:off x="157141" y="2457362"/>
            <a:ext cx="5251505" cy="398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E0D5F14-4C83-4391-8E61-5A302C946A62}"/>
              </a:ext>
            </a:extLst>
          </p:cNvPr>
          <p:cNvSpPr txBox="1"/>
          <p:nvPr/>
        </p:nvSpPr>
        <p:spPr>
          <a:xfrm flipH="1">
            <a:off x="2400610" y="268987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Describe</a:t>
            </a:r>
            <a:r>
              <a:rPr lang="cs-CZ" sz="2400" b="1" dirty="0"/>
              <a:t> </a:t>
            </a:r>
            <a:r>
              <a:rPr lang="cs-CZ" sz="2400" b="1" dirty="0" err="1"/>
              <a:t>differences</a:t>
            </a:r>
            <a:r>
              <a:rPr lang="cs-CZ" sz="2400" b="1" dirty="0"/>
              <a:t> </a:t>
            </a:r>
            <a:r>
              <a:rPr lang="cs-CZ" sz="2400" b="1" dirty="0" err="1"/>
              <a:t>between</a:t>
            </a:r>
            <a:r>
              <a:rPr lang="cs-CZ" sz="2400" b="1" dirty="0"/>
              <a:t> jejunum and ileum: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E8C661F-C495-6C7C-214A-5B29E72B5526}"/>
              </a:ext>
            </a:extLst>
          </p:cNvPr>
          <p:cNvSpPr txBox="1"/>
          <p:nvPr/>
        </p:nvSpPr>
        <p:spPr>
          <a:xfrm>
            <a:off x="2400610" y="604369"/>
            <a:ext cx="8357586" cy="101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Small intestine 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intestinum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tenue)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structure of the wall, division, blood supply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6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52F5111-3DBE-4B11-BED1-D5603FADD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05"/>
          <a:stretch>
            <a:fillRect/>
          </a:stretch>
        </p:blipFill>
        <p:spPr bwMode="auto">
          <a:xfrm>
            <a:off x="1903672" y="1879600"/>
            <a:ext cx="48006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EDB429-4A3B-4F47-8689-77534774A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776800"/>
            <a:ext cx="4024960" cy="50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1CC2707-F36F-4E01-9DFC-156C34890845}"/>
              </a:ext>
            </a:extLst>
          </p:cNvPr>
          <p:cNvSpPr txBox="1"/>
          <p:nvPr/>
        </p:nvSpPr>
        <p:spPr>
          <a:xfrm flipH="1">
            <a:off x="783999" y="99770"/>
            <a:ext cx="9712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Describe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projection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appendix</a:t>
            </a:r>
            <a:r>
              <a:rPr lang="cs-CZ" sz="2400" b="1" dirty="0"/>
              <a:t> on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anterior</a:t>
            </a:r>
            <a:r>
              <a:rPr lang="cs-CZ" sz="2400" b="1" dirty="0"/>
              <a:t> </a:t>
            </a:r>
            <a:r>
              <a:rPr lang="cs-CZ" sz="2400" b="1" dirty="0" err="1"/>
              <a:t>abdominal</a:t>
            </a:r>
            <a:r>
              <a:rPr lang="cs-CZ" sz="2400" b="1" dirty="0"/>
              <a:t> </a:t>
            </a:r>
            <a:r>
              <a:rPr lang="cs-CZ" sz="2400" b="1" dirty="0" err="1"/>
              <a:t>wall</a:t>
            </a:r>
            <a:r>
              <a:rPr lang="cs-CZ" sz="2400" b="1" dirty="0"/>
              <a:t>: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4FA0E03-8626-EC8D-E0C7-32733B8C50B8}"/>
              </a:ext>
            </a:extLst>
          </p:cNvPr>
          <p:cNvSpPr txBox="1"/>
          <p:nvPr/>
        </p:nvSpPr>
        <p:spPr>
          <a:xfrm>
            <a:off x="837034" y="597004"/>
            <a:ext cx="10517931" cy="101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Caecum: structure, appendix 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(appendix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vermiformis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relation to the peritoneal cavity, blood supply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036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4B0A38A3-FF13-4A0B-8290-5AFDD5DC8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0"/>
            <a:ext cx="6137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97D5CE36-C790-4A1E-8C51-EF17AF4C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91" y="1733228"/>
            <a:ext cx="3646043" cy="512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A31ED87-C1F5-489D-BCF1-59A0B8B848B4}"/>
              </a:ext>
            </a:extLst>
          </p:cNvPr>
          <p:cNvSpPr txBox="1"/>
          <p:nvPr/>
        </p:nvSpPr>
        <p:spPr>
          <a:xfrm flipH="1">
            <a:off x="-90664" y="74826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Describe</a:t>
            </a:r>
            <a:r>
              <a:rPr lang="cs-CZ" sz="2400" b="1" dirty="0"/>
              <a:t> </a:t>
            </a:r>
            <a:r>
              <a:rPr lang="cs-CZ" sz="2400" b="1" dirty="0" err="1"/>
              <a:t>differences</a:t>
            </a:r>
            <a:r>
              <a:rPr lang="cs-CZ" sz="2400" b="1" dirty="0"/>
              <a:t>- </a:t>
            </a:r>
            <a:r>
              <a:rPr lang="cs-CZ" sz="2400" b="1" dirty="0" err="1"/>
              <a:t>haustra</a:t>
            </a:r>
            <a:r>
              <a:rPr lang="cs-CZ" sz="2400" b="1" dirty="0"/>
              <a:t> and </a:t>
            </a:r>
            <a:r>
              <a:rPr lang="cs-CZ" sz="2400" b="1" dirty="0" err="1"/>
              <a:t>teniae</a:t>
            </a:r>
            <a:r>
              <a:rPr lang="cs-CZ" sz="2400" b="1" dirty="0"/>
              <a:t>: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C3B8D3C-59DA-2E79-5978-60EE0D6CB0D3}"/>
              </a:ext>
            </a:extLst>
          </p:cNvPr>
          <p:cNvSpPr txBox="1"/>
          <p:nvPr/>
        </p:nvSpPr>
        <p:spPr>
          <a:xfrm>
            <a:off x="0" y="305658"/>
            <a:ext cx="6190860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Large intestine 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intestinum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crassum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parts, structure of the wall, relation to the peritoneal cavity, blood supply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6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7" name="Picture 17">
            <a:extLst>
              <a:ext uri="{FF2B5EF4-FFF2-40B4-BE49-F238E27FC236}">
                <a16:creationId xmlns:a16="http://schemas.microsoft.com/office/drawing/2014/main" id="{41C8BF5E-3E99-4B75-A913-4F1B81216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58441" y="1124442"/>
            <a:ext cx="6084707" cy="538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id="{C8D40643-44A6-41FC-928B-BE20106D5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0"/>
          <a:stretch>
            <a:fillRect/>
          </a:stretch>
        </p:blipFill>
        <p:spPr bwMode="auto">
          <a:xfrm>
            <a:off x="253353" y="903646"/>
            <a:ext cx="3674836" cy="597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DF13470-F826-4C3C-99BF-EE3B36D02A07}"/>
              </a:ext>
            </a:extLst>
          </p:cNvPr>
          <p:cNvSpPr txBox="1"/>
          <p:nvPr/>
        </p:nvSpPr>
        <p:spPr>
          <a:xfrm flipH="1">
            <a:off x="35897" y="0"/>
            <a:ext cx="11817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Describe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curvatures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rectum</a:t>
            </a:r>
            <a:r>
              <a:rPr lang="cs-CZ" sz="2400" b="1" dirty="0"/>
              <a:t> (in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sagital</a:t>
            </a:r>
            <a:r>
              <a:rPr lang="cs-CZ" sz="2400" b="1" dirty="0"/>
              <a:t> and </a:t>
            </a:r>
            <a:r>
              <a:rPr lang="cs-CZ" sz="2400" b="1" dirty="0" err="1"/>
              <a:t>frontal</a:t>
            </a:r>
            <a:r>
              <a:rPr lang="cs-CZ" sz="2400" b="1" dirty="0"/>
              <a:t> plane) : </a:t>
            </a:r>
          </a:p>
        </p:txBody>
      </p:sp>
      <p:pic>
        <p:nvPicPr>
          <p:cNvPr id="6" name="Picture 18" descr="obr037">
            <a:extLst>
              <a:ext uri="{FF2B5EF4-FFF2-40B4-BE49-F238E27FC236}">
                <a16:creationId xmlns:a16="http://schemas.microsoft.com/office/drawing/2014/main" id="{6D8F7BC3-F572-4225-8A68-5A9D23FB6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12480" r="2992" b="3543"/>
          <a:stretch>
            <a:fillRect/>
          </a:stretch>
        </p:blipFill>
        <p:spPr bwMode="auto">
          <a:xfrm>
            <a:off x="4090668" y="2145323"/>
            <a:ext cx="3495503" cy="25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154D3E9-DB73-12AA-A201-E19ADA1C4412}"/>
              </a:ext>
            </a:extLst>
          </p:cNvPr>
          <p:cNvSpPr txBox="1"/>
          <p:nvPr/>
        </p:nvSpPr>
        <p:spPr>
          <a:xfrm>
            <a:off x="4090668" y="522255"/>
            <a:ext cx="6125546" cy="101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Rectum: structure,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yntopy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blood supply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6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4">
            <a:extLst>
              <a:ext uri="{FF2B5EF4-FFF2-40B4-BE49-F238E27FC236}">
                <a16:creationId xmlns:a16="http://schemas.microsoft.com/office/drawing/2014/main" id="{7250F885-599C-4D67-B040-266055A33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3384" r="2577" b="2257"/>
          <a:stretch>
            <a:fillRect/>
          </a:stretch>
        </p:blipFill>
        <p:spPr bwMode="auto">
          <a:xfrm>
            <a:off x="4703116" y="1379997"/>
            <a:ext cx="7304087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5" name="Picture 20" descr="žaludek">
            <a:extLst>
              <a:ext uri="{FF2B5EF4-FFF2-40B4-BE49-F238E27FC236}">
                <a16:creationId xmlns:a16="http://schemas.microsoft.com/office/drawing/2014/main" id="{F87A833B-2F9F-46E4-8DA7-3FC958801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t="6082" r="2325" b="14598"/>
          <a:stretch>
            <a:fillRect/>
          </a:stretch>
        </p:blipFill>
        <p:spPr bwMode="auto">
          <a:xfrm>
            <a:off x="184797" y="2982694"/>
            <a:ext cx="4330819" cy="359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203F5B0-ECFA-48CE-90E3-65334CB87A5A}"/>
              </a:ext>
            </a:extLst>
          </p:cNvPr>
          <p:cNvSpPr txBox="1"/>
          <p:nvPr/>
        </p:nvSpPr>
        <p:spPr>
          <a:xfrm flipH="1">
            <a:off x="311148" y="144363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Describe</a:t>
            </a:r>
            <a:r>
              <a:rPr lang="cs-CZ" sz="2400" b="1" dirty="0"/>
              <a:t> </a:t>
            </a:r>
            <a:r>
              <a:rPr lang="cs-CZ" sz="2400" b="1" dirty="0" err="1"/>
              <a:t>impressions</a:t>
            </a:r>
            <a:r>
              <a:rPr lang="cs-CZ" sz="2400" b="1" dirty="0"/>
              <a:t>: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36F1F54-906F-2064-AED7-4B9C2D82ECEB}"/>
              </a:ext>
            </a:extLst>
          </p:cNvPr>
          <p:cNvSpPr txBox="1"/>
          <p:nvPr/>
        </p:nvSpPr>
        <p:spPr>
          <a:xfrm>
            <a:off x="0" y="434245"/>
            <a:ext cx="6097554" cy="2258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Liver 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hepar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gross anatomy, structure,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yntopy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Liver 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hepar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nutritional blood supply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Liver 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hepar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functional blood supply, portal vein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Liver 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hepar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extrahepatic bile ducts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3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243" name="Object 10">
            <a:extLst>
              <a:ext uri="{FF2B5EF4-FFF2-40B4-BE49-F238E27FC236}">
                <a16:creationId xmlns:a16="http://schemas.microsoft.com/office/drawing/2014/main" id="{9F478761-6B34-4254-951C-DF8EC95D26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176711"/>
              </p:ext>
            </p:extLst>
          </p:nvPr>
        </p:nvGraphicFramePr>
        <p:xfrm>
          <a:off x="0" y="1692115"/>
          <a:ext cx="5257800" cy="502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Fotografie" r:id="rId3" imgW="7561905" imgH="6066667" progId="MSPhotoEd.3">
                  <p:embed/>
                </p:oleObj>
              </mc:Choice>
              <mc:Fallback>
                <p:oleObj name="Fotografie" r:id="rId3" imgW="7561905" imgH="6066667" progId="MSPhotoEd.3">
                  <p:embed/>
                  <p:pic>
                    <p:nvPicPr>
                      <p:cNvPr id="138243" name="Object 10">
                        <a:extLst>
                          <a:ext uri="{FF2B5EF4-FFF2-40B4-BE49-F238E27FC236}">
                            <a16:creationId xmlns:a16="http://schemas.microsoft.com/office/drawing/2014/main" id="{9F478761-6B34-4254-951C-DF8EC95D26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282" t="11868" r="16663" b="5934"/>
                      <a:stretch>
                        <a:fillRect/>
                      </a:stretch>
                    </p:blipFill>
                    <p:spPr bwMode="auto">
                      <a:xfrm>
                        <a:off x="0" y="1692115"/>
                        <a:ext cx="5257800" cy="502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CD11B1C2-CF25-4B19-949F-3ABC6564AA0B}"/>
              </a:ext>
            </a:extLst>
          </p:cNvPr>
          <p:cNvSpPr txBox="1"/>
          <p:nvPr/>
        </p:nvSpPr>
        <p:spPr>
          <a:xfrm flipH="1">
            <a:off x="126394" y="143035"/>
            <a:ext cx="9054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Draw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projection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gallbadder</a:t>
            </a:r>
            <a:r>
              <a:rPr lang="cs-CZ" sz="2400" b="1" dirty="0"/>
              <a:t> and </a:t>
            </a:r>
            <a:r>
              <a:rPr lang="cs-CZ" sz="2400" b="1" dirty="0" err="1"/>
              <a:t>papilla</a:t>
            </a:r>
            <a:r>
              <a:rPr lang="cs-CZ" sz="2400" b="1" dirty="0"/>
              <a:t> </a:t>
            </a:r>
            <a:r>
              <a:rPr lang="cs-CZ" sz="2400" b="1" dirty="0" err="1"/>
              <a:t>duodeni</a:t>
            </a:r>
            <a:r>
              <a:rPr lang="cs-CZ" sz="2400" b="1" dirty="0"/>
              <a:t> major: </a:t>
            </a:r>
          </a:p>
        </p:txBody>
      </p:sp>
      <p:pic>
        <p:nvPicPr>
          <p:cNvPr id="6" name="Picture 2" descr="axial skeleton diagram no labels">
            <a:extLst>
              <a:ext uri="{FF2B5EF4-FFF2-40B4-BE49-F238E27FC236}">
                <a16:creationId xmlns:a16="http://schemas.microsoft.com/office/drawing/2014/main" id="{DDC55C70-77F5-4651-AD0F-A9192D889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366" y="604700"/>
            <a:ext cx="4673633" cy="625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3CEE5F7-22BA-1D35-FC14-7C52D2FA7028}"/>
              </a:ext>
            </a:extLst>
          </p:cNvPr>
          <p:cNvSpPr txBox="1"/>
          <p:nvPr/>
        </p:nvSpPr>
        <p:spPr>
          <a:xfrm>
            <a:off x="206553" y="512747"/>
            <a:ext cx="6097554" cy="101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Gallbladder 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(vesica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biliaris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structure,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syntopy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flow of bile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3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6">
            <a:extLst>
              <a:ext uri="{FF2B5EF4-FFF2-40B4-BE49-F238E27FC236}">
                <a16:creationId xmlns:a16="http://schemas.microsoft.com/office/drawing/2014/main" id="{9DD8B37E-D80A-4AC2-A2B1-40317506A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4064000"/>
            <a:ext cx="3132137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0291" name="Picture 4">
            <a:extLst>
              <a:ext uri="{FF2B5EF4-FFF2-40B4-BE49-F238E27FC236}">
                <a16:creationId xmlns:a16="http://schemas.microsoft.com/office/drawing/2014/main" id="{0D86D63F-5EC9-4AB3-8033-A68811CDF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" y="1754111"/>
            <a:ext cx="6264275" cy="495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D961228-41C9-46AC-A561-F2321A63C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6672"/>
          <a:stretch>
            <a:fillRect/>
          </a:stretch>
        </p:blipFill>
        <p:spPr bwMode="auto">
          <a:xfrm>
            <a:off x="6842438" y="0"/>
            <a:ext cx="5182557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E3BA116-3C51-4767-9A8E-5B6E0FD66EDB}"/>
              </a:ext>
            </a:extLst>
          </p:cNvPr>
          <p:cNvSpPr txBox="1"/>
          <p:nvPr/>
        </p:nvSpPr>
        <p:spPr>
          <a:xfrm flipH="1">
            <a:off x="73386" y="0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Describe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exocrinal</a:t>
            </a:r>
            <a:r>
              <a:rPr lang="cs-CZ" sz="2400" b="1" dirty="0"/>
              <a:t> part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pancreas</a:t>
            </a:r>
            <a:r>
              <a:rPr lang="cs-CZ" sz="2400" b="1" dirty="0"/>
              <a:t>: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78E5276-8E65-C602-729B-1962CA9D7918}"/>
              </a:ext>
            </a:extLst>
          </p:cNvPr>
          <p:cNvSpPr txBox="1"/>
          <p:nvPr/>
        </p:nvSpPr>
        <p:spPr>
          <a:xfrm>
            <a:off x="167005" y="405637"/>
            <a:ext cx="6106884" cy="101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Pancreas: structure,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yntopy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blood supply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3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BE1ED-D12F-455D-8FD9-8CE0D98C5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437" y="1150389"/>
            <a:ext cx="10260563" cy="578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44E5142-4E0C-40BC-A8FA-A6C77178E3E9}"/>
              </a:ext>
            </a:extLst>
          </p:cNvPr>
          <p:cNvSpPr txBox="1"/>
          <p:nvPr/>
        </p:nvSpPr>
        <p:spPr>
          <a:xfrm flipH="1">
            <a:off x="474926" y="270587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Describe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structure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gastrointestinal</a:t>
            </a:r>
            <a:r>
              <a:rPr lang="cs-CZ" sz="2400" b="1" dirty="0"/>
              <a:t> tube: </a:t>
            </a:r>
          </a:p>
        </p:txBody>
      </p:sp>
    </p:spTree>
    <p:extLst>
      <p:ext uri="{BB962C8B-B14F-4D97-AF65-F5344CB8AC3E}">
        <p14:creationId xmlns:p14="http://schemas.microsoft.com/office/powerpoint/2010/main" val="1516906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11" descr="peritoneum 3">
            <a:extLst>
              <a:ext uri="{FF2B5EF4-FFF2-40B4-BE49-F238E27FC236}">
                <a16:creationId xmlns:a16="http://schemas.microsoft.com/office/drawing/2014/main" id="{D75FEAC2-917C-42D2-AC70-699E24CD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" b="6490"/>
          <a:stretch>
            <a:fillRect/>
          </a:stretch>
        </p:blipFill>
        <p:spPr bwMode="auto">
          <a:xfrm>
            <a:off x="0" y="3358188"/>
            <a:ext cx="41402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5" descr="lien 1">
            <a:extLst>
              <a:ext uri="{FF2B5EF4-FFF2-40B4-BE49-F238E27FC236}">
                <a16:creationId xmlns:a16="http://schemas.microsoft.com/office/drawing/2014/main" id="{DB3D278B-8407-4023-B73C-7FF653831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t="11295" r="53186" b="21668"/>
          <a:stretch/>
        </p:blipFill>
        <p:spPr bwMode="auto">
          <a:xfrm>
            <a:off x="7909560" y="0"/>
            <a:ext cx="4282440" cy="514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F942AB5-47AC-4655-B181-FA5F5E598DEB}"/>
              </a:ext>
            </a:extLst>
          </p:cNvPr>
          <p:cNvSpPr txBox="1"/>
          <p:nvPr/>
        </p:nvSpPr>
        <p:spPr>
          <a:xfrm flipH="1">
            <a:off x="518145" y="155575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Describe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impressions</a:t>
            </a:r>
            <a:r>
              <a:rPr lang="cs-CZ" sz="2400" b="1" dirty="0"/>
              <a:t> : </a:t>
            </a:r>
          </a:p>
        </p:txBody>
      </p:sp>
      <p:graphicFrame>
        <p:nvGraphicFramePr>
          <p:cNvPr id="9" name="Object 10">
            <a:extLst>
              <a:ext uri="{FF2B5EF4-FFF2-40B4-BE49-F238E27FC236}">
                <a16:creationId xmlns:a16="http://schemas.microsoft.com/office/drawing/2014/main" id="{FC31A714-2710-4209-8340-472D7FE015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469235"/>
              </p:ext>
            </p:extLst>
          </p:nvPr>
        </p:nvGraphicFramePr>
        <p:xfrm>
          <a:off x="4213535" y="3199438"/>
          <a:ext cx="4572000" cy="341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Fotografie" r:id="rId5" imgW="7849696" imgH="6066667" progId="MSPhotoEd.3">
                  <p:embed/>
                </p:oleObj>
              </mc:Choice>
              <mc:Fallback>
                <p:oleObj name="Fotografie" r:id="rId5" imgW="7849696" imgH="6066667" progId="MSPhotoEd.3">
                  <p:embed/>
                  <p:pic>
                    <p:nvPicPr>
                      <p:cNvPr id="9" name="Object 10">
                        <a:extLst>
                          <a:ext uri="{FF2B5EF4-FFF2-40B4-BE49-F238E27FC236}">
                            <a16:creationId xmlns:a16="http://schemas.microsoft.com/office/drawing/2014/main" id="{FC31A714-2710-4209-8340-472D7FE015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93" t="1781" r="2293" b="5934"/>
                      <a:stretch>
                        <a:fillRect/>
                      </a:stretch>
                    </p:blipFill>
                    <p:spPr bwMode="auto">
                      <a:xfrm>
                        <a:off x="4213535" y="3199438"/>
                        <a:ext cx="4572000" cy="341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F6020152-EC4F-E4CF-2F0F-4B6564393DF9}"/>
              </a:ext>
            </a:extLst>
          </p:cNvPr>
          <p:cNvSpPr txBox="1"/>
          <p:nvPr/>
        </p:nvSpPr>
        <p:spPr>
          <a:xfrm>
            <a:off x="517510" y="587647"/>
            <a:ext cx="6097554" cy="101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Spleen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(lien)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structure, blood supply,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syntopy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3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787069B5-F308-4B9E-BC2A-6DEC26F18CE7}"/>
              </a:ext>
            </a:extLst>
          </p:cNvPr>
          <p:cNvSpPr txBox="1"/>
          <p:nvPr/>
        </p:nvSpPr>
        <p:spPr>
          <a:xfrm flipH="1">
            <a:off x="150017" y="29411"/>
            <a:ext cx="6243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Projections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organs</a:t>
            </a:r>
            <a:r>
              <a:rPr lang="cs-CZ" sz="2400" b="1" dirty="0"/>
              <a:t> on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anterior</a:t>
            </a:r>
            <a:r>
              <a:rPr lang="cs-CZ" sz="2400" b="1" dirty="0"/>
              <a:t> </a:t>
            </a:r>
            <a:r>
              <a:rPr lang="cs-CZ" sz="2400" b="1" dirty="0" err="1"/>
              <a:t>abdominal</a:t>
            </a:r>
            <a:r>
              <a:rPr lang="cs-CZ" sz="2400" b="1" dirty="0"/>
              <a:t> </a:t>
            </a:r>
            <a:r>
              <a:rPr lang="cs-CZ" sz="2400" b="1" dirty="0" err="1"/>
              <a:t>wall</a:t>
            </a:r>
            <a:r>
              <a:rPr lang="cs-CZ" sz="2400" b="1" dirty="0"/>
              <a:t>: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A62B406-86DD-C5B4-07D4-D634750B5BD7}"/>
              </a:ext>
            </a:extLst>
          </p:cNvPr>
          <p:cNvSpPr txBox="1"/>
          <p:nvPr/>
        </p:nvSpPr>
        <p:spPr>
          <a:xfrm>
            <a:off x="150017" y="1129304"/>
            <a:ext cx="6243891" cy="5582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Abdominal regions and orientation lines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Structure of the abdominal wall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Projections of organs onto the anterior abdominal wall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Umbilical region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(reg.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umbilicalis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Inguinal canal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canalis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inguinalis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Supracolic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compartment of the peritoneal cavity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(pars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supramesocolica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Infracolic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compartment of the peritoneal cavity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(pars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inframesocolica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Retroperitoneal space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spatium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retroperitoneale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Peritoneum: folds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Recesses of the peritoneal cavity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7C4B19E-2C60-442D-A0B3-09B5A71F6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08" y="0"/>
            <a:ext cx="5798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46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CBB7030-5ADF-445B-8580-7E3AE9DD0301}"/>
              </a:ext>
            </a:extLst>
          </p:cNvPr>
          <p:cNvSpPr txBox="1"/>
          <p:nvPr/>
        </p:nvSpPr>
        <p:spPr>
          <a:xfrm>
            <a:off x="0" y="211943"/>
            <a:ext cx="817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400" b="1" dirty="0" err="1"/>
              <a:t>Divisions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of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the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abdominal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cavity</a:t>
            </a:r>
            <a:r>
              <a:rPr lang="cs-CZ" altLang="cs-CZ" sz="2400" b="1" dirty="0"/>
              <a:t>:</a:t>
            </a:r>
            <a:endParaRPr lang="cs-CZ" sz="24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EB1A82-FFCC-4EE7-837A-8862890D2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06" y="0"/>
            <a:ext cx="6778752" cy="689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72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743412C-5F91-4C84-8F20-74E43F2E1A19}"/>
              </a:ext>
            </a:extLst>
          </p:cNvPr>
          <p:cNvSpPr txBox="1"/>
          <p:nvPr/>
        </p:nvSpPr>
        <p:spPr>
          <a:xfrm flipH="1">
            <a:off x="310783" y="676211"/>
            <a:ext cx="31788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1. table:</a:t>
            </a:r>
          </a:p>
          <a:p>
            <a:pPr marL="457200" indent="-457200">
              <a:buAutoNum type="arabicPeriod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Ventriculus 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gaster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AutoNum type="arabicPeriod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Intestinum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tenuae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Intestinum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crassum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Duodenum</a:t>
            </a:r>
          </a:p>
          <a:p>
            <a:pPr marL="457200" indent="-457200">
              <a:buAutoNum type="arabicPeriod"/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Ceacum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Rectum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1CCCED0-6815-4274-BC52-7DEE1D26B759}"/>
              </a:ext>
            </a:extLst>
          </p:cNvPr>
          <p:cNvSpPr/>
          <p:nvPr/>
        </p:nvSpPr>
        <p:spPr>
          <a:xfrm>
            <a:off x="7654219" y="751344"/>
            <a:ext cx="40030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2. table :</a:t>
            </a:r>
          </a:p>
          <a:p>
            <a:pPr marL="457200" indent="-457200">
              <a:buAutoNum type="arabicPeriod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Cavum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oris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Palatum 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durum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et mole</a:t>
            </a:r>
          </a:p>
          <a:p>
            <a:pPr marL="457200" indent="-457200">
              <a:buAutoNum type="arabicPeriod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Lingua </a:t>
            </a:r>
          </a:p>
          <a:p>
            <a:pPr marL="457200" indent="-457200">
              <a:buAutoNum type="arabicPeriod"/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Glandulae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salivariae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Dentes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AutoNum type="arabicPeriod"/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Pharynx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D6699E1-34E8-46F2-9166-53C6C93989BE}"/>
              </a:ext>
            </a:extLst>
          </p:cNvPr>
          <p:cNvSpPr/>
          <p:nvPr/>
        </p:nvSpPr>
        <p:spPr>
          <a:xfrm>
            <a:off x="2164467" y="4658295"/>
            <a:ext cx="29551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3. table :</a:t>
            </a:r>
          </a:p>
          <a:p>
            <a:pPr marL="457200" indent="-457200">
              <a:buAutoNum type="arabicPeriod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Liver </a:t>
            </a:r>
          </a:p>
          <a:p>
            <a:pPr marL="457200" indent="-457200">
              <a:buAutoNum type="arabicPeriod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Spleen  </a:t>
            </a:r>
          </a:p>
          <a:p>
            <a:pPr marL="457200" indent="-457200">
              <a:buAutoNum type="arabicPeriod"/>
            </a:pP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Pancreas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35EAB6D-5F7D-44D1-A14B-E1BE5C7A6463}"/>
              </a:ext>
            </a:extLst>
          </p:cNvPr>
          <p:cNvSpPr txBox="1"/>
          <p:nvPr/>
        </p:nvSpPr>
        <p:spPr>
          <a:xfrm>
            <a:off x="5934270" y="4658295"/>
            <a:ext cx="3275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4. table :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1. peritoneum</a:t>
            </a:r>
          </a:p>
        </p:txBody>
      </p:sp>
    </p:spTree>
    <p:extLst>
      <p:ext uri="{BB962C8B-B14F-4D97-AF65-F5344CB8AC3E}">
        <p14:creationId xmlns:p14="http://schemas.microsoft.com/office/powerpoint/2010/main" val="307820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008EF5F-1ABD-748D-4494-7B461B1ED935}"/>
              </a:ext>
            </a:extLst>
          </p:cNvPr>
          <p:cNvSpPr txBox="1"/>
          <p:nvPr/>
        </p:nvSpPr>
        <p:spPr>
          <a:xfrm flipH="1">
            <a:off x="213669" y="251927"/>
            <a:ext cx="5673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Q</a:t>
            </a:r>
            <a:r>
              <a:rPr lang="cs-CZ" sz="2000" dirty="0"/>
              <a:t> _last </a:t>
            </a:r>
            <a:r>
              <a:rPr lang="cs-CZ" sz="2000" dirty="0" err="1"/>
              <a:t>semester</a:t>
            </a:r>
            <a:r>
              <a:rPr lang="cs-CZ" sz="2000" dirty="0"/>
              <a:t>:</a:t>
            </a:r>
          </a:p>
          <a:p>
            <a:r>
              <a:rPr lang="en-US" sz="2000" b="1" dirty="0"/>
              <a:t>What muscle is indicated by the arrow?</a:t>
            </a:r>
            <a:endParaRPr lang="cs-CZ" sz="2000" b="1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E00BA660-D3DA-3EB9-70A5-B7C2C980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2585" y="251927"/>
            <a:ext cx="5673947" cy="6402642"/>
          </a:xfrm>
          <a:prstGeom prst="rect">
            <a:avLst/>
          </a:prstGeom>
          <a:noFill/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CB09F381-0095-E313-263A-2DD2B48808FA}"/>
              </a:ext>
            </a:extLst>
          </p:cNvPr>
          <p:cNvCxnSpPr>
            <a:cxnSpLocks/>
          </p:cNvCxnSpPr>
          <p:nvPr/>
        </p:nvCxnSpPr>
        <p:spPr>
          <a:xfrm>
            <a:off x="4878355" y="3737145"/>
            <a:ext cx="2435290" cy="4478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661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>
            <a:extLst>
              <a:ext uri="{FF2B5EF4-FFF2-40B4-BE49-F238E27FC236}">
                <a16:creationId xmlns:a16="http://schemas.microsoft.com/office/drawing/2014/main" id="{DC0AA284-F38C-4418-A20A-8A1F83F79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t="7390" r="23285" b="4768"/>
          <a:stretch>
            <a:fillRect/>
          </a:stretch>
        </p:blipFill>
        <p:spPr bwMode="auto">
          <a:xfrm>
            <a:off x="7354888" y="1"/>
            <a:ext cx="3313112" cy="378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9" descr="triselny_vaz">
            <a:extLst>
              <a:ext uri="{FF2B5EF4-FFF2-40B4-BE49-F238E27FC236}">
                <a16:creationId xmlns:a16="http://schemas.microsoft.com/office/drawing/2014/main" id="{ADCEA727-D1A5-4895-9730-73FE42EA7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4" r="11023" b="6421"/>
          <a:stretch>
            <a:fillRect/>
          </a:stretch>
        </p:blipFill>
        <p:spPr bwMode="auto">
          <a:xfrm>
            <a:off x="7280205" y="3649227"/>
            <a:ext cx="4572000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E0CFF104-E46F-4C3D-A2A3-2FFD26090C7D}"/>
              </a:ext>
            </a:extLst>
          </p:cNvPr>
          <p:cNvGrpSpPr/>
          <p:nvPr/>
        </p:nvGrpSpPr>
        <p:grpSpPr>
          <a:xfrm>
            <a:off x="110100" y="4378445"/>
            <a:ext cx="6529144" cy="2382282"/>
            <a:chOff x="1487488" y="4221163"/>
            <a:chExt cx="6529144" cy="2382282"/>
          </a:xfrm>
        </p:grpSpPr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EE2559C2-8FF7-4967-9BC5-073016C2CE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54239" y="4221163"/>
              <a:ext cx="2808287" cy="165576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A01E8A16-5789-47F4-9934-D1BADF271C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9638" y="5156201"/>
              <a:ext cx="360362" cy="115252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Oval 9">
              <a:extLst>
                <a:ext uri="{FF2B5EF4-FFF2-40B4-BE49-F238E27FC236}">
                  <a16:creationId xmlns:a16="http://schemas.microsoft.com/office/drawing/2014/main" id="{F29C43A6-F468-4D12-8558-006523533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9651" y="4414838"/>
              <a:ext cx="106363" cy="157162"/>
            </a:xfrm>
            <a:prstGeom prst="ellipse">
              <a:avLst/>
            </a:prstGeom>
            <a:solidFill>
              <a:srgbClr val="D5DD2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B9AE7C46-556A-48C4-8B76-CCA9E6588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689" y="5133975"/>
              <a:ext cx="212725" cy="317500"/>
            </a:xfrm>
            <a:prstGeom prst="ellipse">
              <a:avLst/>
            </a:prstGeom>
            <a:solidFill>
              <a:srgbClr val="D5DD2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A48FE111-75C9-4E50-A0E1-C92F2E7E5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8351" y="5278439"/>
              <a:ext cx="106363" cy="160337"/>
            </a:xfrm>
            <a:prstGeom prst="ellipse">
              <a:avLst/>
            </a:prstGeom>
            <a:solidFill>
              <a:srgbClr val="D5DD2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Oval 12">
              <a:extLst>
                <a:ext uri="{FF2B5EF4-FFF2-40B4-BE49-F238E27FC236}">
                  <a16:creationId xmlns:a16="http://schemas.microsoft.com/office/drawing/2014/main" id="{2B42AA4D-4ED1-413C-B79E-04A6D5C8B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2088" y="5999163"/>
              <a:ext cx="576262" cy="21590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Oval 13">
              <a:extLst>
                <a:ext uri="{FF2B5EF4-FFF2-40B4-BE49-F238E27FC236}">
                  <a16:creationId xmlns:a16="http://schemas.microsoft.com/office/drawing/2014/main" id="{ABBB1520-3E4F-4880-85A0-9E3862540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2450" y="5567364"/>
              <a:ext cx="431800" cy="388937"/>
            </a:xfrm>
            <a:prstGeom prst="ellipse">
              <a:avLst/>
            </a:prstGeom>
            <a:solidFill>
              <a:srgbClr val="DF391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F8C7D596-F25F-413C-B4A6-985E4BE69E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32875">
              <a:off x="3914240" y="4557493"/>
              <a:ext cx="857250" cy="1671637"/>
            </a:xfrm>
            <a:prstGeom prst="ellipse">
              <a:avLst/>
            </a:prstGeom>
            <a:solidFill>
              <a:srgbClr val="F1958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Oval 15">
              <a:extLst>
                <a:ext uri="{FF2B5EF4-FFF2-40B4-BE49-F238E27FC236}">
                  <a16:creationId xmlns:a16="http://schemas.microsoft.com/office/drawing/2014/main" id="{EB93491D-9776-4859-B6FB-95E5F32FC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1725" y="5783264"/>
              <a:ext cx="317500" cy="312737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Text Box 16">
              <a:extLst>
                <a:ext uri="{FF2B5EF4-FFF2-40B4-BE49-F238E27FC236}">
                  <a16:creationId xmlns:a16="http://schemas.microsoft.com/office/drawing/2014/main" id="{9884196E-8CE5-4306-9D74-8CAFB9B5A5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2339" y="5710238"/>
              <a:ext cx="123989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F19583"/>
                  </a:solidFill>
                </a:rPr>
                <a:t>m.iliopsoas</a:t>
              </a:r>
            </a:p>
          </p:txBody>
        </p:sp>
        <p:sp>
          <p:nvSpPr>
            <p:cNvPr id="16" name="Text Box 17">
              <a:extLst>
                <a:ext uri="{FF2B5EF4-FFF2-40B4-BE49-F238E27FC236}">
                  <a16:creationId xmlns:a16="http://schemas.microsoft.com/office/drawing/2014/main" id="{CBD974B2-AEDF-4FA4-B69D-3C98B328E5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451" y="4270375"/>
              <a:ext cx="276518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FFFF00"/>
                  </a:solidFill>
                </a:rPr>
                <a:t>n.cutaneus femoris lateralis</a:t>
              </a:r>
            </a:p>
          </p:txBody>
        </p:sp>
        <p:sp>
          <p:nvSpPr>
            <p:cNvPr id="17" name="Text Box 18">
              <a:extLst>
                <a:ext uri="{FF2B5EF4-FFF2-40B4-BE49-F238E27FC236}">
                  <a16:creationId xmlns:a16="http://schemas.microsoft.com/office/drawing/2014/main" id="{8BE4027E-5A20-4B13-9FFE-DCB7132597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7350" y="4289425"/>
              <a:ext cx="122764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FFFF00"/>
                  </a:solidFill>
                </a:rPr>
                <a:t>n.femoralis</a:t>
              </a:r>
            </a:p>
          </p:txBody>
        </p:sp>
        <p:sp>
          <p:nvSpPr>
            <p:cNvPr id="18" name="Line 19">
              <a:extLst>
                <a:ext uri="{FF2B5EF4-FFF2-40B4-BE49-F238E27FC236}">
                  <a16:creationId xmlns:a16="http://schemas.microsoft.com/office/drawing/2014/main" id="{5CAB778E-CC7A-4210-98F4-AD27BD247C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7125" y="4630738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Line 20">
              <a:extLst>
                <a:ext uri="{FF2B5EF4-FFF2-40B4-BE49-F238E27FC236}">
                  <a16:creationId xmlns:a16="http://schemas.microsoft.com/office/drawing/2014/main" id="{C8D6626C-2C62-47E9-AF26-569C46C279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59289" y="5638800"/>
              <a:ext cx="288925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Line 21">
              <a:extLst>
                <a:ext uri="{FF2B5EF4-FFF2-40B4-BE49-F238E27FC236}">
                  <a16:creationId xmlns:a16="http://schemas.microsoft.com/office/drawing/2014/main" id="{63E24DB2-CD88-4A5B-B747-D960F2F059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64114" y="4486275"/>
              <a:ext cx="2873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Text Box 22">
              <a:extLst>
                <a:ext uri="{FF2B5EF4-FFF2-40B4-BE49-F238E27FC236}">
                  <a16:creationId xmlns:a16="http://schemas.microsoft.com/office/drawing/2014/main" id="{5DDF3B08-7DB7-41DA-B223-A15A3F07D4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1950" y="4578350"/>
              <a:ext cx="182838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FFFF00"/>
                  </a:solidFill>
                </a:rPr>
                <a:t>n.genitofemoralis</a:t>
              </a:r>
            </a:p>
          </p:txBody>
        </p:sp>
        <p:sp>
          <p:nvSpPr>
            <p:cNvPr id="22" name="Line 23">
              <a:extLst>
                <a:ext uri="{FF2B5EF4-FFF2-40B4-BE49-F238E27FC236}">
                  <a16:creationId xmlns:a16="http://schemas.microsoft.com/office/drawing/2014/main" id="{262434F6-BFA3-4B53-B8D9-4E4EE07752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2450" y="4918076"/>
              <a:ext cx="215900" cy="360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Text Box 24">
              <a:extLst>
                <a:ext uri="{FF2B5EF4-FFF2-40B4-BE49-F238E27FC236}">
                  <a16:creationId xmlns:a16="http://schemas.microsoft.com/office/drawing/2014/main" id="{0AD77FA8-FDA9-4E25-BA2C-C6AF5E590D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564" y="4918075"/>
              <a:ext cx="121642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DF391D"/>
                  </a:solidFill>
                </a:rPr>
                <a:t>a.femoralis</a:t>
              </a:r>
            </a:p>
          </p:txBody>
        </p:sp>
        <p:sp>
          <p:nvSpPr>
            <p:cNvPr id="24" name="Line 25">
              <a:extLst>
                <a:ext uri="{FF2B5EF4-FFF2-40B4-BE49-F238E27FC236}">
                  <a16:creationId xmlns:a16="http://schemas.microsoft.com/office/drawing/2014/main" id="{2B98812A-6351-4EF5-AF03-48BAE9515C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3526" y="5278439"/>
              <a:ext cx="288925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Text Box 26">
              <a:extLst>
                <a:ext uri="{FF2B5EF4-FFF2-40B4-BE49-F238E27FC236}">
                  <a16:creationId xmlns:a16="http://schemas.microsoft.com/office/drawing/2014/main" id="{AF584932-CF75-4FEE-BFEC-D52363EC8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7488" y="6234113"/>
              <a:ext cx="119109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0066FF"/>
                  </a:solidFill>
                </a:rPr>
                <a:t>v.femoralis</a:t>
              </a:r>
            </a:p>
          </p:txBody>
        </p:sp>
        <p:sp>
          <p:nvSpPr>
            <p:cNvPr id="26" name="Line 27">
              <a:extLst>
                <a:ext uri="{FF2B5EF4-FFF2-40B4-BE49-F238E27FC236}">
                  <a16:creationId xmlns:a16="http://schemas.microsoft.com/office/drawing/2014/main" id="{75D8D089-9209-4725-9758-F2EBAFEABB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59063" y="6215064"/>
              <a:ext cx="215900" cy="142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Line 28">
              <a:extLst>
                <a:ext uri="{FF2B5EF4-FFF2-40B4-BE49-F238E27FC236}">
                  <a16:creationId xmlns:a16="http://schemas.microsoft.com/office/drawing/2014/main" id="{7236F5C4-30A4-41F5-A8E0-3B55F020E5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5464" y="5710238"/>
              <a:ext cx="504825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0DAAC4AE-689F-4900-81E6-A1C07F29C0FE}"/>
              </a:ext>
            </a:extLst>
          </p:cNvPr>
          <p:cNvGrpSpPr/>
          <p:nvPr/>
        </p:nvGrpSpPr>
        <p:grpSpPr>
          <a:xfrm>
            <a:off x="308918" y="114010"/>
            <a:ext cx="1830951" cy="3830755"/>
            <a:chOff x="1524000" y="115889"/>
            <a:chExt cx="2376488" cy="5518150"/>
          </a:xfrm>
        </p:grpSpPr>
        <p:sp>
          <p:nvSpPr>
            <p:cNvPr id="29" name="Line 5">
              <a:extLst>
                <a:ext uri="{FF2B5EF4-FFF2-40B4-BE49-F238E27FC236}">
                  <a16:creationId xmlns:a16="http://schemas.microsoft.com/office/drawing/2014/main" id="{B87895C2-C580-4E63-B633-3C15BB60CD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0488" y="117476"/>
              <a:ext cx="0" cy="1439863"/>
            </a:xfrm>
            <a:prstGeom prst="line">
              <a:avLst/>
            </a:prstGeom>
            <a:noFill/>
            <a:ln w="76200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6B10E15A-7328-40B3-90E0-9EB31E9D0F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538" y="2133601"/>
              <a:ext cx="0" cy="1439863"/>
            </a:xfrm>
            <a:prstGeom prst="line">
              <a:avLst/>
            </a:prstGeom>
            <a:noFill/>
            <a:ln w="76200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Line 7">
              <a:extLst>
                <a:ext uri="{FF2B5EF4-FFF2-40B4-BE49-F238E27FC236}">
                  <a16:creationId xmlns:a16="http://schemas.microsoft.com/office/drawing/2014/main" id="{F69337CF-F0D9-49A1-A36A-76AF07604E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8688" y="4365626"/>
              <a:ext cx="0" cy="1268413"/>
            </a:xfrm>
            <a:prstGeom prst="line">
              <a:avLst/>
            </a:prstGeom>
            <a:noFill/>
            <a:ln w="76200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Line 8">
              <a:extLst>
                <a:ext uri="{FF2B5EF4-FFF2-40B4-BE49-F238E27FC236}">
                  <a16:creationId xmlns:a16="http://schemas.microsoft.com/office/drawing/2014/main" id="{2BEF3108-9865-430A-AA53-194B1C27D7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55800" y="981076"/>
              <a:ext cx="1944688" cy="576263"/>
            </a:xfrm>
            <a:prstGeom prst="line">
              <a:avLst/>
            </a:prstGeom>
            <a:noFill/>
            <a:ln w="762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Line 9">
              <a:extLst>
                <a:ext uri="{FF2B5EF4-FFF2-40B4-BE49-F238E27FC236}">
                  <a16:creationId xmlns:a16="http://schemas.microsoft.com/office/drawing/2014/main" id="{C6F8DEC9-2B83-4552-9210-0655EF9ED2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47850" y="2998788"/>
              <a:ext cx="1944688" cy="576262"/>
            </a:xfrm>
            <a:prstGeom prst="line">
              <a:avLst/>
            </a:prstGeom>
            <a:noFill/>
            <a:ln w="762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Line 10">
              <a:extLst>
                <a:ext uri="{FF2B5EF4-FFF2-40B4-BE49-F238E27FC236}">
                  <a16:creationId xmlns:a16="http://schemas.microsoft.com/office/drawing/2014/main" id="{8869A7A8-E911-429B-9C0A-715D1F4284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24000" y="5013326"/>
              <a:ext cx="1944688" cy="576263"/>
            </a:xfrm>
            <a:prstGeom prst="line">
              <a:avLst/>
            </a:prstGeom>
            <a:noFill/>
            <a:ln w="762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Line 11">
              <a:extLst>
                <a:ext uri="{FF2B5EF4-FFF2-40B4-BE49-F238E27FC236}">
                  <a16:creationId xmlns:a16="http://schemas.microsoft.com/office/drawing/2014/main" id="{1A95195A-510C-4E92-8CD2-96C6C964CC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414" y="115889"/>
              <a:ext cx="935037" cy="2889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Line 12">
              <a:extLst>
                <a:ext uri="{FF2B5EF4-FFF2-40B4-BE49-F238E27FC236}">
                  <a16:creationId xmlns:a16="http://schemas.microsoft.com/office/drawing/2014/main" id="{68858FCB-6054-4AF4-8C0B-5449327082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8925" y="333376"/>
              <a:ext cx="935038" cy="2889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" name="Line 13">
              <a:extLst>
                <a:ext uri="{FF2B5EF4-FFF2-40B4-BE49-F238E27FC236}">
                  <a16:creationId xmlns:a16="http://schemas.microsoft.com/office/drawing/2014/main" id="{54063972-3F40-41F1-8A68-8A2244123C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364" y="260351"/>
              <a:ext cx="935037" cy="2889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Line 14">
              <a:extLst>
                <a:ext uri="{FF2B5EF4-FFF2-40B4-BE49-F238E27FC236}">
                  <a16:creationId xmlns:a16="http://schemas.microsoft.com/office/drawing/2014/main" id="{006C370C-785C-4101-9505-C5D19FB1EE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3389" y="188914"/>
              <a:ext cx="935037" cy="2889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Line 15">
              <a:extLst>
                <a:ext uri="{FF2B5EF4-FFF2-40B4-BE49-F238E27FC236}">
                  <a16:creationId xmlns:a16="http://schemas.microsoft.com/office/drawing/2014/main" id="{4256FE27-7A69-4103-B977-931AE30BE5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31951" y="2278063"/>
              <a:ext cx="1008063" cy="576262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" name="Line 16">
              <a:extLst>
                <a:ext uri="{FF2B5EF4-FFF2-40B4-BE49-F238E27FC236}">
                  <a16:creationId xmlns:a16="http://schemas.microsoft.com/office/drawing/2014/main" id="{2D964592-2065-4785-AD3F-253315A2DB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3388" y="2206626"/>
              <a:ext cx="863600" cy="5048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" name="Line 17">
              <a:extLst>
                <a:ext uri="{FF2B5EF4-FFF2-40B4-BE49-F238E27FC236}">
                  <a16:creationId xmlns:a16="http://schemas.microsoft.com/office/drawing/2014/main" id="{7C6C5F43-3F0F-452A-AAB1-4C303568D1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74826" y="2062164"/>
              <a:ext cx="792163" cy="5048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2" name="Line 18">
              <a:extLst>
                <a:ext uri="{FF2B5EF4-FFF2-40B4-BE49-F238E27FC236}">
                  <a16:creationId xmlns:a16="http://schemas.microsoft.com/office/drawing/2014/main" id="{5F245E62-27D8-44AF-840B-52B1775820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76414" y="1917701"/>
              <a:ext cx="790575" cy="504825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" name="Line 19">
              <a:extLst>
                <a:ext uri="{FF2B5EF4-FFF2-40B4-BE49-F238E27FC236}">
                  <a16:creationId xmlns:a16="http://schemas.microsoft.com/office/drawing/2014/main" id="{278822AC-35C3-4350-8DC5-F93123072E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0513" y="2638425"/>
              <a:ext cx="1008062" cy="0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4" name="Line 20">
              <a:extLst>
                <a:ext uri="{FF2B5EF4-FFF2-40B4-BE49-F238E27FC236}">
                  <a16:creationId xmlns:a16="http://schemas.microsoft.com/office/drawing/2014/main" id="{D176CD26-F775-4C0C-A5F9-929C8C56B7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0513" y="2493963"/>
              <a:ext cx="1008062" cy="0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" name="Line 21">
              <a:extLst>
                <a:ext uri="{FF2B5EF4-FFF2-40B4-BE49-F238E27FC236}">
                  <a16:creationId xmlns:a16="http://schemas.microsoft.com/office/drawing/2014/main" id="{293A1277-C899-4D27-978F-ECD134AC18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0513" y="2349500"/>
              <a:ext cx="1008062" cy="0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6" name="Line 22">
              <a:extLst>
                <a:ext uri="{FF2B5EF4-FFF2-40B4-BE49-F238E27FC236}">
                  <a16:creationId xmlns:a16="http://schemas.microsoft.com/office/drawing/2014/main" id="{DA7290D3-5F7A-4AEB-A825-1A05453979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1951" y="2206625"/>
              <a:ext cx="1008063" cy="0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7" name="Oval 23">
              <a:extLst>
                <a:ext uri="{FF2B5EF4-FFF2-40B4-BE49-F238E27FC236}">
                  <a16:creationId xmlns:a16="http://schemas.microsoft.com/office/drawing/2014/main" id="{B21BBF51-6054-49CF-B05E-47E331820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4225" y="1054100"/>
              <a:ext cx="287338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8" name="Oval 24">
              <a:extLst>
                <a:ext uri="{FF2B5EF4-FFF2-40B4-BE49-F238E27FC236}">
                  <a16:creationId xmlns:a16="http://schemas.microsoft.com/office/drawing/2014/main" id="{9881BAF4-B063-453F-833F-78B68EB63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275" y="3070225"/>
              <a:ext cx="287338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9" name="Oval 25">
              <a:extLst>
                <a:ext uri="{FF2B5EF4-FFF2-40B4-BE49-F238E27FC236}">
                  <a16:creationId xmlns:a16="http://schemas.microsoft.com/office/drawing/2014/main" id="{98AD8DE4-AAD3-4352-BD34-58575179D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4114" y="2854325"/>
              <a:ext cx="287337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" name="Oval 26">
              <a:extLst>
                <a:ext uri="{FF2B5EF4-FFF2-40B4-BE49-F238E27FC236}">
                  <a16:creationId xmlns:a16="http://schemas.microsoft.com/office/drawing/2014/main" id="{9B690476-58C2-4070-8430-7A31042D1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7239" y="4797425"/>
              <a:ext cx="287337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" name="Oval 27">
              <a:extLst>
                <a:ext uri="{FF2B5EF4-FFF2-40B4-BE49-F238E27FC236}">
                  <a16:creationId xmlns:a16="http://schemas.microsoft.com/office/drawing/2014/main" id="{DDDBD5A9-0698-4F90-B84E-EFDED053C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2425" y="5086350"/>
              <a:ext cx="287338" cy="2159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2" name="Line 28">
              <a:extLst>
                <a:ext uri="{FF2B5EF4-FFF2-40B4-BE49-F238E27FC236}">
                  <a16:creationId xmlns:a16="http://schemas.microsoft.com/office/drawing/2014/main" id="{E16B80DD-9E24-4E11-99C3-634888C7BE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014" y="2854325"/>
              <a:ext cx="719137" cy="2159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" name="Line 29">
              <a:extLst>
                <a:ext uri="{FF2B5EF4-FFF2-40B4-BE49-F238E27FC236}">
                  <a16:creationId xmlns:a16="http://schemas.microsoft.com/office/drawing/2014/main" id="{8CE4FBB4-F8BA-489C-9814-56D144ADF2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6989" y="3070225"/>
              <a:ext cx="720725" cy="2159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4" name="Line 30">
              <a:extLst>
                <a:ext uri="{FF2B5EF4-FFF2-40B4-BE49-F238E27FC236}">
                  <a16:creationId xmlns:a16="http://schemas.microsoft.com/office/drawing/2014/main" id="{26F09A09-BA32-44CA-97C3-4692A9B0F7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3138" y="4797426"/>
              <a:ext cx="792162" cy="2889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5" name="Line 31">
              <a:extLst>
                <a:ext uri="{FF2B5EF4-FFF2-40B4-BE49-F238E27FC236}">
                  <a16:creationId xmlns:a16="http://schemas.microsoft.com/office/drawing/2014/main" id="{8DB4BF5A-027D-47CB-97C4-E86596F0B0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701" y="5013325"/>
              <a:ext cx="720725" cy="2159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6" name="Line 32">
              <a:extLst>
                <a:ext uri="{FF2B5EF4-FFF2-40B4-BE49-F238E27FC236}">
                  <a16:creationId xmlns:a16="http://schemas.microsoft.com/office/drawing/2014/main" id="{3E75C011-44C3-48CF-9695-5BABF2E263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79764" y="981076"/>
              <a:ext cx="504825" cy="73025"/>
            </a:xfrm>
            <a:prstGeom prst="line">
              <a:avLst/>
            </a:prstGeom>
            <a:noFill/>
            <a:ln w="19050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7" name="Line 33">
              <a:extLst>
                <a:ext uri="{FF2B5EF4-FFF2-40B4-BE49-F238E27FC236}">
                  <a16:creationId xmlns:a16="http://schemas.microsoft.com/office/drawing/2014/main" id="{E07A93E4-40A5-4B9D-B2D9-5377CCA61C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79764" y="909639"/>
              <a:ext cx="504825" cy="73025"/>
            </a:xfrm>
            <a:prstGeom prst="line">
              <a:avLst/>
            </a:prstGeom>
            <a:noFill/>
            <a:ln w="19050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8" name="Line 34">
              <a:extLst>
                <a:ext uri="{FF2B5EF4-FFF2-40B4-BE49-F238E27FC236}">
                  <a16:creationId xmlns:a16="http://schemas.microsoft.com/office/drawing/2014/main" id="{890C9872-0BE3-4D31-85F3-6422D95610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79764" y="836614"/>
              <a:ext cx="504825" cy="73025"/>
            </a:xfrm>
            <a:prstGeom prst="line">
              <a:avLst/>
            </a:prstGeom>
            <a:noFill/>
            <a:ln w="19050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" name="Line 35">
              <a:extLst>
                <a:ext uri="{FF2B5EF4-FFF2-40B4-BE49-F238E27FC236}">
                  <a16:creationId xmlns:a16="http://schemas.microsoft.com/office/drawing/2014/main" id="{11C24C79-8D80-4A55-B545-2EE788DC9B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3" y="12700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0" name="Line 36">
              <a:extLst>
                <a:ext uri="{FF2B5EF4-FFF2-40B4-BE49-F238E27FC236}">
                  <a16:creationId xmlns:a16="http://schemas.microsoft.com/office/drawing/2014/main" id="{F0861445-EF1A-4FA9-861E-B8D5B8AB2D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24225" y="836614"/>
              <a:ext cx="0" cy="433387"/>
            </a:xfrm>
            <a:prstGeom prst="line">
              <a:avLst/>
            </a:prstGeom>
            <a:noFill/>
            <a:ln w="19050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" name="Line 37">
              <a:extLst>
                <a:ext uri="{FF2B5EF4-FFF2-40B4-BE49-F238E27FC236}">
                  <a16:creationId xmlns:a16="http://schemas.microsoft.com/office/drawing/2014/main" id="{59647897-5CB4-4F61-8A97-1701EFAF40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1200" y="836614"/>
              <a:ext cx="0" cy="433387"/>
            </a:xfrm>
            <a:prstGeom prst="line">
              <a:avLst/>
            </a:prstGeom>
            <a:noFill/>
            <a:ln w="19050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2" name="Line 38">
              <a:extLst>
                <a:ext uri="{FF2B5EF4-FFF2-40B4-BE49-F238E27FC236}">
                  <a16:creationId xmlns:a16="http://schemas.microsoft.com/office/drawing/2014/main" id="{15041A09-F735-4433-B7E3-ECFD60C86B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87700" y="836614"/>
              <a:ext cx="0" cy="433387"/>
            </a:xfrm>
            <a:prstGeom prst="line">
              <a:avLst/>
            </a:prstGeom>
            <a:noFill/>
            <a:ln w="19050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3" name="Line 39">
              <a:extLst>
                <a:ext uri="{FF2B5EF4-FFF2-40B4-BE49-F238E27FC236}">
                  <a16:creationId xmlns:a16="http://schemas.microsoft.com/office/drawing/2014/main" id="{7D4AB270-2305-45FC-B695-F5E82542B5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2314" y="2638425"/>
              <a:ext cx="1584325" cy="647700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4" name="Line 40">
              <a:extLst>
                <a:ext uri="{FF2B5EF4-FFF2-40B4-BE49-F238E27FC236}">
                  <a16:creationId xmlns:a16="http://schemas.microsoft.com/office/drawing/2014/main" id="{7E004CFE-BD21-4B04-82D8-15FEA46493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7850" y="2709863"/>
              <a:ext cx="1728788" cy="576262"/>
            </a:xfrm>
            <a:prstGeom prst="line">
              <a:avLst/>
            </a:prstGeom>
            <a:noFill/>
            <a:ln w="28575">
              <a:solidFill>
                <a:srgbClr val="DF391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F148F7F1-D6D2-4F13-9E43-2E90746C5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9763" y="4868863"/>
              <a:ext cx="144462" cy="576262"/>
            </a:xfrm>
            <a:custGeom>
              <a:avLst/>
              <a:gdLst>
                <a:gd name="T0" fmla="*/ 0 w 91"/>
                <a:gd name="T1" fmla="*/ 272 h 272"/>
                <a:gd name="T2" fmla="*/ 91 w 91"/>
                <a:gd name="T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1" h="272">
                  <a:moveTo>
                    <a:pt x="0" y="272"/>
                  </a:moveTo>
                  <a:cubicBezTo>
                    <a:pt x="38" y="158"/>
                    <a:pt x="76" y="45"/>
                    <a:pt x="91" y="0"/>
                  </a:cubicBezTo>
                </a:path>
              </a:pathLst>
            </a:custGeom>
            <a:noFill/>
            <a:ln w="57150" cmpd="sng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6" name="Line 42">
              <a:extLst>
                <a:ext uri="{FF2B5EF4-FFF2-40B4-BE49-F238E27FC236}">
                  <a16:creationId xmlns:a16="http://schemas.microsoft.com/office/drawing/2014/main" id="{58BED695-E4BD-42FA-BA0A-81999EDFEA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16164" y="4149725"/>
              <a:ext cx="287337" cy="10795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7" name="Oval 43">
              <a:extLst>
                <a:ext uri="{FF2B5EF4-FFF2-40B4-BE49-F238E27FC236}">
                  <a16:creationId xmlns:a16="http://schemas.microsoft.com/office/drawing/2014/main" id="{DC09200D-885F-4E00-B308-BBC571F19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5438" y="4365626"/>
              <a:ext cx="792162" cy="720725"/>
            </a:xfrm>
            <a:prstGeom prst="ellipse">
              <a:avLst/>
            </a:prstGeom>
            <a:gradFill rotWithShape="1">
              <a:gsLst>
                <a:gs pos="0">
                  <a:srgbClr val="D5DD2D">
                    <a:alpha val="39000"/>
                  </a:srgbClr>
                </a:gs>
                <a:gs pos="100000">
                  <a:srgbClr val="D5DD2D">
                    <a:gamma/>
                    <a:shade val="46275"/>
                    <a:invGamma/>
                    <a:alpha val="36000"/>
                  </a:srgbClr>
                </a:gs>
              </a:gsLst>
              <a:lin ang="5400000" scaled="1"/>
            </a:gradFill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8" name="Oval 44">
              <a:extLst>
                <a:ext uri="{FF2B5EF4-FFF2-40B4-BE49-F238E27FC236}">
                  <a16:creationId xmlns:a16="http://schemas.microsoft.com/office/drawing/2014/main" id="{679F45B7-92C4-4DEF-A3FF-FBA590E5C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2064" y="4652964"/>
              <a:ext cx="720725" cy="720725"/>
            </a:xfrm>
            <a:prstGeom prst="ellipse">
              <a:avLst/>
            </a:prstGeom>
            <a:gradFill rotWithShape="1">
              <a:gsLst>
                <a:gs pos="0">
                  <a:srgbClr val="F19583">
                    <a:alpha val="38000"/>
                  </a:srgbClr>
                </a:gs>
                <a:gs pos="100000">
                  <a:srgbClr val="F19583">
                    <a:gamma/>
                    <a:shade val="46275"/>
                    <a:invGamma/>
                    <a:alpha val="41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2A58AF9B-3264-4AA1-8CA5-C59A0B64A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48" y="665039"/>
            <a:ext cx="4284662" cy="20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6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2FC4C8CA-7354-461B-ABE6-58ED6F2B1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5" t="4916" r="23201"/>
          <a:stretch>
            <a:fillRect/>
          </a:stretch>
        </p:blipFill>
        <p:spPr bwMode="auto">
          <a:xfrm>
            <a:off x="7394610" y="0"/>
            <a:ext cx="4117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Rectangle 5">
            <a:extLst>
              <a:ext uri="{FF2B5EF4-FFF2-40B4-BE49-F238E27FC236}">
                <a16:creationId xmlns:a16="http://schemas.microsoft.com/office/drawing/2014/main" id="{B7C26EDC-2DBA-497A-972F-9659B59A5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97" y="6065837"/>
            <a:ext cx="936625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7586CDE-8B79-42DC-BDE5-F47DF80E02FA}"/>
              </a:ext>
            </a:extLst>
          </p:cNvPr>
          <p:cNvSpPr txBox="1"/>
          <p:nvPr/>
        </p:nvSpPr>
        <p:spPr>
          <a:xfrm flipH="1">
            <a:off x="92370" y="307909"/>
            <a:ext cx="7390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What</a:t>
            </a:r>
            <a:r>
              <a:rPr lang="cs-CZ" sz="2400" b="1" dirty="0"/>
              <a:t> </a:t>
            </a:r>
            <a:r>
              <a:rPr lang="cs-CZ" sz="2400" b="1" dirty="0" err="1"/>
              <a:t>is</a:t>
            </a:r>
            <a:r>
              <a:rPr lang="cs-CZ" sz="2400" b="1" dirty="0"/>
              <a:t> </a:t>
            </a:r>
            <a:r>
              <a:rPr lang="cs-CZ" sz="2400" b="1" dirty="0" err="1"/>
              <a:t>located</a:t>
            </a:r>
            <a:r>
              <a:rPr lang="cs-CZ" sz="2400" b="1" dirty="0"/>
              <a:t> on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inferior</a:t>
            </a:r>
            <a:r>
              <a:rPr lang="cs-CZ" sz="2400" b="1" dirty="0"/>
              <a:t> </a:t>
            </a:r>
            <a:r>
              <a:rPr lang="cs-CZ" sz="2400" b="1" dirty="0" err="1"/>
              <a:t>surface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tongue</a:t>
            </a:r>
            <a:r>
              <a:rPr lang="cs-CZ" sz="2400" b="1" dirty="0"/>
              <a:t> and on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floor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oral </a:t>
            </a:r>
            <a:r>
              <a:rPr lang="cs-CZ" sz="2400" b="1" dirty="0" err="1"/>
              <a:t>cavity</a:t>
            </a:r>
            <a:r>
              <a:rPr lang="cs-CZ" sz="2400" b="1" dirty="0"/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592794-2580-4C24-8791-87E5B911A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716" y="3071878"/>
            <a:ext cx="420466" cy="2856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4850578-685E-D990-D38C-A77068F45E0A}"/>
              </a:ext>
            </a:extLst>
          </p:cNvPr>
          <p:cNvSpPr txBox="1"/>
          <p:nvPr/>
        </p:nvSpPr>
        <p:spPr>
          <a:xfrm>
            <a:off x="352843" y="4618849"/>
            <a:ext cx="6573454" cy="1843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Oral vestibule 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(vestibulum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oris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borders, content, communication with the oral cavity proper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Oral cavity proper 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(cavum </a:t>
            </a:r>
            <a:r>
              <a:rPr lang="en-GB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oris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proprium)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borders, contents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A42A31C-8101-557C-A0C1-A90D41FF2EA7}"/>
              </a:ext>
            </a:extLst>
          </p:cNvPr>
          <p:cNvSpPr txBox="1"/>
          <p:nvPr/>
        </p:nvSpPr>
        <p:spPr>
          <a:xfrm>
            <a:off x="408215" y="631568"/>
            <a:ext cx="7046944" cy="1335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Tongue 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(lingua)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gross anatomy, blood supply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Tongue 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(lingua)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muscles, nerves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CA1845-210A-8496-4311-7D545A3CB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716" y="3071878"/>
            <a:ext cx="420466" cy="2856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CBCE391-AD6D-E69D-329C-6D94F993F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394" y="3655620"/>
            <a:ext cx="4041848" cy="229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40CE44F-3F72-B262-95BA-3FFF83521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7" t="19958" r="20741" b="34793"/>
          <a:stretch>
            <a:fillRect/>
          </a:stretch>
        </p:blipFill>
        <p:spPr bwMode="auto">
          <a:xfrm>
            <a:off x="3463460" y="3552080"/>
            <a:ext cx="3605761" cy="258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2D9C916E-E982-7E82-9C0B-A2DF03F6DF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6442466"/>
              </p:ext>
            </p:extLst>
          </p:nvPr>
        </p:nvGraphicFramePr>
        <p:xfrm>
          <a:off x="0" y="3655620"/>
          <a:ext cx="2917580" cy="3130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Fotografie" r:id="rId5" imgW="5657143" imgH="5714286" progId="MSPhotoEd.3">
                  <p:embed/>
                </p:oleObj>
              </mc:Choice>
              <mc:Fallback>
                <p:oleObj name="Fotografie" r:id="rId5" imgW="5657143" imgH="5714286" progId="MSPhotoEd.3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2D9C916E-E982-7E82-9C0B-A2DF03F6DF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44" t="11226" r="14030"/>
                      <a:stretch>
                        <a:fillRect/>
                      </a:stretch>
                    </p:blipFill>
                    <p:spPr bwMode="auto">
                      <a:xfrm>
                        <a:off x="0" y="3655620"/>
                        <a:ext cx="2917580" cy="3130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269C4263-229F-5D0B-AE00-C7BE40593639}"/>
              </a:ext>
            </a:extLst>
          </p:cNvPr>
          <p:cNvSpPr txBox="1"/>
          <p:nvPr/>
        </p:nvSpPr>
        <p:spPr>
          <a:xfrm flipH="1">
            <a:off x="306974" y="113496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What</a:t>
            </a:r>
            <a:r>
              <a:rPr lang="cs-CZ" sz="2400" b="1" dirty="0"/>
              <a:t> </a:t>
            </a:r>
            <a:r>
              <a:rPr lang="cs-CZ" sz="2400" b="1" dirty="0" err="1"/>
              <a:t>innervates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muscles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tongue</a:t>
            </a:r>
            <a:r>
              <a:rPr lang="cs-CZ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5068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4DD7270-A106-4655-9DEB-F7E276A73A51}"/>
              </a:ext>
            </a:extLst>
          </p:cNvPr>
          <p:cNvSpPr txBox="1"/>
          <p:nvPr/>
        </p:nvSpPr>
        <p:spPr>
          <a:xfrm>
            <a:off x="933513" y="667352"/>
            <a:ext cx="2851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52</a:t>
            </a:r>
          </a:p>
          <a:p>
            <a:endParaRPr lang="cs-CZ" sz="4000" dirty="0"/>
          </a:p>
          <a:p>
            <a:r>
              <a:rPr lang="cs-CZ" sz="4000" dirty="0"/>
              <a:t>36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120B090-8E58-4F25-B132-620EC2C2128C}"/>
              </a:ext>
            </a:extLst>
          </p:cNvPr>
          <p:cNvSpPr txBox="1"/>
          <p:nvPr/>
        </p:nvSpPr>
        <p:spPr>
          <a:xfrm flipH="1">
            <a:off x="250990" y="205687"/>
            <a:ext cx="7533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Name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teeth</a:t>
            </a:r>
            <a:r>
              <a:rPr lang="cs-CZ" sz="2400" b="1" dirty="0"/>
              <a:t>: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9EEC049-C2FC-447A-89F5-A2AFC0D0C2A8}"/>
              </a:ext>
            </a:extLst>
          </p:cNvPr>
          <p:cNvSpPr txBox="1"/>
          <p:nvPr/>
        </p:nvSpPr>
        <p:spPr>
          <a:xfrm flipH="1">
            <a:off x="4217436" y="194042"/>
            <a:ext cx="8042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Describe</a:t>
            </a:r>
            <a:r>
              <a:rPr lang="cs-CZ" sz="2400" b="1" dirty="0"/>
              <a:t> </a:t>
            </a:r>
            <a:r>
              <a:rPr lang="cs-CZ" sz="2400" b="1" dirty="0" err="1"/>
              <a:t>differences</a:t>
            </a:r>
            <a:r>
              <a:rPr lang="cs-CZ" sz="2400" b="1" dirty="0"/>
              <a:t> </a:t>
            </a:r>
            <a:r>
              <a:rPr lang="cs-CZ" sz="2400" b="1" dirty="0" err="1"/>
              <a:t>betwen</a:t>
            </a:r>
            <a:r>
              <a:rPr lang="cs-CZ" sz="2400" b="1" dirty="0"/>
              <a:t> </a:t>
            </a:r>
            <a:r>
              <a:rPr lang="cs-CZ" sz="2400" b="1" dirty="0" err="1"/>
              <a:t>periodontium</a:t>
            </a:r>
            <a:r>
              <a:rPr lang="cs-CZ" sz="2400" b="1" dirty="0"/>
              <a:t> and </a:t>
            </a:r>
            <a:r>
              <a:rPr lang="cs-CZ" sz="2400" b="1" dirty="0" err="1"/>
              <a:t>parodontium</a:t>
            </a:r>
            <a:r>
              <a:rPr lang="cs-CZ" sz="2400" b="1" dirty="0"/>
              <a:t>: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002D7BA-DE4D-4037-AC04-49573492D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407" y="655707"/>
            <a:ext cx="3209729" cy="600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197A5DC-78DB-2B96-2E1A-D1CE91A57A81}"/>
              </a:ext>
            </a:extLst>
          </p:cNvPr>
          <p:cNvSpPr txBox="1"/>
          <p:nvPr/>
        </p:nvSpPr>
        <p:spPr>
          <a:xfrm>
            <a:off x="144156" y="4901577"/>
            <a:ext cx="8146561" cy="1750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Teeth, general structure, sets of teeth (types of dentition), characteristic features of individual types of teeth of permanent dentition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Teeth formula of deciduous and permanent dentitions, teeth eruption and exchange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svalypatra">
            <a:extLst>
              <a:ext uri="{FF2B5EF4-FFF2-40B4-BE49-F238E27FC236}">
                <a16:creationId xmlns:a16="http://schemas.microsoft.com/office/drawing/2014/main" id="{C934DF5A-7A48-48A3-B202-6B004F695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" t="2754" r="3099" b="1689"/>
          <a:stretch>
            <a:fillRect/>
          </a:stretch>
        </p:blipFill>
        <p:spPr bwMode="auto">
          <a:xfrm>
            <a:off x="7162009" y="0"/>
            <a:ext cx="4403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55BC45CD-29B5-4185-9219-5BFB8EEB440E}"/>
              </a:ext>
            </a:extLst>
          </p:cNvPr>
          <p:cNvSpPr txBox="1"/>
          <p:nvPr/>
        </p:nvSpPr>
        <p:spPr>
          <a:xfrm flipH="1">
            <a:off x="167016" y="261256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Name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muscles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soft </a:t>
            </a:r>
            <a:r>
              <a:rPr lang="cs-CZ" sz="2400" b="1" dirty="0" err="1"/>
              <a:t>palate</a:t>
            </a:r>
            <a:r>
              <a:rPr lang="cs-CZ" sz="2400" b="1" dirty="0"/>
              <a:t>: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EA4D7F-4211-4CDE-BA8B-82665CFE6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3068638"/>
            <a:ext cx="2900363" cy="37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95E6E5DD-833E-4D5B-AE57-51C65D735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7" t="11990" r="11662" b="2188"/>
          <a:stretch>
            <a:fillRect/>
          </a:stretch>
        </p:blipFill>
        <p:spPr bwMode="auto">
          <a:xfrm>
            <a:off x="3482179" y="3429000"/>
            <a:ext cx="309562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34282AF-D5ED-9635-7C83-AC7E41B4710C}"/>
              </a:ext>
            </a:extLst>
          </p:cNvPr>
          <p:cNvSpPr txBox="1"/>
          <p:nvPr/>
        </p:nvSpPr>
        <p:spPr>
          <a:xfrm>
            <a:off x="148449" y="1170789"/>
            <a:ext cx="6097554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Hard palate: structure, blood supply and nerves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Soft palate: muscles, blood supply and nerves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>
            <a:extLst>
              <a:ext uri="{FF2B5EF4-FFF2-40B4-BE49-F238E27FC236}">
                <a16:creationId xmlns:a16="http://schemas.microsoft.com/office/drawing/2014/main" id="{40F549F9-0754-4988-8BE9-58FD9742A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t="5902" r="5022" b="3796"/>
          <a:stretch>
            <a:fillRect/>
          </a:stretch>
        </p:blipFill>
        <p:spPr bwMode="auto">
          <a:xfrm>
            <a:off x="167016" y="1007477"/>
            <a:ext cx="5070992" cy="570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AA6F1BF-9649-428A-A845-81E6EC4AA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62" y="1978616"/>
            <a:ext cx="2544755" cy="375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VÃ½sledek obrÃ¡zku pro musculi pharyngis">
            <a:extLst>
              <a:ext uri="{FF2B5EF4-FFF2-40B4-BE49-F238E27FC236}">
                <a16:creationId xmlns:a16="http://schemas.microsoft.com/office/drawing/2014/main" id="{D1CE5AF3-10F0-4BA2-8133-506BBE410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5" t="18069" r="4509" b="9192"/>
          <a:stretch/>
        </p:blipFill>
        <p:spPr bwMode="auto">
          <a:xfrm>
            <a:off x="8643838" y="2193220"/>
            <a:ext cx="3453114" cy="305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DC99FF8-261A-740D-68C0-85291388B1EB}"/>
              </a:ext>
            </a:extLst>
          </p:cNvPr>
          <p:cNvSpPr txBox="1"/>
          <p:nvPr/>
        </p:nvSpPr>
        <p:spPr>
          <a:xfrm>
            <a:off x="5818996" y="102919"/>
            <a:ext cx="6097554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Major salivary glands: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syntopy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courses of their ducts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Salivary glands: nerves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A2A247F-0DEB-0664-A55C-0AEBCE75B0FA}"/>
              </a:ext>
            </a:extLst>
          </p:cNvPr>
          <p:cNvSpPr txBox="1"/>
          <p:nvPr/>
        </p:nvSpPr>
        <p:spPr>
          <a:xfrm flipH="1">
            <a:off x="167016" y="261256"/>
            <a:ext cx="7390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Where</a:t>
            </a:r>
            <a:r>
              <a:rPr lang="cs-CZ" sz="2400" b="1" dirty="0"/>
              <a:t> are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oppenings</a:t>
            </a:r>
            <a:r>
              <a:rPr lang="cs-CZ" sz="2400" b="1" dirty="0"/>
              <a:t> </a:t>
            </a:r>
          </a:p>
          <a:p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major </a:t>
            </a:r>
            <a:r>
              <a:rPr lang="cs-CZ" sz="2400" b="1" dirty="0" err="1"/>
              <a:t>salivary</a:t>
            </a:r>
            <a:r>
              <a:rPr lang="cs-CZ" sz="2400" b="1" dirty="0"/>
              <a:t> </a:t>
            </a:r>
            <a:r>
              <a:rPr lang="cs-CZ" sz="2400" b="1" dirty="0" err="1"/>
              <a:t>glands</a:t>
            </a:r>
            <a:r>
              <a:rPr lang="cs-CZ" sz="2400" b="1" dirty="0"/>
              <a:t>: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SouvisejÃ­cÃ­ obrÃ¡zek">
            <a:extLst>
              <a:ext uri="{FF2B5EF4-FFF2-40B4-BE49-F238E27FC236}">
                <a16:creationId xmlns:a16="http://schemas.microsoft.com/office/drawing/2014/main" id="{E42A880F-D59E-4D1A-BFA3-9B545FF0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759" y="0"/>
            <a:ext cx="4371241" cy="654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336BD32-4700-465B-BBE2-A6E0900402E9}"/>
              </a:ext>
            </a:extLst>
          </p:cNvPr>
          <p:cNvSpPr txBox="1"/>
          <p:nvPr/>
        </p:nvSpPr>
        <p:spPr>
          <a:xfrm flipH="1">
            <a:off x="145562" y="85958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Name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pharyngeal</a:t>
            </a:r>
            <a:r>
              <a:rPr lang="cs-CZ" sz="2400" b="1" dirty="0"/>
              <a:t> </a:t>
            </a:r>
            <a:r>
              <a:rPr lang="cs-CZ" sz="2400" b="1" dirty="0" err="1"/>
              <a:t>muscles</a:t>
            </a:r>
            <a:r>
              <a:rPr lang="cs-CZ" sz="2400" b="1" dirty="0"/>
              <a:t>: 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3F9BBA47-87FE-4E37-8DE9-D963CF5BC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"/>
          <a:stretch>
            <a:fillRect/>
          </a:stretch>
        </p:blipFill>
        <p:spPr bwMode="auto">
          <a:xfrm>
            <a:off x="2473132" y="633580"/>
            <a:ext cx="5465996" cy="575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FB1A723-4A6A-E0C8-F434-2FE95357478E}"/>
              </a:ext>
            </a:extLst>
          </p:cNvPr>
          <p:cNvSpPr txBox="1"/>
          <p:nvPr/>
        </p:nvSpPr>
        <p:spPr>
          <a:xfrm>
            <a:off x="145562" y="5258515"/>
            <a:ext cx="6097554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endParaRPr lang="cs-CZ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Pharynx: parts, general structure of the wall,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syntopy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Pharynx: muscles, nerves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>
            <a:extLst>
              <a:ext uri="{FF2B5EF4-FFF2-40B4-BE49-F238E27FC236}">
                <a16:creationId xmlns:a16="http://schemas.microsoft.com/office/drawing/2014/main" id="{FFF3F10A-3F51-4F02-A1E9-63CCC33BC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 b="1689"/>
          <a:stretch>
            <a:fillRect/>
          </a:stretch>
        </p:blipFill>
        <p:spPr bwMode="auto">
          <a:xfrm>
            <a:off x="5515264" y="0"/>
            <a:ext cx="5854700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2BB44C8C-7764-4867-9FFB-A06352012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1"/>
          <a:stretch>
            <a:fillRect/>
          </a:stretch>
        </p:blipFill>
        <p:spPr bwMode="auto">
          <a:xfrm>
            <a:off x="469313" y="2621902"/>
            <a:ext cx="4859338" cy="3992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5A62985-32C1-47B3-983F-071204E29279}"/>
              </a:ext>
            </a:extLst>
          </p:cNvPr>
          <p:cNvSpPr txBox="1"/>
          <p:nvPr/>
        </p:nvSpPr>
        <p:spPr>
          <a:xfrm flipH="1">
            <a:off x="469313" y="243535"/>
            <a:ext cx="739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Describe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styloid</a:t>
            </a:r>
            <a:r>
              <a:rPr lang="cs-CZ" sz="2400" b="1" dirty="0"/>
              <a:t> septum: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2414</TotalTime>
  <Words>1016</Words>
  <Application>Microsoft Office PowerPoint</Application>
  <PresentationFormat>Širokoúhlá obrazovka</PresentationFormat>
  <Paragraphs>150</Paragraphs>
  <Slides>25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Motiv Office</vt:lpstr>
      <vt:lpstr>Fotografie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Lucík</dc:creator>
  <cp:lastModifiedBy>Lucie Kubíčková</cp:lastModifiedBy>
  <cp:revision>42</cp:revision>
  <cp:lastPrinted>2023-02-14T15:17:04Z</cp:lastPrinted>
  <dcterms:created xsi:type="dcterms:W3CDTF">2018-11-18T08:52:48Z</dcterms:created>
  <dcterms:modified xsi:type="dcterms:W3CDTF">2023-02-15T08:37:39Z</dcterms:modified>
</cp:coreProperties>
</file>