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26" r:id="rId2"/>
    <p:sldId id="427" r:id="rId3"/>
    <p:sldId id="412" r:id="rId4"/>
    <p:sldId id="331" r:id="rId5"/>
    <p:sldId id="300" r:id="rId6"/>
    <p:sldId id="318" r:id="rId7"/>
    <p:sldId id="380" r:id="rId8"/>
    <p:sldId id="382" r:id="rId9"/>
    <p:sldId id="385" r:id="rId10"/>
    <p:sldId id="449" r:id="rId11"/>
    <p:sldId id="264" r:id="rId12"/>
    <p:sldId id="444" r:id="rId13"/>
    <p:sldId id="272" r:id="rId14"/>
    <p:sldId id="313" r:id="rId15"/>
    <p:sldId id="383" r:id="rId16"/>
    <p:sldId id="447" r:id="rId17"/>
    <p:sldId id="415" r:id="rId18"/>
    <p:sldId id="285" r:id="rId19"/>
    <p:sldId id="274" r:id="rId20"/>
    <p:sldId id="441" r:id="rId21"/>
    <p:sldId id="448" r:id="rId22"/>
    <p:sldId id="445" r:id="rId23"/>
    <p:sldId id="275" r:id="rId24"/>
    <p:sldId id="312" r:id="rId25"/>
    <p:sldId id="455" r:id="rId26"/>
    <p:sldId id="276" r:id="rId27"/>
    <p:sldId id="456" r:id="rId28"/>
    <p:sldId id="425" r:id="rId29"/>
    <p:sldId id="457" r:id="rId30"/>
    <p:sldId id="316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8A53BC-5E58-4DB2-AA92-79962B11CD94}" v="463" dt="2023-04-18T19:56:49.0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238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58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e" userId="ed11831accd60219" providerId="LiveId" clId="{FE8A53BC-5E58-4DB2-AA92-79962B11CD94}"/>
    <pc:docChg chg="undo custSel delSld modSld">
      <pc:chgData name="Lucie" userId="ed11831accd60219" providerId="LiveId" clId="{FE8A53BC-5E58-4DB2-AA92-79962B11CD94}" dt="2023-04-18T19:57:10.719" v="1039" actId="1076"/>
      <pc:docMkLst>
        <pc:docMk/>
      </pc:docMkLst>
      <pc:sldChg chg="addSp delSp modSp del mod">
        <pc:chgData name="Lucie" userId="ed11831accd60219" providerId="LiveId" clId="{FE8A53BC-5E58-4DB2-AA92-79962B11CD94}" dt="2023-04-18T18:05:53.201" v="927" actId="47"/>
        <pc:sldMkLst>
          <pc:docMk/>
          <pc:sldMk cId="0" sldId="262"/>
        </pc:sldMkLst>
        <pc:spChg chg="mod">
          <ac:chgData name="Lucie" userId="ed11831accd60219" providerId="LiveId" clId="{FE8A53BC-5E58-4DB2-AA92-79962B11CD94}" dt="2023-04-18T17:44:11.057" v="713" actId="1076"/>
          <ac:spMkLst>
            <pc:docMk/>
            <pc:sldMk cId="0" sldId="262"/>
            <ac:spMk id="22" creationId="{F2BCA048-3A29-4AE4-ABC8-BA6442E1DFBC}"/>
          </ac:spMkLst>
        </pc:spChg>
        <pc:grpChg chg="del mod">
          <ac:chgData name="Lucie" userId="ed11831accd60219" providerId="LiveId" clId="{FE8A53BC-5E58-4DB2-AA92-79962B11CD94}" dt="2023-04-18T17:49:12.816" v="853" actId="478"/>
          <ac:grpSpMkLst>
            <pc:docMk/>
            <pc:sldMk cId="0" sldId="262"/>
            <ac:grpSpMk id="16" creationId="{8F80E4E7-A46F-4007-B944-C948344C08FB}"/>
          </ac:grpSpMkLst>
        </pc:grpChg>
        <pc:picChg chg="add del mod">
          <ac:chgData name="Lucie" userId="ed11831accd60219" providerId="LiveId" clId="{FE8A53BC-5E58-4DB2-AA92-79962B11CD94}" dt="2023-04-18T17:51:48.926" v="901" actId="21"/>
          <ac:picMkLst>
            <pc:docMk/>
            <pc:sldMk cId="0" sldId="262"/>
            <ac:picMk id="2" creationId="{5E3E9BA2-488F-D518-4AA2-1CF6CC37BB1F}"/>
          </ac:picMkLst>
        </pc:picChg>
        <pc:picChg chg="add del mod">
          <ac:chgData name="Lucie" userId="ed11831accd60219" providerId="LiveId" clId="{FE8A53BC-5E58-4DB2-AA92-79962B11CD94}" dt="2023-04-18T17:53:26.185" v="918" actId="478"/>
          <ac:picMkLst>
            <pc:docMk/>
            <pc:sldMk cId="0" sldId="262"/>
            <ac:picMk id="3" creationId="{6E214C9D-4967-7476-31F5-6BF530CE338D}"/>
          </ac:picMkLst>
        </pc:picChg>
        <pc:picChg chg="add del mod">
          <ac:chgData name="Lucie" userId="ed11831accd60219" providerId="LiveId" clId="{FE8A53BC-5E58-4DB2-AA92-79962B11CD94}" dt="2023-04-18T17:53:28.019" v="919" actId="21"/>
          <ac:picMkLst>
            <pc:docMk/>
            <pc:sldMk cId="0" sldId="262"/>
            <ac:picMk id="4" creationId="{0E06AB83-0133-06CE-0EB7-A935168FED91}"/>
          </ac:picMkLst>
        </pc:picChg>
        <pc:picChg chg="add del mod">
          <ac:chgData name="Lucie" userId="ed11831accd60219" providerId="LiveId" clId="{FE8A53BC-5E58-4DB2-AA92-79962B11CD94}" dt="2023-04-18T17:53:48.662" v="926" actId="478"/>
          <ac:picMkLst>
            <pc:docMk/>
            <pc:sldMk cId="0" sldId="262"/>
            <ac:picMk id="5" creationId="{055D451D-3929-33FD-D36C-5F3C8A236E9A}"/>
          </ac:picMkLst>
        </pc:picChg>
        <pc:picChg chg="add mod">
          <ac:chgData name="Lucie" userId="ed11831accd60219" providerId="LiveId" clId="{FE8A53BC-5E58-4DB2-AA92-79962B11CD94}" dt="2023-04-18T17:53:46.863" v="925" actId="1076"/>
          <ac:picMkLst>
            <pc:docMk/>
            <pc:sldMk cId="0" sldId="262"/>
            <ac:picMk id="6" creationId="{9DC034BD-B24D-DED0-30EA-D615197BE040}"/>
          </ac:picMkLst>
        </pc:picChg>
        <pc:picChg chg="del mod">
          <ac:chgData name="Lucie" userId="ed11831accd60219" providerId="LiveId" clId="{FE8A53BC-5E58-4DB2-AA92-79962B11CD94}" dt="2023-04-18T17:50:19.215" v="898" actId="478"/>
          <ac:picMkLst>
            <pc:docMk/>
            <pc:sldMk cId="0" sldId="262"/>
            <ac:picMk id="7" creationId="{8D550164-B16F-4764-A86B-F35D62C868F3}"/>
          </ac:picMkLst>
        </pc:picChg>
        <pc:picChg chg="del mod">
          <ac:chgData name="Lucie" userId="ed11831accd60219" providerId="LiveId" clId="{FE8A53BC-5E58-4DB2-AA92-79962B11CD94}" dt="2023-04-18T17:49:24.306" v="857" actId="21"/>
          <ac:picMkLst>
            <pc:docMk/>
            <pc:sldMk cId="0" sldId="262"/>
            <ac:picMk id="14" creationId="{FECCF608-965A-43CC-B117-4AB900C99EEE}"/>
          </ac:picMkLst>
        </pc:picChg>
        <pc:picChg chg="mod">
          <ac:chgData name="Lucie" userId="ed11831accd60219" providerId="LiveId" clId="{FE8A53BC-5E58-4DB2-AA92-79962B11CD94}" dt="2023-04-18T17:44:11.057" v="713" actId="1076"/>
          <ac:picMkLst>
            <pc:docMk/>
            <pc:sldMk cId="0" sldId="262"/>
            <ac:picMk id="21" creationId="{BEF30A0B-0B6B-482C-8428-0F8B73693829}"/>
          </ac:picMkLst>
        </pc:picChg>
        <pc:picChg chg="add del mod">
          <ac:chgData name="Lucie" userId="ed11831accd60219" providerId="LiveId" clId="{FE8A53BC-5E58-4DB2-AA92-79962B11CD94}" dt="2023-04-18T17:50:12.871" v="897" actId="478"/>
          <ac:picMkLst>
            <pc:docMk/>
            <pc:sldMk cId="0" sldId="262"/>
            <ac:picMk id="1026" creationId="{D8095CFF-5859-3B9F-39E1-5D8F62F6AFA4}"/>
          </ac:picMkLst>
        </pc:picChg>
        <pc:picChg chg="add del mod">
          <ac:chgData name="Lucie" userId="ed11831accd60219" providerId="LiveId" clId="{FE8A53BC-5E58-4DB2-AA92-79962B11CD94}" dt="2023-04-18T17:49:52.288" v="896" actId="478"/>
          <ac:picMkLst>
            <pc:docMk/>
            <pc:sldMk cId="0" sldId="262"/>
            <ac:picMk id="1028" creationId="{9FC3516B-E973-994F-4A4A-0D41DE5B881D}"/>
          </ac:picMkLst>
        </pc:picChg>
      </pc:sldChg>
      <pc:sldChg chg="addSp delSp modSp mod">
        <pc:chgData name="Lucie" userId="ed11831accd60219" providerId="LiveId" clId="{FE8A53BC-5E58-4DB2-AA92-79962B11CD94}" dt="2023-04-18T17:47:12.432" v="852" actId="14100"/>
        <pc:sldMkLst>
          <pc:docMk/>
          <pc:sldMk cId="4261484592" sldId="264"/>
        </pc:sldMkLst>
        <pc:spChg chg="mod">
          <ac:chgData name="Lucie" userId="ed11831accd60219" providerId="LiveId" clId="{FE8A53BC-5E58-4DB2-AA92-79962B11CD94}" dt="2023-04-18T17:45:29.959" v="795" actId="1076"/>
          <ac:spMkLst>
            <pc:docMk/>
            <pc:sldMk cId="4261484592" sldId="264"/>
            <ac:spMk id="11" creationId="{5352950A-324C-CA9D-047E-144B12BE0AE6}"/>
          </ac:spMkLst>
        </pc:spChg>
        <pc:grpChg chg="add del mod">
          <ac:chgData name="Lucie" userId="ed11831accd60219" providerId="LiveId" clId="{FE8A53BC-5E58-4DB2-AA92-79962B11CD94}" dt="2023-04-18T17:45:31.676" v="796" actId="478"/>
          <ac:grpSpMkLst>
            <pc:docMk/>
            <pc:sldMk cId="4261484592" sldId="264"/>
            <ac:grpSpMk id="9" creationId="{F6A5900C-4067-A9E5-07F2-AA71748E6B6A}"/>
          </ac:grpSpMkLst>
        </pc:grpChg>
        <pc:picChg chg="add mod">
          <ac:chgData name="Lucie" userId="ed11831accd60219" providerId="LiveId" clId="{FE8A53BC-5E58-4DB2-AA92-79962B11CD94}" dt="2023-04-18T17:47:12.432" v="852" actId="14100"/>
          <ac:picMkLst>
            <pc:docMk/>
            <pc:sldMk cId="4261484592" sldId="264"/>
            <ac:picMk id="2" creationId="{89A02E0D-EA07-DADA-192B-4E3F1648786C}"/>
          </ac:picMkLst>
        </pc:picChg>
        <pc:picChg chg="add del mod">
          <ac:chgData name="Lucie" userId="ed11831accd60219" providerId="LiveId" clId="{FE8A53BC-5E58-4DB2-AA92-79962B11CD94}" dt="2023-04-18T17:36:45.612" v="541" actId="478"/>
          <ac:picMkLst>
            <pc:docMk/>
            <pc:sldMk cId="4261484592" sldId="264"/>
            <ac:picMk id="3" creationId="{09108DD5-1CDD-EEAE-D3A9-6B8F586F718E}"/>
          </ac:picMkLst>
        </pc:picChg>
        <pc:picChg chg="add mod">
          <ac:chgData name="Lucie" userId="ed11831accd60219" providerId="LiveId" clId="{FE8A53BC-5E58-4DB2-AA92-79962B11CD94}" dt="2023-04-18T17:38:53.396" v="679" actId="1038"/>
          <ac:picMkLst>
            <pc:docMk/>
            <pc:sldMk cId="4261484592" sldId="264"/>
            <ac:picMk id="7" creationId="{A8B9E155-6B25-E3B1-2BDF-3FCA7092E885}"/>
          </ac:picMkLst>
        </pc:picChg>
        <pc:picChg chg="add del mod">
          <ac:chgData name="Lucie" userId="ed11831accd60219" providerId="LiveId" clId="{FE8A53BC-5E58-4DB2-AA92-79962B11CD94}" dt="2023-04-18T17:43:42.123" v="712" actId="478"/>
          <ac:picMkLst>
            <pc:docMk/>
            <pc:sldMk cId="4261484592" sldId="264"/>
            <ac:picMk id="8" creationId="{975988D2-1A97-3B77-B2E1-111A8E8FDFDD}"/>
          </ac:picMkLst>
        </pc:picChg>
        <pc:picChg chg="mod">
          <ac:chgData name="Lucie" userId="ed11831accd60219" providerId="LiveId" clId="{FE8A53BC-5E58-4DB2-AA92-79962B11CD94}" dt="2023-04-18T17:45:29.959" v="795" actId="1076"/>
          <ac:picMkLst>
            <pc:docMk/>
            <pc:sldMk cId="4261484592" sldId="264"/>
            <ac:picMk id="10" creationId="{C1AB343C-7D0F-98F7-6E82-EE11579A0EB0}"/>
          </ac:picMkLst>
        </pc:picChg>
      </pc:sldChg>
      <pc:sldChg chg="addSp delSp modSp mod">
        <pc:chgData name="Lucie" userId="ed11831accd60219" providerId="LiveId" clId="{FE8A53BC-5E58-4DB2-AA92-79962B11CD94}" dt="2023-04-18T19:22:59.223" v="1008" actId="14100"/>
        <pc:sldMkLst>
          <pc:docMk/>
          <pc:sldMk cId="3829336159" sldId="272"/>
        </pc:sldMkLst>
        <pc:spChg chg="del">
          <ac:chgData name="Lucie" userId="ed11831accd60219" providerId="LiveId" clId="{FE8A53BC-5E58-4DB2-AA92-79962B11CD94}" dt="2023-04-18T19:22:41.418" v="1003" actId="478"/>
          <ac:spMkLst>
            <pc:docMk/>
            <pc:sldMk cId="3829336159" sldId="272"/>
            <ac:spMk id="30" creationId="{B879147A-3FA9-4609-8AEF-21D2133CEFA6}"/>
          </ac:spMkLst>
        </pc:spChg>
        <pc:grpChg chg="del">
          <ac:chgData name="Lucie" userId="ed11831accd60219" providerId="LiveId" clId="{FE8A53BC-5E58-4DB2-AA92-79962B11CD94}" dt="2023-04-18T18:52:22.669" v="956" actId="478"/>
          <ac:grpSpMkLst>
            <pc:docMk/>
            <pc:sldMk cId="3829336159" sldId="272"/>
            <ac:grpSpMk id="5" creationId="{E523142B-140F-4501-B694-0E46221833AD}"/>
          </ac:grpSpMkLst>
        </pc:grpChg>
        <pc:grpChg chg="del">
          <ac:chgData name="Lucie" userId="ed11831accd60219" providerId="LiveId" clId="{FE8A53BC-5E58-4DB2-AA92-79962B11CD94}" dt="2023-04-18T19:22:44.825" v="1004" actId="478"/>
          <ac:grpSpMkLst>
            <pc:docMk/>
            <pc:sldMk cId="3829336159" sldId="272"/>
            <ac:grpSpMk id="6" creationId="{59F0F645-F85C-4B55-962F-CC275F9E0E13}"/>
          </ac:grpSpMkLst>
        </pc:grpChg>
        <pc:grpChg chg="mod">
          <ac:chgData name="Lucie" userId="ed11831accd60219" providerId="LiveId" clId="{FE8A53BC-5E58-4DB2-AA92-79962B11CD94}" dt="2023-04-18T19:22:49.184" v="1005" actId="1076"/>
          <ac:grpSpMkLst>
            <pc:docMk/>
            <pc:sldMk cId="3829336159" sldId="272"/>
            <ac:grpSpMk id="8" creationId="{D9A2AB3F-BF8C-4C3B-8CF9-9B9F7723AA09}"/>
          </ac:grpSpMkLst>
        </pc:grpChg>
        <pc:grpChg chg="del">
          <ac:chgData name="Lucie" userId="ed11831accd60219" providerId="LiveId" clId="{FE8A53BC-5E58-4DB2-AA92-79962B11CD94}" dt="2023-04-18T19:22:39.023" v="1002" actId="478"/>
          <ac:grpSpMkLst>
            <pc:docMk/>
            <pc:sldMk cId="3829336159" sldId="272"/>
            <ac:grpSpMk id="28" creationId="{6EFAEAF5-7C0B-49AF-821D-01075D90C8E3}"/>
          </ac:grpSpMkLst>
        </pc:grpChg>
        <pc:picChg chg="mod">
          <ac:chgData name="Lucie" userId="ed11831accd60219" providerId="LiveId" clId="{FE8A53BC-5E58-4DB2-AA92-79962B11CD94}" dt="2023-04-18T19:22:53.744" v="1006" actId="1076"/>
          <ac:picMkLst>
            <pc:docMk/>
            <pc:sldMk cId="3829336159" sldId="272"/>
            <ac:picMk id="7" creationId="{1D569FEF-4A24-47AD-95FD-E39513E88FCD}"/>
          </ac:picMkLst>
        </pc:picChg>
        <pc:picChg chg="add del mod">
          <ac:chgData name="Lucie" userId="ed11831accd60219" providerId="LiveId" clId="{FE8A53BC-5E58-4DB2-AA92-79962B11CD94}" dt="2023-04-18T18:54:27.767" v="959" actId="478"/>
          <ac:picMkLst>
            <pc:docMk/>
            <pc:sldMk cId="3829336159" sldId="272"/>
            <ac:picMk id="13" creationId="{9DFF5DEB-4EF0-D36B-66C3-C5A86649D666}"/>
          </ac:picMkLst>
        </pc:picChg>
        <pc:picChg chg="add mod modCrop">
          <ac:chgData name="Lucie" userId="ed11831accd60219" providerId="LiveId" clId="{FE8A53BC-5E58-4DB2-AA92-79962B11CD94}" dt="2023-04-18T19:22:59.223" v="1008" actId="14100"/>
          <ac:picMkLst>
            <pc:docMk/>
            <pc:sldMk cId="3829336159" sldId="272"/>
            <ac:picMk id="23" creationId="{740FBCC5-B919-184A-E3D7-893EC803F9C8}"/>
          </ac:picMkLst>
        </pc:picChg>
      </pc:sldChg>
      <pc:sldChg chg="addSp delSp modSp mod">
        <pc:chgData name="Lucie" userId="ed11831accd60219" providerId="LiveId" clId="{FE8A53BC-5E58-4DB2-AA92-79962B11CD94}" dt="2023-04-18T18:55:41.984" v="974" actId="1076"/>
        <pc:sldMkLst>
          <pc:docMk/>
          <pc:sldMk cId="454856524" sldId="274"/>
        </pc:sldMkLst>
        <pc:grpChg chg="del mod">
          <ac:chgData name="Lucie" userId="ed11831accd60219" providerId="LiveId" clId="{FE8A53BC-5E58-4DB2-AA92-79962B11CD94}" dt="2023-04-18T18:55:33.851" v="971" actId="478"/>
          <ac:grpSpMkLst>
            <pc:docMk/>
            <pc:sldMk cId="454856524" sldId="274"/>
            <ac:grpSpMk id="5" creationId="{E523142B-140F-4501-B694-0E46221833AD}"/>
          </ac:grpSpMkLst>
        </pc:grpChg>
        <pc:picChg chg="add mod">
          <ac:chgData name="Lucie" userId="ed11831accd60219" providerId="LiveId" clId="{FE8A53BC-5E58-4DB2-AA92-79962B11CD94}" dt="2023-04-18T18:55:41.984" v="974" actId="1076"/>
          <ac:picMkLst>
            <pc:docMk/>
            <pc:sldMk cId="454856524" sldId="274"/>
            <ac:picMk id="6" creationId="{AD6E8593-E8B4-A467-C1E1-6E1E89CE1542}"/>
          </ac:picMkLst>
        </pc:picChg>
      </pc:sldChg>
      <pc:sldChg chg="addSp delSp modSp mod">
        <pc:chgData name="Lucie" userId="ed11831accd60219" providerId="LiveId" clId="{FE8A53BC-5E58-4DB2-AA92-79962B11CD94}" dt="2023-04-18T18:55:54.064" v="977" actId="14100"/>
        <pc:sldMkLst>
          <pc:docMk/>
          <pc:sldMk cId="1069786081" sldId="275"/>
        </pc:sldMkLst>
        <pc:grpChg chg="del">
          <ac:chgData name="Lucie" userId="ed11831accd60219" providerId="LiveId" clId="{FE8A53BC-5E58-4DB2-AA92-79962B11CD94}" dt="2023-04-18T18:55:47.281" v="975" actId="478"/>
          <ac:grpSpMkLst>
            <pc:docMk/>
            <pc:sldMk cId="1069786081" sldId="275"/>
            <ac:grpSpMk id="5" creationId="{E523142B-140F-4501-B694-0E46221833AD}"/>
          </ac:grpSpMkLst>
        </pc:grpChg>
        <pc:picChg chg="add mod">
          <ac:chgData name="Lucie" userId="ed11831accd60219" providerId="LiveId" clId="{FE8A53BC-5E58-4DB2-AA92-79962B11CD94}" dt="2023-04-18T18:55:54.064" v="977" actId="14100"/>
          <ac:picMkLst>
            <pc:docMk/>
            <pc:sldMk cId="1069786081" sldId="275"/>
            <ac:picMk id="6" creationId="{97BA1F15-C35F-875D-3DC0-544F815A1854}"/>
          </ac:picMkLst>
        </pc:picChg>
      </pc:sldChg>
      <pc:sldChg chg="addSp delSp modSp mod">
        <pc:chgData name="Lucie" userId="ed11831accd60219" providerId="LiveId" clId="{FE8A53BC-5E58-4DB2-AA92-79962B11CD94}" dt="2023-04-18T18:56:05.664" v="980" actId="14100"/>
        <pc:sldMkLst>
          <pc:docMk/>
          <pc:sldMk cId="3795379596" sldId="276"/>
        </pc:sldMkLst>
        <pc:grpChg chg="del">
          <ac:chgData name="Lucie" userId="ed11831accd60219" providerId="LiveId" clId="{FE8A53BC-5E58-4DB2-AA92-79962B11CD94}" dt="2023-04-18T18:55:58.800" v="978" actId="478"/>
          <ac:grpSpMkLst>
            <pc:docMk/>
            <pc:sldMk cId="3795379596" sldId="276"/>
            <ac:grpSpMk id="5" creationId="{E523142B-140F-4501-B694-0E46221833AD}"/>
          </ac:grpSpMkLst>
        </pc:grpChg>
        <pc:picChg chg="add mod">
          <ac:chgData name="Lucie" userId="ed11831accd60219" providerId="LiveId" clId="{FE8A53BC-5E58-4DB2-AA92-79962B11CD94}" dt="2023-04-18T18:56:05.664" v="980" actId="14100"/>
          <ac:picMkLst>
            <pc:docMk/>
            <pc:sldMk cId="3795379596" sldId="276"/>
            <ac:picMk id="15" creationId="{547BFABC-2DF2-1C8F-BCA5-3C166774279E}"/>
          </ac:picMkLst>
        </pc:picChg>
      </pc:sldChg>
      <pc:sldChg chg="modSp mod">
        <pc:chgData name="Lucie" userId="ed11831accd60219" providerId="LiveId" clId="{FE8A53BC-5E58-4DB2-AA92-79962B11CD94}" dt="2023-04-18T18:45:51.823" v="932" actId="1076"/>
        <pc:sldMkLst>
          <pc:docMk/>
          <pc:sldMk cId="0" sldId="300"/>
        </pc:sldMkLst>
        <pc:picChg chg="mod modCrop">
          <ac:chgData name="Lucie" userId="ed11831accd60219" providerId="LiveId" clId="{FE8A53BC-5E58-4DB2-AA92-79962B11CD94}" dt="2023-04-18T18:45:51.823" v="932" actId="1076"/>
          <ac:picMkLst>
            <pc:docMk/>
            <pc:sldMk cId="0" sldId="300"/>
            <ac:picMk id="3" creationId="{7E7AD134-4342-412D-A4D6-20DD357966D2}"/>
          </ac:picMkLst>
        </pc:picChg>
      </pc:sldChg>
      <pc:sldChg chg="modSp mod">
        <pc:chgData name="Lucie" userId="ed11831accd60219" providerId="LiveId" clId="{FE8A53BC-5E58-4DB2-AA92-79962B11CD94}" dt="2023-04-18T19:22:26.295" v="1001" actId="14100"/>
        <pc:sldMkLst>
          <pc:docMk/>
          <pc:sldMk cId="0" sldId="313"/>
        </pc:sldMkLst>
        <pc:spChg chg="mod">
          <ac:chgData name="Lucie" userId="ed11831accd60219" providerId="LiveId" clId="{FE8A53BC-5E58-4DB2-AA92-79962B11CD94}" dt="2023-04-18T19:21:53.030" v="995" actId="1076"/>
          <ac:spMkLst>
            <pc:docMk/>
            <pc:sldMk cId="0" sldId="313"/>
            <ac:spMk id="11" creationId="{9858A638-DB55-4AD8-B686-8B0F00A8B51F}"/>
          </ac:spMkLst>
        </pc:spChg>
        <pc:spChg chg="mod">
          <ac:chgData name="Lucie" userId="ed11831accd60219" providerId="LiveId" clId="{FE8A53BC-5E58-4DB2-AA92-79962B11CD94}" dt="2023-04-18T19:21:53.030" v="995" actId="1076"/>
          <ac:spMkLst>
            <pc:docMk/>
            <pc:sldMk cId="0" sldId="313"/>
            <ac:spMk id="13" creationId="{21382105-25E7-42F2-AD90-0BE735AB871C}"/>
          </ac:spMkLst>
        </pc:spChg>
        <pc:spChg chg="mod">
          <ac:chgData name="Lucie" userId="ed11831accd60219" providerId="LiveId" clId="{FE8A53BC-5E58-4DB2-AA92-79962B11CD94}" dt="2023-04-18T19:21:53.030" v="995" actId="1076"/>
          <ac:spMkLst>
            <pc:docMk/>
            <pc:sldMk cId="0" sldId="313"/>
            <ac:spMk id="14" creationId="{8FB1C2E1-CFA3-47F7-B7F6-129E373811FE}"/>
          </ac:spMkLst>
        </pc:spChg>
        <pc:spChg chg="mod">
          <ac:chgData name="Lucie" userId="ed11831accd60219" providerId="LiveId" clId="{FE8A53BC-5E58-4DB2-AA92-79962B11CD94}" dt="2023-04-18T19:21:53.030" v="995" actId="1076"/>
          <ac:spMkLst>
            <pc:docMk/>
            <pc:sldMk cId="0" sldId="313"/>
            <ac:spMk id="15" creationId="{F83351DB-8990-451E-8F34-AF395F09E744}"/>
          </ac:spMkLst>
        </pc:spChg>
        <pc:spChg chg="mod">
          <ac:chgData name="Lucie" userId="ed11831accd60219" providerId="LiveId" clId="{FE8A53BC-5E58-4DB2-AA92-79962B11CD94}" dt="2023-04-18T19:21:53.030" v="995" actId="1076"/>
          <ac:spMkLst>
            <pc:docMk/>
            <pc:sldMk cId="0" sldId="313"/>
            <ac:spMk id="16" creationId="{5CDC0A58-7892-467D-B9A4-E6F96DB718E2}"/>
          </ac:spMkLst>
        </pc:spChg>
        <pc:spChg chg="mod">
          <ac:chgData name="Lucie" userId="ed11831accd60219" providerId="LiveId" clId="{FE8A53BC-5E58-4DB2-AA92-79962B11CD94}" dt="2023-04-18T19:21:53.030" v="995" actId="1076"/>
          <ac:spMkLst>
            <pc:docMk/>
            <pc:sldMk cId="0" sldId="313"/>
            <ac:spMk id="17" creationId="{DDA2CD53-AA54-4365-AF75-89175075679C}"/>
          </ac:spMkLst>
        </pc:spChg>
        <pc:spChg chg="mod">
          <ac:chgData name="Lucie" userId="ed11831accd60219" providerId="LiveId" clId="{FE8A53BC-5E58-4DB2-AA92-79962B11CD94}" dt="2023-04-18T19:21:53.030" v="995" actId="1076"/>
          <ac:spMkLst>
            <pc:docMk/>
            <pc:sldMk cId="0" sldId="313"/>
            <ac:spMk id="18" creationId="{D20F8E23-43E3-4C88-B347-E0C0B0CB91DB}"/>
          </ac:spMkLst>
        </pc:spChg>
        <pc:grpChg chg="mod">
          <ac:chgData name="Lucie" userId="ed11831accd60219" providerId="LiveId" clId="{FE8A53BC-5E58-4DB2-AA92-79962B11CD94}" dt="2023-04-18T19:21:53.030" v="995" actId="1076"/>
          <ac:grpSpMkLst>
            <pc:docMk/>
            <pc:sldMk cId="0" sldId="313"/>
            <ac:grpSpMk id="12" creationId="{18008571-2BF4-4BDA-AA4E-0D2C696581BB}"/>
          </ac:grpSpMkLst>
        </pc:grpChg>
        <pc:picChg chg="mod">
          <ac:chgData name="Lucie" userId="ed11831accd60219" providerId="LiveId" clId="{FE8A53BC-5E58-4DB2-AA92-79962B11CD94}" dt="2023-04-18T19:21:57.815" v="996" actId="1076"/>
          <ac:picMkLst>
            <pc:docMk/>
            <pc:sldMk cId="0" sldId="313"/>
            <ac:picMk id="10" creationId="{748C9163-0E20-4A57-97AF-ED14CF45F849}"/>
          </ac:picMkLst>
        </pc:picChg>
        <pc:picChg chg="mod">
          <ac:chgData name="Lucie" userId="ed11831accd60219" providerId="LiveId" clId="{FE8A53BC-5E58-4DB2-AA92-79962B11CD94}" dt="2023-04-18T19:22:05.087" v="997" actId="1076"/>
          <ac:picMkLst>
            <pc:docMk/>
            <pc:sldMk cId="0" sldId="313"/>
            <ac:picMk id="19" creationId="{B5AD1A34-63E0-4A02-A294-2A7974957DAD}"/>
          </ac:picMkLst>
        </pc:picChg>
        <pc:picChg chg="mod modCrop">
          <ac:chgData name="Lucie" userId="ed11831accd60219" providerId="LiveId" clId="{FE8A53BC-5E58-4DB2-AA92-79962B11CD94}" dt="2023-04-18T19:22:20.535" v="999" actId="1076"/>
          <ac:picMkLst>
            <pc:docMk/>
            <pc:sldMk cId="0" sldId="313"/>
            <ac:picMk id="20" creationId="{9F9A32AF-4844-49ED-973A-3B1F5091996D}"/>
          </ac:picMkLst>
        </pc:picChg>
        <pc:picChg chg="mod">
          <ac:chgData name="Lucie" userId="ed11831accd60219" providerId="LiveId" clId="{FE8A53BC-5E58-4DB2-AA92-79962B11CD94}" dt="2023-04-18T19:22:26.295" v="1001" actId="14100"/>
          <ac:picMkLst>
            <pc:docMk/>
            <pc:sldMk cId="0" sldId="313"/>
            <ac:picMk id="21" creationId="{A021DFAF-2649-447A-9175-71A832B7B167}"/>
          </ac:picMkLst>
        </pc:picChg>
      </pc:sldChg>
      <pc:sldChg chg="addSp delSp modSp mod">
        <pc:chgData name="Lucie" userId="ed11831accd60219" providerId="LiveId" clId="{FE8A53BC-5E58-4DB2-AA92-79962B11CD94}" dt="2023-04-18T18:55:19.638" v="969"/>
        <pc:sldMkLst>
          <pc:docMk/>
          <pc:sldMk cId="3744830981" sldId="318"/>
        </pc:sldMkLst>
        <pc:grpChg chg="del">
          <ac:chgData name="Lucie" userId="ed11831accd60219" providerId="LiveId" clId="{FE8A53BC-5E58-4DB2-AA92-79962B11CD94}" dt="2023-04-18T18:52:09.992" v="953" actId="478"/>
          <ac:grpSpMkLst>
            <pc:docMk/>
            <pc:sldMk cId="3744830981" sldId="318"/>
            <ac:grpSpMk id="5" creationId="{E523142B-140F-4501-B694-0E46221833AD}"/>
          </ac:grpSpMkLst>
        </pc:grpChg>
        <pc:picChg chg="add del mod">
          <ac:chgData name="Lucie" userId="ed11831accd60219" providerId="LiveId" clId="{FE8A53BC-5E58-4DB2-AA92-79962B11CD94}" dt="2023-04-18T18:55:09.305" v="968" actId="478"/>
          <ac:picMkLst>
            <pc:docMk/>
            <pc:sldMk cId="3744830981" sldId="318"/>
            <ac:picMk id="6" creationId="{D8369EE6-9738-8EFD-3B54-33DD81777798}"/>
          </ac:picMkLst>
        </pc:picChg>
        <pc:picChg chg="mod">
          <ac:chgData name="Lucie" userId="ed11831accd60219" providerId="LiveId" clId="{FE8A53BC-5E58-4DB2-AA92-79962B11CD94}" dt="2023-04-18T18:43:56.072" v="929" actId="14100"/>
          <ac:picMkLst>
            <pc:docMk/>
            <pc:sldMk cId="3744830981" sldId="318"/>
            <ac:picMk id="15" creationId="{BC284048-DA34-4BDB-B8E5-B3AC5A3223AC}"/>
          </ac:picMkLst>
        </pc:picChg>
        <pc:picChg chg="add mod">
          <ac:chgData name="Lucie" userId="ed11831accd60219" providerId="LiveId" clId="{FE8A53BC-5E58-4DB2-AA92-79962B11CD94}" dt="2023-04-18T18:55:19.638" v="969"/>
          <ac:picMkLst>
            <pc:docMk/>
            <pc:sldMk cId="3744830981" sldId="318"/>
            <ac:picMk id="16" creationId="{8F406C1F-67A2-628A-98CC-B980F30813F4}"/>
          </ac:picMkLst>
        </pc:picChg>
      </pc:sldChg>
      <pc:sldChg chg="addSp delSp modSp mod">
        <pc:chgData name="Lucie" userId="ed11831accd60219" providerId="LiveId" clId="{FE8A53BC-5E58-4DB2-AA92-79962B11CD94}" dt="2023-04-18T19:06:23.942" v="988" actId="1076"/>
        <pc:sldMkLst>
          <pc:docMk/>
          <pc:sldMk cId="0" sldId="382"/>
        </pc:sldMkLst>
        <pc:spChg chg="add del">
          <ac:chgData name="Lucie" userId="ed11831accd60219" providerId="LiveId" clId="{FE8A53BC-5E58-4DB2-AA92-79962B11CD94}" dt="2023-04-18T16:58:26.912" v="69" actId="478"/>
          <ac:spMkLst>
            <pc:docMk/>
            <pc:sldMk cId="0" sldId="382"/>
            <ac:spMk id="3" creationId="{DB5688F6-36B9-E727-3216-0C3D00FB8D61}"/>
          </ac:spMkLst>
        </pc:spChg>
        <pc:spChg chg="add del">
          <ac:chgData name="Lucie" userId="ed11831accd60219" providerId="LiveId" clId="{FE8A53BC-5E58-4DB2-AA92-79962B11CD94}" dt="2023-04-18T16:58:44.584" v="71" actId="478"/>
          <ac:spMkLst>
            <pc:docMk/>
            <pc:sldMk cId="0" sldId="382"/>
            <ac:spMk id="4" creationId="{52CEDE57-A263-C989-CBE3-4E919A8C4404}"/>
          </ac:spMkLst>
        </pc:spChg>
        <pc:spChg chg="add del">
          <ac:chgData name="Lucie" userId="ed11831accd60219" providerId="LiveId" clId="{FE8A53BC-5E58-4DB2-AA92-79962B11CD94}" dt="2023-04-18T17:04:02.641" v="95" actId="478"/>
          <ac:spMkLst>
            <pc:docMk/>
            <pc:sldMk cId="0" sldId="382"/>
            <ac:spMk id="5" creationId="{C666BB0B-329A-D350-4480-3493B625C8B1}"/>
          </ac:spMkLst>
        </pc:spChg>
        <pc:spChg chg="add del">
          <ac:chgData name="Lucie" userId="ed11831accd60219" providerId="LiveId" clId="{FE8A53BC-5E58-4DB2-AA92-79962B11CD94}" dt="2023-04-18T17:04:02.641" v="95" actId="478"/>
          <ac:spMkLst>
            <pc:docMk/>
            <pc:sldMk cId="0" sldId="382"/>
            <ac:spMk id="7" creationId="{AEC89258-73DB-E142-62E9-E30DA532B913}"/>
          </ac:spMkLst>
        </pc:spChg>
        <pc:spChg chg="add del">
          <ac:chgData name="Lucie" userId="ed11831accd60219" providerId="LiveId" clId="{FE8A53BC-5E58-4DB2-AA92-79962B11CD94}" dt="2023-04-18T17:04:02.641" v="95" actId="478"/>
          <ac:spMkLst>
            <pc:docMk/>
            <pc:sldMk cId="0" sldId="382"/>
            <ac:spMk id="8" creationId="{8D64F65B-0699-780F-6996-85993F5A5AB2}"/>
          </ac:spMkLst>
        </pc:spChg>
        <pc:spChg chg="add del mod">
          <ac:chgData name="Lucie" userId="ed11831accd60219" providerId="LiveId" clId="{FE8A53BC-5E58-4DB2-AA92-79962B11CD94}" dt="2023-04-18T17:04:02.641" v="95" actId="478"/>
          <ac:spMkLst>
            <pc:docMk/>
            <pc:sldMk cId="0" sldId="382"/>
            <ac:spMk id="23" creationId="{03F09836-FC95-470C-5010-476CC764D1D7}"/>
          </ac:spMkLst>
        </pc:spChg>
        <pc:spChg chg="add del">
          <ac:chgData name="Lucie" userId="ed11831accd60219" providerId="LiveId" clId="{FE8A53BC-5E58-4DB2-AA92-79962B11CD94}" dt="2023-04-18T17:04:02.641" v="95" actId="478"/>
          <ac:spMkLst>
            <pc:docMk/>
            <pc:sldMk cId="0" sldId="382"/>
            <ac:spMk id="24" creationId="{F565D082-DC20-63CA-BA44-ED2393B61A56}"/>
          </ac:spMkLst>
        </pc:spChg>
        <pc:spChg chg="add del">
          <ac:chgData name="Lucie" userId="ed11831accd60219" providerId="LiveId" clId="{FE8A53BC-5E58-4DB2-AA92-79962B11CD94}" dt="2023-04-18T17:04:02.641" v="95" actId="478"/>
          <ac:spMkLst>
            <pc:docMk/>
            <pc:sldMk cId="0" sldId="382"/>
            <ac:spMk id="25" creationId="{ECCD33AC-25EF-C183-2E78-BD86E4EBCDE3}"/>
          </ac:spMkLst>
        </pc:spChg>
        <pc:spChg chg="add mod">
          <ac:chgData name="Lucie" userId="ed11831accd60219" providerId="LiveId" clId="{FE8A53BC-5E58-4DB2-AA92-79962B11CD94}" dt="2023-04-18T19:06:23.942" v="988" actId="1076"/>
          <ac:spMkLst>
            <pc:docMk/>
            <pc:sldMk cId="0" sldId="382"/>
            <ac:spMk id="27" creationId="{AE075EA1-94CD-55CB-71BA-8DB826123D2F}"/>
          </ac:spMkLst>
        </pc:spChg>
        <pc:spChg chg="add mod">
          <ac:chgData name="Lucie" userId="ed11831accd60219" providerId="LiveId" clId="{FE8A53BC-5E58-4DB2-AA92-79962B11CD94}" dt="2023-04-18T19:06:23.942" v="988" actId="1076"/>
          <ac:spMkLst>
            <pc:docMk/>
            <pc:sldMk cId="0" sldId="382"/>
            <ac:spMk id="28" creationId="{821E94DF-EAFE-6334-F6F7-152E8B7C30B8}"/>
          </ac:spMkLst>
        </pc:spChg>
        <pc:spChg chg="add mod">
          <ac:chgData name="Lucie" userId="ed11831accd60219" providerId="LiveId" clId="{FE8A53BC-5E58-4DB2-AA92-79962B11CD94}" dt="2023-04-18T19:06:23.942" v="988" actId="1076"/>
          <ac:spMkLst>
            <pc:docMk/>
            <pc:sldMk cId="0" sldId="382"/>
            <ac:spMk id="29" creationId="{7ECC11F2-3994-B2F4-045D-AA48C1433A35}"/>
          </ac:spMkLst>
        </pc:spChg>
        <pc:grpChg chg="add mod">
          <ac:chgData name="Lucie" userId="ed11831accd60219" providerId="LiveId" clId="{FE8A53BC-5E58-4DB2-AA92-79962B11CD94}" dt="2023-04-18T19:06:23.942" v="988" actId="1076"/>
          <ac:grpSpMkLst>
            <pc:docMk/>
            <pc:sldMk cId="0" sldId="382"/>
            <ac:grpSpMk id="30" creationId="{39105153-2DF1-D786-C7B2-ADAA78FF018F}"/>
          </ac:grpSpMkLst>
        </pc:grpChg>
        <pc:picChg chg="add del mod">
          <ac:chgData name="Lucie" userId="ed11831accd60219" providerId="LiveId" clId="{FE8A53BC-5E58-4DB2-AA92-79962B11CD94}" dt="2023-04-18T17:01:36.404" v="86" actId="478"/>
          <ac:picMkLst>
            <pc:docMk/>
            <pc:sldMk cId="0" sldId="382"/>
            <ac:picMk id="2" creationId="{BB94E7F2-0923-66FC-3CFA-FC95507137B1}"/>
          </ac:picMkLst>
        </pc:picChg>
        <pc:picChg chg="del mod">
          <ac:chgData name="Lucie" userId="ed11831accd60219" providerId="LiveId" clId="{FE8A53BC-5E58-4DB2-AA92-79962B11CD94}" dt="2023-04-18T16:57:00.707" v="61" actId="478"/>
          <ac:picMkLst>
            <pc:docMk/>
            <pc:sldMk cId="0" sldId="382"/>
            <ac:picMk id="6" creationId="{ECD273F7-5990-48CE-8613-3A0B9E2520B7}"/>
          </ac:picMkLst>
        </pc:picChg>
        <pc:picChg chg="add mod">
          <ac:chgData name="Lucie" userId="ed11831accd60219" providerId="LiveId" clId="{FE8A53BC-5E58-4DB2-AA92-79962B11CD94}" dt="2023-04-18T19:06:23.942" v="988" actId="1076"/>
          <ac:picMkLst>
            <pc:docMk/>
            <pc:sldMk cId="0" sldId="382"/>
            <ac:picMk id="26" creationId="{602B0AF6-43E5-26F2-B140-E49A0357BCA6}"/>
          </ac:picMkLst>
        </pc:picChg>
        <pc:picChg chg="mod">
          <ac:chgData name="Lucie" userId="ed11831accd60219" providerId="LiveId" clId="{FE8A53BC-5E58-4DB2-AA92-79962B11CD94}" dt="2023-04-18T19:06:17.207" v="985" actId="14100"/>
          <ac:picMkLst>
            <pc:docMk/>
            <pc:sldMk cId="0" sldId="382"/>
            <ac:picMk id="46082" creationId="{2659025F-514E-4487-BB49-BC9ED2F9847E}"/>
          </ac:picMkLst>
        </pc:picChg>
        <pc:cxnChg chg="add del">
          <ac:chgData name="Lucie" userId="ed11831accd60219" providerId="LiveId" clId="{FE8A53BC-5E58-4DB2-AA92-79962B11CD94}" dt="2023-04-18T17:00:31.056" v="76" actId="478"/>
          <ac:cxnSpMkLst>
            <pc:docMk/>
            <pc:sldMk cId="0" sldId="382"/>
            <ac:cxnSpMk id="10" creationId="{0D630329-84B5-FBE4-44A7-E3D4714CC0B1}"/>
          </ac:cxnSpMkLst>
        </pc:cxnChg>
        <pc:cxnChg chg="add del">
          <ac:chgData name="Lucie" userId="ed11831accd60219" providerId="LiveId" clId="{FE8A53BC-5E58-4DB2-AA92-79962B11CD94}" dt="2023-04-18T17:04:02.641" v="95" actId="478"/>
          <ac:cxnSpMkLst>
            <pc:docMk/>
            <pc:sldMk cId="0" sldId="382"/>
            <ac:cxnSpMk id="12" creationId="{290B45BE-7353-930B-379E-65FFBB2698D5}"/>
          </ac:cxnSpMkLst>
        </pc:cxnChg>
        <pc:cxnChg chg="add del">
          <ac:chgData name="Lucie" userId="ed11831accd60219" providerId="LiveId" clId="{FE8A53BC-5E58-4DB2-AA92-79962B11CD94}" dt="2023-04-18T17:04:02.641" v="95" actId="478"/>
          <ac:cxnSpMkLst>
            <pc:docMk/>
            <pc:sldMk cId="0" sldId="382"/>
            <ac:cxnSpMk id="14" creationId="{CB0F8791-9B43-FA0D-157F-7E1CB1A07EF1}"/>
          </ac:cxnSpMkLst>
        </pc:cxnChg>
        <pc:cxnChg chg="add del">
          <ac:chgData name="Lucie" userId="ed11831accd60219" providerId="LiveId" clId="{FE8A53BC-5E58-4DB2-AA92-79962B11CD94}" dt="2023-04-18T17:04:02.641" v="95" actId="478"/>
          <ac:cxnSpMkLst>
            <pc:docMk/>
            <pc:sldMk cId="0" sldId="382"/>
            <ac:cxnSpMk id="16" creationId="{8ECD5D45-E7F6-7EDB-8367-AE19588AF55A}"/>
          </ac:cxnSpMkLst>
        </pc:cxnChg>
        <pc:cxnChg chg="add del mod">
          <ac:chgData name="Lucie" userId="ed11831accd60219" providerId="LiveId" clId="{FE8A53BC-5E58-4DB2-AA92-79962B11CD94}" dt="2023-04-18T17:04:02.641" v="95" actId="478"/>
          <ac:cxnSpMkLst>
            <pc:docMk/>
            <pc:sldMk cId="0" sldId="382"/>
            <ac:cxnSpMk id="18" creationId="{54E8DD8B-FFD7-7C9D-B25C-6CDA00954170}"/>
          </ac:cxnSpMkLst>
        </pc:cxnChg>
        <pc:cxnChg chg="add del">
          <ac:chgData name="Lucie" userId="ed11831accd60219" providerId="LiveId" clId="{FE8A53BC-5E58-4DB2-AA92-79962B11CD94}" dt="2023-04-18T17:04:02.641" v="95" actId="478"/>
          <ac:cxnSpMkLst>
            <pc:docMk/>
            <pc:sldMk cId="0" sldId="382"/>
            <ac:cxnSpMk id="20" creationId="{03FEF25F-9B9A-B335-7063-BCAB68CDBFD3}"/>
          </ac:cxnSpMkLst>
        </pc:cxnChg>
        <pc:cxnChg chg="add del">
          <ac:chgData name="Lucie" userId="ed11831accd60219" providerId="LiveId" clId="{FE8A53BC-5E58-4DB2-AA92-79962B11CD94}" dt="2023-04-18T17:04:02.641" v="95" actId="478"/>
          <ac:cxnSpMkLst>
            <pc:docMk/>
            <pc:sldMk cId="0" sldId="382"/>
            <ac:cxnSpMk id="22" creationId="{6D942396-DA69-189F-F3D6-D4EDABB4BD69}"/>
          </ac:cxnSpMkLst>
        </pc:cxnChg>
      </pc:sldChg>
      <pc:sldChg chg="addSp delSp modSp mod">
        <pc:chgData name="Lucie" userId="ed11831accd60219" providerId="LiveId" clId="{FE8A53BC-5E58-4DB2-AA92-79962B11CD94}" dt="2023-04-18T19:33:37.280" v="1014" actId="14100"/>
        <pc:sldMkLst>
          <pc:docMk/>
          <pc:sldMk cId="0" sldId="383"/>
        </pc:sldMkLst>
        <pc:picChg chg="del">
          <ac:chgData name="Lucie" userId="ed11831accd60219" providerId="LiveId" clId="{FE8A53BC-5E58-4DB2-AA92-79962B11CD94}" dt="2023-04-18T19:33:30.538" v="1011" actId="478"/>
          <ac:picMkLst>
            <pc:docMk/>
            <pc:sldMk cId="0" sldId="383"/>
            <ac:picMk id="8" creationId="{F448879E-6CF0-4C9C-8AD8-5B3A86946E2B}"/>
          </ac:picMkLst>
        </pc:picChg>
        <pc:picChg chg="add mod">
          <ac:chgData name="Lucie" userId="ed11831accd60219" providerId="LiveId" clId="{FE8A53BC-5E58-4DB2-AA92-79962B11CD94}" dt="2023-04-18T19:33:37.280" v="1014" actId="14100"/>
          <ac:picMkLst>
            <pc:docMk/>
            <pc:sldMk cId="0" sldId="383"/>
            <ac:picMk id="9" creationId="{AAE378FE-EB7C-8675-9E9E-1BDC58314773}"/>
          </ac:picMkLst>
        </pc:picChg>
        <pc:picChg chg="add del">
          <ac:chgData name="Lucie" userId="ed11831accd60219" providerId="LiveId" clId="{FE8A53BC-5E58-4DB2-AA92-79962B11CD94}" dt="2023-04-18T19:33:27.608" v="1010" actId="478"/>
          <ac:picMkLst>
            <pc:docMk/>
            <pc:sldMk cId="0" sldId="383"/>
            <ac:picMk id="4098" creationId="{B37FFE3E-4ABA-A8BD-D800-9307FB6B43E6}"/>
          </ac:picMkLst>
        </pc:picChg>
      </pc:sldChg>
      <pc:sldChg chg="modSp">
        <pc:chgData name="Lucie" userId="ed11831accd60219" providerId="LiveId" clId="{FE8A53BC-5E58-4DB2-AA92-79962B11CD94}" dt="2023-04-18T19:09:31.767" v="989" actId="14100"/>
        <pc:sldMkLst>
          <pc:docMk/>
          <pc:sldMk cId="0" sldId="385"/>
        </pc:sldMkLst>
        <pc:picChg chg="mod">
          <ac:chgData name="Lucie" userId="ed11831accd60219" providerId="LiveId" clId="{FE8A53BC-5E58-4DB2-AA92-79962B11CD94}" dt="2023-04-18T19:09:31.767" v="989" actId="14100"/>
          <ac:picMkLst>
            <pc:docMk/>
            <pc:sldMk cId="0" sldId="385"/>
            <ac:picMk id="47106" creationId="{49463C8B-5653-4DB8-9AC8-33A16493EB28}"/>
          </ac:picMkLst>
        </pc:picChg>
      </pc:sldChg>
      <pc:sldChg chg="addSp delSp modSp mod">
        <pc:chgData name="Lucie" userId="ed11831accd60219" providerId="LiveId" clId="{FE8A53BC-5E58-4DB2-AA92-79962B11CD94}" dt="2023-04-18T18:51:55.023" v="952" actId="14100"/>
        <pc:sldMkLst>
          <pc:docMk/>
          <pc:sldMk cId="0" sldId="412"/>
        </pc:sldMkLst>
        <pc:spChg chg="mod">
          <ac:chgData name="Lucie" userId="ed11831accd60219" providerId="LiveId" clId="{FE8A53BC-5E58-4DB2-AA92-79962B11CD94}" dt="2023-04-18T15:53:12.061" v="8" actId="20577"/>
          <ac:spMkLst>
            <pc:docMk/>
            <pc:sldMk cId="0" sldId="412"/>
            <ac:spMk id="12" creationId="{AA69C1FA-8905-4589-9BE9-CCE294716CCD}"/>
          </ac:spMkLst>
        </pc:spChg>
        <pc:grpChg chg="del">
          <ac:chgData name="Lucie" userId="ed11831accd60219" providerId="LiveId" clId="{FE8A53BC-5E58-4DB2-AA92-79962B11CD94}" dt="2023-04-18T18:51:46.242" v="950" actId="478"/>
          <ac:grpSpMkLst>
            <pc:docMk/>
            <pc:sldMk cId="0" sldId="412"/>
            <ac:grpSpMk id="6" creationId="{119E3D85-CA46-4078-9348-1314F7EB561C}"/>
          </ac:grpSpMkLst>
        </pc:grpChg>
        <pc:picChg chg="add del mod">
          <ac:chgData name="Lucie" userId="ed11831accd60219" providerId="LiveId" clId="{FE8A53BC-5E58-4DB2-AA92-79962B11CD94}" dt="2023-04-18T18:50:48.394" v="939" actId="478"/>
          <ac:picMkLst>
            <pc:docMk/>
            <pc:sldMk cId="0" sldId="412"/>
            <ac:picMk id="2" creationId="{B990455E-7B6F-8325-4140-AC426D23EC6E}"/>
          </ac:picMkLst>
        </pc:picChg>
        <pc:picChg chg="mod">
          <ac:chgData name="Lucie" userId="ed11831accd60219" providerId="LiveId" clId="{FE8A53BC-5E58-4DB2-AA92-79962B11CD94}" dt="2023-04-18T18:50:45.391" v="937" actId="1076"/>
          <ac:picMkLst>
            <pc:docMk/>
            <pc:sldMk cId="0" sldId="412"/>
            <ac:picMk id="7" creationId="{F1C7482C-D550-4B67-85DC-E751BC3F0451}"/>
          </ac:picMkLst>
        </pc:picChg>
        <pc:picChg chg="add mod">
          <ac:chgData name="Lucie" userId="ed11831accd60219" providerId="LiveId" clId="{FE8A53BC-5E58-4DB2-AA92-79962B11CD94}" dt="2023-04-18T18:51:55.023" v="952" actId="14100"/>
          <ac:picMkLst>
            <pc:docMk/>
            <pc:sldMk cId="0" sldId="412"/>
            <ac:picMk id="3074" creationId="{FC475BE2-8845-D137-2B3F-52F5BF36F67A}"/>
          </ac:picMkLst>
        </pc:picChg>
      </pc:sldChg>
      <pc:sldChg chg="del">
        <pc:chgData name="Lucie" userId="ed11831accd60219" providerId="LiveId" clId="{FE8A53BC-5E58-4DB2-AA92-79962B11CD94}" dt="2023-04-18T18:07:05.677" v="928" actId="47"/>
        <pc:sldMkLst>
          <pc:docMk/>
          <pc:sldMk cId="0" sldId="420"/>
        </pc:sldMkLst>
      </pc:sldChg>
      <pc:sldChg chg="del">
        <pc:chgData name="Lucie" userId="ed11831accd60219" providerId="LiveId" clId="{FE8A53BC-5E58-4DB2-AA92-79962B11CD94}" dt="2023-04-18T17:02:39.477" v="89" actId="47"/>
        <pc:sldMkLst>
          <pc:docMk/>
          <pc:sldMk cId="0" sldId="424"/>
        </pc:sldMkLst>
      </pc:sldChg>
      <pc:sldChg chg="addSp delSp modSp mod">
        <pc:chgData name="Lucie" userId="ed11831accd60219" providerId="LiveId" clId="{FE8A53BC-5E58-4DB2-AA92-79962B11CD94}" dt="2023-04-18T18:56:13.759" v="983" actId="14100"/>
        <pc:sldMkLst>
          <pc:docMk/>
          <pc:sldMk cId="2441335943" sldId="425"/>
        </pc:sldMkLst>
        <pc:grpChg chg="del">
          <ac:chgData name="Lucie" userId="ed11831accd60219" providerId="LiveId" clId="{FE8A53BC-5E58-4DB2-AA92-79962B11CD94}" dt="2023-04-18T18:56:09.255" v="981" actId="478"/>
          <ac:grpSpMkLst>
            <pc:docMk/>
            <pc:sldMk cId="2441335943" sldId="425"/>
            <ac:grpSpMk id="5" creationId="{E523142B-140F-4501-B694-0E46221833AD}"/>
          </ac:grpSpMkLst>
        </pc:grpChg>
        <pc:picChg chg="add mod">
          <ac:chgData name="Lucie" userId="ed11831accd60219" providerId="LiveId" clId="{FE8A53BC-5E58-4DB2-AA92-79962B11CD94}" dt="2023-04-18T18:56:13.759" v="983" actId="14100"/>
          <ac:picMkLst>
            <pc:docMk/>
            <pc:sldMk cId="2441335943" sldId="425"/>
            <ac:picMk id="6" creationId="{C039B83B-1FF8-0484-9024-A29D5A06A21B}"/>
          </ac:picMkLst>
        </pc:picChg>
      </pc:sldChg>
      <pc:sldChg chg="addSp modSp mod">
        <pc:chgData name="Lucie" userId="ed11831accd60219" providerId="LiveId" clId="{FE8A53BC-5E58-4DB2-AA92-79962B11CD94}" dt="2023-04-18T19:40:43.280" v="1028" actId="1076"/>
        <pc:sldMkLst>
          <pc:docMk/>
          <pc:sldMk cId="3977244715" sldId="441"/>
        </pc:sldMkLst>
        <pc:picChg chg="add mod">
          <ac:chgData name="Lucie" userId="ed11831accd60219" providerId="LiveId" clId="{FE8A53BC-5E58-4DB2-AA92-79962B11CD94}" dt="2023-04-18T19:40:43.280" v="1028" actId="1076"/>
          <ac:picMkLst>
            <pc:docMk/>
            <pc:sldMk cId="3977244715" sldId="441"/>
            <ac:picMk id="2" creationId="{267A50E6-92E2-98C5-2853-A4E55001FE76}"/>
          </ac:picMkLst>
        </pc:picChg>
        <pc:picChg chg="mod">
          <ac:chgData name="Lucie" userId="ed11831accd60219" providerId="LiveId" clId="{FE8A53BC-5E58-4DB2-AA92-79962B11CD94}" dt="2023-04-18T19:40:37.935" v="1027" actId="14100"/>
          <ac:picMkLst>
            <pc:docMk/>
            <pc:sldMk cId="3977244715" sldId="441"/>
            <ac:picMk id="3" creationId="{82639F09-DA0C-6470-68FC-DFDA46755914}"/>
          </ac:picMkLst>
        </pc:picChg>
        <pc:picChg chg="mod">
          <ac:chgData name="Lucie" userId="ed11831accd60219" providerId="LiveId" clId="{FE8A53BC-5E58-4DB2-AA92-79962B11CD94}" dt="2023-04-18T19:40:32.063" v="1025" actId="1076"/>
          <ac:picMkLst>
            <pc:docMk/>
            <pc:sldMk cId="3977244715" sldId="441"/>
            <ac:picMk id="10" creationId="{1375AC3E-0BE4-4C3D-A63A-C32BCE5AE40A}"/>
          </ac:picMkLst>
        </pc:picChg>
      </pc:sldChg>
      <pc:sldChg chg="delSp modSp mod">
        <pc:chgData name="Lucie" userId="ed11831accd60219" providerId="LiveId" clId="{FE8A53BC-5E58-4DB2-AA92-79962B11CD94}" dt="2023-04-18T19:41:06.638" v="1032" actId="1076"/>
        <pc:sldMkLst>
          <pc:docMk/>
          <pc:sldMk cId="2432286702" sldId="448"/>
        </pc:sldMkLst>
        <pc:picChg chg="del">
          <ac:chgData name="Lucie" userId="ed11831accd60219" providerId="LiveId" clId="{FE8A53BC-5E58-4DB2-AA92-79962B11CD94}" dt="2023-04-18T19:40:10.400" v="1020" actId="21"/>
          <ac:picMkLst>
            <pc:docMk/>
            <pc:sldMk cId="2432286702" sldId="448"/>
            <ac:picMk id="3" creationId="{2C41E71D-743A-48C9-A4DE-A6169A59F636}"/>
          </ac:picMkLst>
        </pc:picChg>
        <pc:picChg chg="del">
          <ac:chgData name="Lucie" userId="ed11831accd60219" providerId="LiveId" clId="{FE8A53BC-5E58-4DB2-AA92-79962B11CD94}" dt="2023-04-18T19:40:07.842" v="1019" actId="478"/>
          <ac:picMkLst>
            <pc:docMk/>
            <pc:sldMk cId="2432286702" sldId="448"/>
            <ac:picMk id="4" creationId="{FB9674A0-8720-4A24-9871-25B3481798C2}"/>
          </ac:picMkLst>
        </pc:picChg>
        <pc:picChg chg="mod">
          <ac:chgData name="Lucie" userId="ed11831accd60219" providerId="LiveId" clId="{FE8A53BC-5E58-4DB2-AA92-79962B11CD94}" dt="2023-04-18T19:41:06.638" v="1032" actId="1076"/>
          <ac:picMkLst>
            <pc:docMk/>
            <pc:sldMk cId="2432286702" sldId="448"/>
            <ac:picMk id="5" creationId="{8AE8EC0B-7DA5-48CC-B63C-FB995ED3028C}"/>
          </ac:picMkLst>
        </pc:picChg>
      </pc:sldChg>
      <pc:sldChg chg="del">
        <pc:chgData name="Lucie" userId="ed11831accd60219" providerId="LiveId" clId="{FE8A53BC-5E58-4DB2-AA92-79962B11CD94}" dt="2023-04-18T19:56:32.119" v="1033" actId="47"/>
        <pc:sldMkLst>
          <pc:docMk/>
          <pc:sldMk cId="4216374271" sldId="454"/>
        </pc:sldMkLst>
      </pc:sldChg>
      <pc:sldChg chg="addSp modSp mod">
        <pc:chgData name="Lucie" userId="ed11831accd60219" providerId="LiveId" clId="{FE8A53BC-5E58-4DB2-AA92-79962B11CD94}" dt="2023-04-18T19:57:10.719" v="1039" actId="1076"/>
        <pc:sldMkLst>
          <pc:docMk/>
          <pc:sldMk cId="3475027408" sldId="455"/>
        </pc:sldMkLst>
        <pc:picChg chg="add mod">
          <ac:chgData name="Lucie" userId="ed11831accd60219" providerId="LiveId" clId="{FE8A53BC-5E58-4DB2-AA92-79962B11CD94}" dt="2023-04-18T19:57:10.719" v="1039" actId="1076"/>
          <ac:picMkLst>
            <pc:docMk/>
            <pc:sldMk cId="3475027408" sldId="455"/>
            <ac:picMk id="2" creationId="{398A127F-AE2C-4A04-C261-EAE1B098C6B6}"/>
          </ac:picMkLst>
        </pc:picChg>
        <pc:picChg chg="mod">
          <ac:chgData name="Lucie" userId="ed11831accd60219" providerId="LiveId" clId="{FE8A53BC-5E58-4DB2-AA92-79962B11CD94}" dt="2023-04-18T19:56:39.014" v="1034" actId="1076"/>
          <ac:picMkLst>
            <pc:docMk/>
            <pc:sldMk cId="3475027408" sldId="455"/>
            <ac:picMk id="3" creationId="{C8C6D351-D5CA-4EB2-B4A5-0A9EA92216EA}"/>
          </ac:picMkLst>
        </pc:picChg>
        <pc:cxnChg chg="mod">
          <ac:chgData name="Lucie" userId="ed11831accd60219" providerId="LiveId" clId="{FE8A53BC-5E58-4DB2-AA92-79962B11CD94}" dt="2023-04-18T19:56:46.391" v="1035" actId="1076"/>
          <ac:cxnSpMkLst>
            <pc:docMk/>
            <pc:sldMk cId="3475027408" sldId="455"/>
            <ac:cxnSpMk id="4" creationId="{9CDE3B28-769B-4603-BAE3-B8BD31AA3F17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253BB-7D28-43A5-A4BA-1263B70B4BDA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1A371-1B77-4AA7-800F-CDE46F644A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1806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8294E8D9-C8FD-469F-839D-206EC84825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261B6E5-ED79-4AA4-9927-3DAB01238793}" type="slidenum">
              <a:rPr lang="cs-CZ" altLang="cs-CZ" smtClean="0"/>
              <a:pPr/>
              <a:t>30</a:t>
            </a:fld>
            <a:endParaRPr lang="cs-CZ" altLang="cs-CZ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7B9A6269-9AAC-444A-B06F-740A37FB9F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28BFEE04-9762-4E23-8EEA-509B77DAE5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37F3A9-4DB3-402B-B2B3-6C52A7EEB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1D8BE3F-12BE-4840-8F71-CBBB698D8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31B226-DDB8-4920-974E-77A54834B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30D4-4F3C-418F-98FA-5D240B737D7D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AE645A-CA34-45FB-801A-1C28E1611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4FC5818-588E-45ED-9F45-38BFB27B0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F5FE-9DB6-4D71-9CDF-3C0761E7D7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140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984900-D772-4801-8B5B-A549B2A9B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1555CD2-1CE6-4FAE-9357-C32B493E7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E480C7-7A8C-468B-9BEB-618F939CA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30D4-4F3C-418F-98FA-5D240B737D7D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8BE857-AC27-461E-A289-F7C2999EB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620AA2-9028-4249-9C5B-27B5B31AE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F5FE-9DB6-4D71-9CDF-3C0761E7D7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5578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EA3E279-8EFC-4334-B5F9-1D88B4F8AF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1956B8E-A35D-43A3-B086-53EEC901B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68A8EB-F9F0-46D3-8F6F-C39C6135B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30D4-4F3C-418F-98FA-5D240B737D7D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3F39C0-0280-4322-A628-15D3BA42D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2FC38F-ACE4-4704-BE13-853CB26CA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F5FE-9DB6-4D71-9CDF-3C0761E7D7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317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ECDE5A-D613-4D81-8924-86274685A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B6ECFF-209C-447B-A20F-12E906CEB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CBB3DB-B060-4F0B-9D82-F912BFA0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30D4-4F3C-418F-98FA-5D240B737D7D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7A212A-EDA1-484B-A9D4-00309156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8F4FA1-6D7A-4D8E-83A9-056D8178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F5FE-9DB6-4D71-9CDF-3C0761E7D7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4848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127A40-F4DB-4766-8CA0-FE6C01AE9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4438BD-30CE-4BFD-89B5-5EA1540D4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49A6EAA-7E5F-4DDB-B366-2F2067B11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30D4-4F3C-418F-98FA-5D240B737D7D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5AFB99-79A5-42C8-90DD-771E58FD6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D9CBC1-40CA-4006-9B4A-3B7AA2BD7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F5FE-9DB6-4D71-9CDF-3C0761E7D7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226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12E5CA-48BD-4AB1-9426-8769C6111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6650C5-6F6B-415E-9D42-D6705D6692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0FFB4D-9F94-4175-9B8A-B15853F80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F06E9FD-36E2-4080-BEE0-A187769F5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30D4-4F3C-418F-98FA-5D240B737D7D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6AD5E2-59B8-43E4-AD26-2C0D1C678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1C1333C-EC37-43FD-9321-55B5F9116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F5FE-9DB6-4D71-9CDF-3C0761E7D7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6438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08DF82-3995-4588-8C0F-577BB3556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B744AD7-7398-4000-9336-10AA85A8C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760B176-11EB-4DA5-B780-432E1BD317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D1CAEBB-E98E-43D0-967D-E0B32C763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1BEB3F7-D57A-4EA5-AEE3-7BA2820A30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C0844A1-B424-4D68-817E-3F0D44C9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30D4-4F3C-418F-98FA-5D240B737D7D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0DC8BB1-E884-434A-A7FB-037597E9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5D4AA7D-CE0C-4411-878A-4C200A91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F5FE-9DB6-4D71-9CDF-3C0761E7D7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395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EDF506-1FB3-4562-9D3D-22FC97A6A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3604061-010C-4F0C-B8E2-0562BE0A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30D4-4F3C-418F-98FA-5D240B737D7D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1132515-480E-4D7A-A069-933B8D0C0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F038642-F0AE-48C8-ADD5-B990E6F7C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F5FE-9DB6-4D71-9CDF-3C0761E7D7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0540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C0EE49A-7C05-48E7-AB87-3E35610F1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30D4-4F3C-418F-98FA-5D240B737D7D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0E35FFB-CADE-47D7-8119-9C8412DBB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63F7F3F-6211-421F-AE39-DC583F8A8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F5FE-9DB6-4D71-9CDF-3C0761E7D7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5788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46FD52-FA8F-406C-A93D-8DF3E09D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690481-8485-4631-AA02-6F59E6A52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DFD0C35-F600-4634-A71F-2D11304C6A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BDB9DA6-A313-4FC2-B86D-D0603D66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30D4-4F3C-418F-98FA-5D240B737D7D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C76DEBB-1CA6-4061-90B6-5EF82CACD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B6E985A-FCC3-4064-B234-0EB75C763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F5FE-9DB6-4D71-9CDF-3C0761E7D7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0865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D086A8-8EF2-420D-BF3B-C30DE8D1F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5399727-EFF7-49FB-A7D0-F68C36DF0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6389ED8-85F0-4CA9-A226-2A2F69FDB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63DF3ED-0E6E-43B7-9A0F-8D9A771AF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130D4-4F3C-418F-98FA-5D240B737D7D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729FFE8-D3DF-41A5-ACF8-55AABB12F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E4200AF-6CDF-4AA2-A24D-326570CE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F5FE-9DB6-4D71-9CDF-3C0761E7D7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470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3BE104B-D8BD-49EB-A7CE-948759E9B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8DD4D0-4869-4C29-907F-05B2FA5EB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94FD6D-3651-4FEA-BACD-9707C2DB4C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130D4-4F3C-418F-98FA-5D240B737D7D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ED0A4E-A95A-4D03-98B0-DEB203A399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42403F3-0187-4C3C-9AE4-1FE414EFC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4F5FE-9DB6-4D71-9CDF-3C0761E7D7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544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67601F1-2DCF-4005-996C-78998190A478}"/>
              </a:ext>
            </a:extLst>
          </p:cNvPr>
          <p:cNvSpPr txBox="1"/>
          <p:nvPr/>
        </p:nvSpPr>
        <p:spPr>
          <a:xfrm flipH="1">
            <a:off x="3534280" y="1362269"/>
            <a:ext cx="5123440" cy="34163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DESCRIPTION:</a:t>
            </a:r>
          </a:p>
          <a:p>
            <a:pPr algn="ctr"/>
            <a:endParaRPr lang="cs-CZ" sz="2400" b="1" dirty="0"/>
          </a:p>
          <a:p>
            <a:pPr marL="342900" indent="-342900">
              <a:buAutoNum type="arabicPeriod"/>
            </a:pPr>
            <a:r>
              <a:rPr lang="cs-CZ" sz="2400" b="1" dirty="0"/>
              <a:t>NAME</a:t>
            </a:r>
          </a:p>
          <a:p>
            <a:pPr marL="342900" indent="-342900">
              <a:buAutoNum type="arabicPeriod"/>
            </a:pPr>
            <a:r>
              <a:rPr lang="cs-CZ" sz="2400" b="1" dirty="0"/>
              <a:t>NUCLEI</a:t>
            </a:r>
          </a:p>
          <a:p>
            <a:pPr marL="342900" indent="-342900">
              <a:buAutoNum type="arabicPeriod"/>
            </a:pPr>
            <a:r>
              <a:rPr lang="cs-CZ" sz="2400" b="1" dirty="0"/>
              <a:t>OUTPUT FROM BRAIN</a:t>
            </a:r>
          </a:p>
          <a:p>
            <a:pPr marL="342900" indent="-342900">
              <a:buAutoNum type="arabicPeriod"/>
            </a:pPr>
            <a:r>
              <a:rPr lang="cs-CZ" sz="2400" b="1" dirty="0"/>
              <a:t>OUTPUT </a:t>
            </a:r>
            <a:r>
              <a:rPr lang="cs-CZ" sz="2400" b="1"/>
              <a:t>THROUGH SKULL</a:t>
            </a:r>
            <a:endParaRPr lang="cs-CZ" sz="2400" b="1" dirty="0"/>
          </a:p>
          <a:p>
            <a:pPr marL="342900" indent="-342900">
              <a:buAutoNum type="arabicPeriod"/>
            </a:pPr>
            <a:r>
              <a:rPr lang="cs-CZ" sz="2400" b="1" dirty="0"/>
              <a:t>TYPE OF NERVE FIBERS</a:t>
            </a:r>
          </a:p>
          <a:p>
            <a:pPr marL="342900" indent="-342900">
              <a:buAutoNum type="arabicPeriod"/>
            </a:pPr>
            <a:r>
              <a:rPr lang="cs-CZ" sz="2400" b="1" dirty="0"/>
              <a:t>GANGLIA</a:t>
            </a:r>
          </a:p>
          <a:p>
            <a:pPr marL="342900" indent="-342900">
              <a:buAutoNum type="arabicPeriod"/>
            </a:pPr>
            <a:r>
              <a:rPr lang="cs-CZ" sz="2400" b="1" dirty="0"/>
              <a:t>INNERVATED STRUCTURES 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CE6E58D5-0B90-4490-8D47-FCE5B5BB6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161" y="457629"/>
            <a:ext cx="3585677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NN. CRANIALES</a:t>
            </a:r>
          </a:p>
        </p:txBody>
      </p:sp>
    </p:spTree>
    <p:extLst>
      <p:ext uri="{BB962C8B-B14F-4D97-AF65-F5344CB8AC3E}">
        <p14:creationId xmlns:p14="http://schemas.microsoft.com/office/powerpoint/2010/main" val="2717303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plast, maso&#10;&#10;Popis byl vytvořen automaticky">
            <a:extLst>
              <a:ext uri="{FF2B5EF4-FFF2-40B4-BE49-F238E27FC236}">
                <a16:creationId xmlns:a16="http://schemas.microsoft.com/office/drawing/2014/main" id="{78BBD616-FD8C-4614-8C15-EA2CB76E1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135" y="132662"/>
            <a:ext cx="8604109" cy="6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8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ouvisejÃ­cÃ­ obrÃ¡zek">
            <a:extLst>
              <a:ext uri="{FF2B5EF4-FFF2-40B4-BE49-F238E27FC236}">
                <a16:creationId xmlns:a16="http://schemas.microsoft.com/office/drawing/2014/main" id="{8ACDD021-80D3-4CCD-9A09-6D95869B94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9"/>
          <a:stretch/>
        </p:blipFill>
        <p:spPr bwMode="auto">
          <a:xfrm>
            <a:off x="1" y="774440"/>
            <a:ext cx="6064246" cy="608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33C8540-7ECA-4B2B-97B4-5FF66A505904}"/>
              </a:ext>
            </a:extLst>
          </p:cNvPr>
          <p:cNvSpPr txBox="1"/>
          <p:nvPr/>
        </p:nvSpPr>
        <p:spPr>
          <a:xfrm>
            <a:off x="242596" y="122851"/>
            <a:ext cx="391885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Inervační oblasti větví </a:t>
            </a:r>
            <a:r>
              <a:rPr lang="cs-CZ" sz="2400" b="1" dirty="0" err="1"/>
              <a:t>n.V</a:t>
            </a:r>
            <a:r>
              <a:rPr lang="cs-CZ" sz="2400" b="1" dirty="0"/>
              <a:t>.:</a:t>
            </a:r>
          </a:p>
        </p:txBody>
      </p:sp>
      <p:pic>
        <p:nvPicPr>
          <p:cNvPr id="5" name="Picture 6" descr="SouvisejÃ­cÃ­ obrÃ¡zek">
            <a:extLst>
              <a:ext uri="{FF2B5EF4-FFF2-40B4-BE49-F238E27FC236}">
                <a16:creationId xmlns:a16="http://schemas.microsoft.com/office/drawing/2014/main" id="{6F7949B9-A1DE-4B57-8DEE-66315B1C0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2"/>
          <a:stretch/>
        </p:blipFill>
        <p:spPr bwMode="auto">
          <a:xfrm>
            <a:off x="6439679" y="774440"/>
            <a:ext cx="5614532" cy="608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ABFAE6D-7BB6-4302-83C7-BA404278C674}"/>
              </a:ext>
            </a:extLst>
          </p:cNvPr>
          <p:cNvSpPr txBox="1"/>
          <p:nvPr/>
        </p:nvSpPr>
        <p:spPr>
          <a:xfrm>
            <a:off x="7315200" y="122850"/>
            <a:ext cx="353630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Palpační body větví </a:t>
            </a:r>
            <a:r>
              <a:rPr lang="cs-CZ" sz="2400" b="1" dirty="0" err="1"/>
              <a:t>n.V</a:t>
            </a:r>
            <a:r>
              <a:rPr lang="cs-CZ" sz="2400" b="1" dirty="0"/>
              <a:t>:</a:t>
            </a:r>
          </a:p>
        </p:txBody>
      </p:sp>
      <p:pic>
        <p:nvPicPr>
          <p:cNvPr id="2" name="Picture 13" descr="68EE6CE5">
            <a:extLst>
              <a:ext uri="{FF2B5EF4-FFF2-40B4-BE49-F238E27FC236}">
                <a16:creationId xmlns:a16="http://schemas.microsoft.com/office/drawing/2014/main" id="{89A02E0D-EA07-DADA-192B-4E3F1648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8000" contrast="16000"/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0" r="16228" b="2992"/>
          <a:stretch>
            <a:fillRect/>
          </a:stretch>
        </p:blipFill>
        <p:spPr bwMode="auto">
          <a:xfrm>
            <a:off x="2340067" y="742356"/>
            <a:ext cx="3082165" cy="371734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2" descr="sejmout0040">
            <a:extLst>
              <a:ext uri="{FF2B5EF4-FFF2-40B4-BE49-F238E27FC236}">
                <a16:creationId xmlns:a16="http://schemas.microsoft.com/office/drawing/2014/main" id="{A8B9E155-6B25-E3B1-2BDF-3FCA7092E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78" r="3230" b="68053"/>
          <a:stretch>
            <a:fillRect/>
          </a:stretch>
        </p:blipFill>
        <p:spPr bwMode="auto">
          <a:xfrm>
            <a:off x="8446649" y="914438"/>
            <a:ext cx="2785782" cy="362566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1484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VÃ½sledek obrÃ¡zku pro ganglion OTICUM">
            <a:extLst>
              <a:ext uri="{FF2B5EF4-FFF2-40B4-BE49-F238E27FC236}">
                <a16:creationId xmlns:a16="http://schemas.microsoft.com/office/drawing/2014/main" id="{37CBCC63-7937-4D0D-8E9B-51B2F21BA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641" y="130282"/>
            <a:ext cx="8369299" cy="32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VÃ½sledek obrÃ¡zku pro ganglion OTICUM">
            <a:extLst>
              <a:ext uri="{FF2B5EF4-FFF2-40B4-BE49-F238E27FC236}">
                <a16:creationId xmlns:a16="http://schemas.microsoft.com/office/drawing/2014/main" id="{C84AB6F9-35EB-4A42-82F7-B2D17DDE0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890" y="3069772"/>
            <a:ext cx="8686800" cy="354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787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1D569FEF-4A24-47AD-95FD-E39513E88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/>
          <a:stretch/>
        </p:blipFill>
        <p:spPr bwMode="auto">
          <a:xfrm>
            <a:off x="4654709" y="139959"/>
            <a:ext cx="3209731" cy="679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D9A2AB3F-BF8C-4C3B-8CF9-9B9F7723AA09}"/>
              </a:ext>
            </a:extLst>
          </p:cNvPr>
          <p:cNvGrpSpPr/>
          <p:nvPr/>
        </p:nvGrpSpPr>
        <p:grpSpPr>
          <a:xfrm>
            <a:off x="8382289" y="0"/>
            <a:ext cx="2883159" cy="6858000"/>
            <a:chOff x="6466114" y="0"/>
            <a:chExt cx="2883159" cy="685800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2E526663-8B5A-4595-ADC6-41194BBA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97" r="18603"/>
            <a:stretch/>
          </p:blipFill>
          <p:spPr>
            <a:xfrm>
              <a:off x="6466114" y="0"/>
              <a:ext cx="2883159" cy="6858000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1227DBB5-62B6-4B92-A23C-DCCBB53EDB71}"/>
                </a:ext>
              </a:extLst>
            </p:cNvPr>
            <p:cNvSpPr/>
            <p:nvPr/>
          </p:nvSpPr>
          <p:spPr>
            <a:xfrm>
              <a:off x="8416212" y="149290"/>
              <a:ext cx="933061" cy="578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F343B434-2DBF-4389-92CD-20B76F9647AA}"/>
                </a:ext>
              </a:extLst>
            </p:cNvPr>
            <p:cNvCxnSpPr/>
            <p:nvPr/>
          </p:nvCxnSpPr>
          <p:spPr>
            <a:xfrm flipV="1">
              <a:off x="6690049" y="634482"/>
              <a:ext cx="1726163" cy="522514"/>
            </a:xfrm>
            <a:prstGeom prst="line">
              <a:avLst/>
            </a:prstGeom>
            <a:ln w="38100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A264A589-D3C8-447A-8022-BA568F026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1387" y="1066800"/>
              <a:ext cx="303453" cy="276808"/>
            </a:xfrm>
            <a:prstGeom prst="line">
              <a:avLst/>
            </a:prstGeom>
            <a:ln w="28575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1F16B81-D026-49A7-BA38-96610BBB1D02}"/>
              </a:ext>
            </a:extLst>
          </p:cNvPr>
          <p:cNvSpPr txBox="1"/>
          <p:nvPr/>
        </p:nvSpPr>
        <p:spPr>
          <a:xfrm>
            <a:off x="0" y="139959"/>
            <a:ext cx="87396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N.VII.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740FBCC5-B919-184A-E3D7-893EC803F9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47" r="13046"/>
          <a:stretch/>
        </p:blipFill>
        <p:spPr>
          <a:xfrm>
            <a:off x="254747" y="78520"/>
            <a:ext cx="3594239" cy="663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36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" name="Text Box 10">
            <a:extLst>
              <a:ext uri="{FF2B5EF4-FFF2-40B4-BE49-F238E27FC236}">
                <a16:creationId xmlns:a16="http://schemas.microsoft.com/office/drawing/2014/main" id="{94175C88-1740-4CD4-95B8-DC12FE9C6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1"/>
            <a:ext cx="69315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NERVUS FACIALIS in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cs-CZ" altLang="cs-CZ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nervi </a:t>
            </a:r>
            <a:r>
              <a:rPr lang="cs-CZ" altLang="cs-CZ" sz="24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endParaRPr lang="cs-CZ" altLang="cs-CZ" sz="24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48C9163-0E20-4A57-97AF-ED14CF45F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83" y="3807281"/>
            <a:ext cx="2415032" cy="25648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1" name="Line 7">
            <a:extLst>
              <a:ext uri="{FF2B5EF4-FFF2-40B4-BE49-F238E27FC236}">
                <a16:creationId xmlns:a16="http://schemas.microsoft.com/office/drawing/2014/main" id="{9858A638-DB55-4AD8-B686-8B0F00A8B5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096" y="2170759"/>
            <a:ext cx="3024188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18008571-2BF4-4BDA-AA4E-0D2C696581BB}"/>
              </a:ext>
            </a:extLst>
          </p:cNvPr>
          <p:cNvGrpSpPr/>
          <p:nvPr/>
        </p:nvGrpSpPr>
        <p:grpSpPr>
          <a:xfrm>
            <a:off x="753690" y="751533"/>
            <a:ext cx="2232025" cy="2160588"/>
            <a:chOff x="1331913" y="4149725"/>
            <a:chExt cx="2232025" cy="2160588"/>
          </a:xfrm>
        </p:grpSpPr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21382105-25E7-42F2-AD90-0BE735AB87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1413" y="4149725"/>
              <a:ext cx="0" cy="1439863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Oval 8">
              <a:extLst>
                <a:ext uri="{FF2B5EF4-FFF2-40B4-BE49-F238E27FC236}">
                  <a16:creationId xmlns:a16="http://schemas.microsoft.com/office/drawing/2014/main" id="{8FB1C2E1-CFA3-47F7-B7F6-129E37381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1913" y="4652963"/>
              <a:ext cx="647700" cy="57626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Oval 9">
              <a:extLst>
                <a:ext uri="{FF2B5EF4-FFF2-40B4-BE49-F238E27FC236}">
                  <a16:creationId xmlns:a16="http://schemas.microsoft.com/office/drawing/2014/main" id="{F83351DB-8990-451E-8F34-AF395F09E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1775" y="4652963"/>
              <a:ext cx="647700" cy="57626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" name="Oval 10" descr="Vlna">
              <a:extLst>
                <a:ext uri="{FF2B5EF4-FFF2-40B4-BE49-F238E27FC236}">
                  <a16:creationId xmlns:a16="http://schemas.microsoft.com/office/drawing/2014/main" id="{5CDC0A58-7892-467D-B9A4-E6F96DB71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350" y="5734050"/>
              <a:ext cx="647700" cy="576263"/>
            </a:xfrm>
            <a:prstGeom prst="ellipse">
              <a:avLst/>
            </a:prstGeom>
            <a:pattFill prst="wave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" name="Oval 11" descr="Velké konfety">
              <a:extLst>
                <a:ext uri="{FF2B5EF4-FFF2-40B4-BE49-F238E27FC236}">
                  <a16:creationId xmlns:a16="http://schemas.microsoft.com/office/drawing/2014/main" id="{DDA2CD53-AA54-4365-AF75-891750756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3213" y="5734050"/>
              <a:ext cx="647700" cy="576263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D20F8E23-43E3-4C88-B347-E0C0B0CB9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9475" y="5734050"/>
              <a:ext cx="144463" cy="14287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19" name="Obrázek 18" descr="Obsah obrázku osoba, interiér, ruka, držení&#10;&#10;Popis byl vytvořen automaticky">
            <a:extLst>
              <a:ext uri="{FF2B5EF4-FFF2-40B4-BE49-F238E27FC236}">
                <a16:creationId xmlns:a16="http://schemas.microsoft.com/office/drawing/2014/main" id="{B5AD1A34-63E0-4A02-A294-2A7974957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514" y="3192973"/>
            <a:ext cx="3745315" cy="3453213"/>
          </a:xfrm>
          <a:prstGeom prst="rect">
            <a:avLst/>
          </a:prstGeom>
        </p:spPr>
      </p:pic>
      <p:pic>
        <p:nvPicPr>
          <p:cNvPr id="20" name="Obrázek 19" descr="Obsah obrázku osoba, interiér, držení, ruka&#10;&#10;Popis byl vytvořen automaticky">
            <a:extLst>
              <a:ext uri="{FF2B5EF4-FFF2-40B4-BE49-F238E27FC236}">
                <a16:creationId xmlns:a16="http://schemas.microsoft.com/office/drawing/2014/main" id="{9F9A32AF-4844-49ED-973A-3B1F509199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"/>
          <a:stretch/>
        </p:blipFill>
        <p:spPr>
          <a:xfrm>
            <a:off x="3591513" y="457712"/>
            <a:ext cx="3745315" cy="2962325"/>
          </a:xfrm>
          <a:prstGeom prst="rect">
            <a:avLst/>
          </a:prstGeom>
        </p:spPr>
      </p:pic>
      <p:pic>
        <p:nvPicPr>
          <p:cNvPr id="21" name="Obrázek 20" descr="Obsah obrázku osoba, interiér, držení, ruka&#10;&#10;Popis byl vytvořen automaticky">
            <a:extLst>
              <a:ext uri="{FF2B5EF4-FFF2-40B4-BE49-F238E27FC236}">
                <a16:creationId xmlns:a16="http://schemas.microsoft.com/office/drawing/2014/main" id="{A021DFAF-2649-447A-9175-71A832B7B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516" y="3429001"/>
            <a:ext cx="3554948" cy="3217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 Image Available!">
            <a:extLst>
              <a:ext uri="{FF2B5EF4-FFF2-40B4-BE49-F238E27FC236}">
                <a16:creationId xmlns:a16="http://schemas.microsoft.com/office/drawing/2014/main" id="{17CC3720-EB57-427F-930E-A73BDC22E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17065" r="25215" b="14661"/>
          <a:stretch/>
        </p:blipFill>
        <p:spPr bwMode="auto">
          <a:xfrm>
            <a:off x="5579706" y="0"/>
            <a:ext cx="6612294" cy="400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A7D97D08-82C5-4BA9-9504-16F866F6D714}"/>
              </a:ext>
            </a:extLst>
          </p:cNvPr>
          <p:cNvGrpSpPr/>
          <p:nvPr/>
        </p:nvGrpSpPr>
        <p:grpSpPr>
          <a:xfrm>
            <a:off x="0" y="-1"/>
            <a:ext cx="5579706" cy="4096139"/>
            <a:chOff x="5976251" y="4236098"/>
            <a:chExt cx="3794449" cy="2621902"/>
          </a:xfrm>
        </p:grpSpPr>
        <p:pic>
          <p:nvPicPr>
            <p:cNvPr id="4" name="Picture 4" descr="SouvisejÃ­cÃ­ obrÃ¡zek">
              <a:extLst>
                <a:ext uri="{FF2B5EF4-FFF2-40B4-BE49-F238E27FC236}">
                  <a16:creationId xmlns:a16="http://schemas.microsoft.com/office/drawing/2014/main" id="{28322314-B6AC-4694-B295-C3B2FD989B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37" t="12035" r="12185" b="13719"/>
            <a:stretch/>
          </p:blipFill>
          <p:spPr bwMode="auto">
            <a:xfrm>
              <a:off x="5976251" y="4236098"/>
              <a:ext cx="3794449" cy="2621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52675EE0-B44F-45C5-A7A5-9352B787D840}"/>
                </a:ext>
              </a:extLst>
            </p:cNvPr>
            <p:cNvSpPr/>
            <p:nvPr/>
          </p:nvSpPr>
          <p:spPr>
            <a:xfrm>
              <a:off x="9097347" y="4245429"/>
              <a:ext cx="671804" cy="485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CA002FAB-FE56-438C-AA6E-E020E010AFEE}"/>
                </a:ext>
              </a:extLst>
            </p:cNvPr>
            <p:cNvSpPr/>
            <p:nvPr/>
          </p:nvSpPr>
          <p:spPr>
            <a:xfrm>
              <a:off x="9095798" y="6363478"/>
              <a:ext cx="514733" cy="3079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9" name="Obrázek 8">
            <a:extLst>
              <a:ext uri="{FF2B5EF4-FFF2-40B4-BE49-F238E27FC236}">
                <a16:creationId xmlns:a16="http://schemas.microsoft.com/office/drawing/2014/main" id="{AAE378FE-EB7C-8675-9E9E-1BDC58314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536" y="3425066"/>
            <a:ext cx="3001506" cy="343293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B2533A2-058D-4DC6-8AB0-8C2424CCD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360" y="-46653"/>
            <a:ext cx="5803640" cy="649009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D87508A-46FE-4A70-A470-56C22B128B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93"/>
          <a:stretch/>
        </p:blipFill>
        <p:spPr>
          <a:xfrm>
            <a:off x="0" y="0"/>
            <a:ext cx="6388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6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Ã½sledek obrÃ¡zku pro ganglion OTICUM">
            <a:extLst>
              <a:ext uri="{FF2B5EF4-FFF2-40B4-BE49-F238E27FC236}">
                <a16:creationId xmlns:a16="http://schemas.microsoft.com/office/drawing/2014/main" id="{19ED9189-8893-4152-8E6E-212C4E675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783" y="0"/>
            <a:ext cx="8514434" cy="32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nd06.jxs.cz/803/430/35e2b8cc74_103244477_o2.jpg">
            <a:extLst>
              <a:ext uri="{FF2B5EF4-FFF2-40B4-BE49-F238E27FC236}">
                <a16:creationId xmlns:a16="http://schemas.microsoft.com/office/drawing/2014/main" id="{DBD2FA1A-C774-4AC3-9DB0-43DD56CE2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335" y="3429000"/>
            <a:ext cx="7457206" cy="3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CA3E973">
            <a:extLst>
              <a:ext uri="{FF2B5EF4-FFF2-40B4-BE49-F238E27FC236}">
                <a16:creationId xmlns:a16="http://schemas.microsoft.com/office/drawing/2014/main" id="{47F7B8AF-65D6-4396-BE37-CE4FB373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r="3525" b="2092"/>
          <a:stretch>
            <a:fillRect/>
          </a:stretch>
        </p:blipFill>
        <p:spPr bwMode="auto">
          <a:xfrm>
            <a:off x="6240463" y="474663"/>
            <a:ext cx="2057400" cy="27352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165BD6F9">
            <a:extLst>
              <a:ext uri="{FF2B5EF4-FFF2-40B4-BE49-F238E27FC236}">
                <a16:creationId xmlns:a16="http://schemas.microsoft.com/office/drawing/2014/main" id="{88ADCA64-7D0B-4A76-BD30-A79D6949E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4" r="938" b="2789"/>
          <a:stretch>
            <a:fillRect/>
          </a:stretch>
        </p:blipFill>
        <p:spPr bwMode="auto">
          <a:xfrm>
            <a:off x="3952876" y="463550"/>
            <a:ext cx="2163763" cy="27320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2973CC6F">
            <a:extLst>
              <a:ext uri="{FF2B5EF4-FFF2-40B4-BE49-F238E27FC236}">
                <a16:creationId xmlns:a16="http://schemas.microsoft.com/office/drawing/2014/main" id="{58BF2136-4E45-430C-8222-7BF41E2B3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t="4866" r="2725" b="5678"/>
          <a:stretch>
            <a:fillRect/>
          </a:stretch>
        </p:blipFill>
        <p:spPr bwMode="auto">
          <a:xfrm>
            <a:off x="1919288" y="1019176"/>
            <a:ext cx="2012950" cy="2193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AC4B3F55">
            <a:extLst>
              <a:ext uri="{FF2B5EF4-FFF2-40B4-BE49-F238E27FC236}">
                <a16:creationId xmlns:a16="http://schemas.microsoft.com/office/drawing/2014/main" id="{ACF6CC54-6EE1-48CE-9490-3C860C239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" t="2571" r="5286" b="6856"/>
          <a:stretch>
            <a:fillRect/>
          </a:stretch>
        </p:blipFill>
        <p:spPr bwMode="auto">
          <a:xfrm>
            <a:off x="8328025" y="1149350"/>
            <a:ext cx="1982788" cy="2063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Text Box 6">
            <a:extLst>
              <a:ext uri="{FF2B5EF4-FFF2-40B4-BE49-F238E27FC236}">
                <a16:creationId xmlns:a16="http://schemas.microsoft.com/office/drawing/2014/main" id="{7D850FB4-EF6B-42F9-A216-5D854E34F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45720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FF00"/>
                </a:solidFill>
              </a:rPr>
              <a:t>PERIFERNÍ</a:t>
            </a:r>
            <a:r>
              <a:rPr lang="cs-CZ" altLang="cs-CZ" sz="2400" b="1">
                <a:solidFill>
                  <a:srgbClr val="FF0000"/>
                </a:solidFill>
              </a:rPr>
              <a:t> (A) </a:t>
            </a:r>
            <a:r>
              <a:rPr lang="cs-CZ" altLang="cs-CZ" sz="2400" b="1">
                <a:solidFill>
                  <a:srgbClr val="FFFF00"/>
                </a:solidFill>
              </a:rPr>
              <a:t>+ CENTRÁLNÍ OBRNA</a:t>
            </a:r>
            <a:r>
              <a:rPr lang="cs-CZ" altLang="cs-CZ" sz="2400" b="1">
                <a:solidFill>
                  <a:srgbClr val="FF0000"/>
                </a:solidFill>
              </a:rPr>
              <a:t> (B) </a:t>
            </a:r>
            <a:r>
              <a:rPr lang="cs-CZ" altLang="cs-CZ" sz="2400" b="1">
                <a:solidFill>
                  <a:srgbClr val="FFFF00"/>
                </a:solidFill>
              </a:rPr>
              <a:t>N. VII</a:t>
            </a:r>
          </a:p>
        </p:txBody>
      </p:sp>
      <p:sp>
        <p:nvSpPr>
          <p:cNvPr id="32775" name="Text Box 7">
            <a:extLst>
              <a:ext uri="{FF2B5EF4-FFF2-40B4-BE49-F238E27FC236}">
                <a16:creationId xmlns:a16="http://schemas.microsoft.com/office/drawing/2014/main" id="{EA8C2C0F-92BD-4951-BB99-34687C335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6" y="463550"/>
            <a:ext cx="358775" cy="376238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2776" name="Text Box 8">
            <a:extLst>
              <a:ext uri="{FF2B5EF4-FFF2-40B4-BE49-F238E27FC236}">
                <a16:creationId xmlns:a16="http://schemas.microsoft.com/office/drawing/2014/main" id="{D55B1CF2-6019-4AAE-A6F2-0C5A3BD87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1" y="474664"/>
            <a:ext cx="358775" cy="376237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2777" name="Text Box 9">
            <a:extLst>
              <a:ext uri="{FF2B5EF4-FFF2-40B4-BE49-F238E27FC236}">
                <a16:creationId xmlns:a16="http://schemas.microsoft.com/office/drawing/2014/main" id="{9929FF9E-CF9E-4BF1-A7D7-FAE0299C4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657850"/>
            <a:ext cx="4572000" cy="1200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Obrna všech mimických svalů na homolaterální polovině obličeje při poškození motorického jádra n. VII nebo axonů jeho motorických buněk</a:t>
            </a:r>
          </a:p>
        </p:txBody>
      </p:sp>
      <p:sp>
        <p:nvSpPr>
          <p:cNvPr id="32778" name="Text Box 10">
            <a:extLst>
              <a:ext uri="{FF2B5EF4-FFF2-40B4-BE49-F238E27FC236}">
                <a16:creationId xmlns:a16="http://schemas.microsoft.com/office/drawing/2014/main" id="{F1FB7A3E-397F-4A53-94A8-708573ED7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5383214"/>
            <a:ext cx="4500562" cy="14747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Kontralaterální obrna dolních mimických svalů při poškození supranukleární inervace motorického jádra n. VII: pokleslý koutek ústní.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Horní mimické svaly zůstávají intaktní. </a:t>
            </a:r>
          </a:p>
        </p:txBody>
      </p:sp>
      <p:pic>
        <p:nvPicPr>
          <p:cNvPr id="32779" name="Picture 11">
            <a:extLst>
              <a:ext uri="{FF2B5EF4-FFF2-40B4-BE49-F238E27FC236}">
                <a16:creationId xmlns:a16="http://schemas.microsoft.com/office/drawing/2014/main" id="{F97A93E7-C3FC-4987-97F3-0B71FA1E29F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84538"/>
            <a:ext cx="2268538" cy="234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0" name="Picture 12">
            <a:extLst>
              <a:ext uri="{FF2B5EF4-FFF2-40B4-BE49-F238E27FC236}">
                <a16:creationId xmlns:a16="http://schemas.microsoft.com/office/drawing/2014/main" id="{21C2AA92-D8F1-428D-8165-F1C48FEA7F54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3284538"/>
            <a:ext cx="1584325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1" name="Picture 13">
            <a:extLst>
              <a:ext uri="{FF2B5EF4-FFF2-40B4-BE49-F238E27FC236}">
                <a16:creationId xmlns:a16="http://schemas.microsoft.com/office/drawing/2014/main" id="{C1F0AA84-AC9C-41C9-99BD-0352D6611BA3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3213100"/>
            <a:ext cx="1728787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2" name="Picture 14">
            <a:extLst>
              <a:ext uri="{FF2B5EF4-FFF2-40B4-BE49-F238E27FC236}">
                <a16:creationId xmlns:a16="http://schemas.microsoft.com/office/drawing/2014/main" id="{CA5F1B98-750F-41EF-AC5D-0F0B12FBEDAA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6" y="3284539"/>
            <a:ext cx="1152525" cy="202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1D569FEF-4A24-47AD-95FD-E39513E88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/>
          <a:stretch/>
        </p:blipFill>
        <p:spPr bwMode="auto">
          <a:xfrm>
            <a:off x="4477553" y="0"/>
            <a:ext cx="3209731" cy="679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D9A2AB3F-BF8C-4C3B-8CF9-9B9F7723AA09}"/>
              </a:ext>
            </a:extLst>
          </p:cNvPr>
          <p:cNvGrpSpPr/>
          <p:nvPr/>
        </p:nvGrpSpPr>
        <p:grpSpPr>
          <a:xfrm>
            <a:off x="8438398" y="0"/>
            <a:ext cx="2883159" cy="6858000"/>
            <a:chOff x="6466114" y="0"/>
            <a:chExt cx="2883159" cy="685800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2E526663-8B5A-4595-ADC6-41194BBA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97" r="18603"/>
            <a:stretch/>
          </p:blipFill>
          <p:spPr>
            <a:xfrm>
              <a:off x="6466114" y="0"/>
              <a:ext cx="2883159" cy="6858000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1227DBB5-62B6-4B92-A23C-DCCBB53EDB71}"/>
                </a:ext>
              </a:extLst>
            </p:cNvPr>
            <p:cNvSpPr/>
            <p:nvPr/>
          </p:nvSpPr>
          <p:spPr>
            <a:xfrm>
              <a:off x="8416212" y="149290"/>
              <a:ext cx="933061" cy="578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F343B434-2DBF-4389-92CD-20B76F9647AA}"/>
                </a:ext>
              </a:extLst>
            </p:cNvPr>
            <p:cNvCxnSpPr/>
            <p:nvPr/>
          </p:nvCxnSpPr>
          <p:spPr>
            <a:xfrm flipV="1">
              <a:off x="6690049" y="634482"/>
              <a:ext cx="1726163" cy="522514"/>
            </a:xfrm>
            <a:prstGeom prst="line">
              <a:avLst/>
            </a:prstGeom>
            <a:ln w="38100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A264A589-D3C8-447A-8022-BA568F026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1387" y="1066800"/>
              <a:ext cx="303453" cy="276808"/>
            </a:xfrm>
            <a:prstGeom prst="line">
              <a:avLst/>
            </a:prstGeom>
            <a:ln w="28575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D8C4B4A-396D-404B-A046-210732F2A3AF}"/>
              </a:ext>
            </a:extLst>
          </p:cNvPr>
          <p:cNvSpPr txBox="1"/>
          <p:nvPr/>
        </p:nvSpPr>
        <p:spPr>
          <a:xfrm>
            <a:off x="0" y="139959"/>
            <a:ext cx="96260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N.IX.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D6E8593-E8B4-A467-C1E1-6E1E89CE15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47" r="13046"/>
          <a:stretch/>
        </p:blipFill>
        <p:spPr>
          <a:xfrm>
            <a:off x="347028" y="139959"/>
            <a:ext cx="3512184" cy="648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56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4230D0C7">
            <a:extLst>
              <a:ext uri="{FF2B5EF4-FFF2-40B4-BE49-F238E27FC236}">
                <a16:creationId xmlns:a16="http://schemas.microsoft.com/office/drawing/2014/main" id="{8318CF3D-63E8-4442-862B-7CB46986D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718" y="986633"/>
            <a:ext cx="3529013" cy="10175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9E2BD6D">
            <a:extLst>
              <a:ext uri="{FF2B5EF4-FFF2-40B4-BE49-F238E27FC236}">
                <a16:creationId xmlns:a16="http://schemas.microsoft.com/office/drawing/2014/main" id="{08EFFB50-F6E2-4E2C-B3FA-CD61681CD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188" y="2889784"/>
            <a:ext cx="3765325" cy="1091983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DB39F03">
            <a:extLst>
              <a:ext uri="{FF2B5EF4-FFF2-40B4-BE49-F238E27FC236}">
                <a16:creationId xmlns:a16="http://schemas.microsoft.com/office/drawing/2014/main" id="{3E6AAEE3-BDB7-44A1-BF49-EDCC541DD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3"/>
          <a:stretch>
            <a:fillRect/>
          </a:stretch>
        </p:blipFill>
        <p:spPr bwMode="auto">
          <a:xfrm>
            <a:off x="6528349" y="4396105"/>
            <a:ext cx="3935207" cy="1216025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80F3D3EC-BBFE-4084-8FD9-AF933BADC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934" y="51594"/>
            <a:ext cx="6665167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/>
              <a:t>FIBERS OF THE CRANIAL NERVES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77F2F20D-AF05-4F0B-AA74-0E501C853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943" y="1188085"/>
            <a:ext cx="4105275" cy="443198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400" b="1" dirty="0">
                <a:solidFill>
                  <a:srgbClr val="FF0000"/>
                </a:solidFill>
              </a:rPr>
              <a:t>1. MOTOR</a:t>
            </a:r>
            <a:r>
              <a:rPr lang="cs-CZ" altLang="cs-CZ" sz="1400" dirty="0"/>
              <a:t>- </a:t>
            </a:r>
            <a:r>
              <a:rPr lang="cs-CZ" altLang="cs-CZ" sz="1400" b="1" dirty="0" err="1"/>
              <a:t>eferent</a:t>
            </a:r>
            <a:endParaRPr lang="cs-CZ" altLang="cs-CZ" sz="1400" b="1" dirty="0"/>
          </a:p>
          <a:p>
            <a:r>
              <a:rPr lang="cs-CZ" altLang="cs-CZ" sz="1200" b="1" dirty="0"/>
              <a:t>HN III, IV, V, VI, VII, IX-XII</a:t>
            </a:r>
          </a:p>
          <a:p>
            <a:r>
              <a:rPr lang="cs-CZ" altLang="cs-CZ" sz="1200" dirty="0" err="1"/>
              <a:t>efectors</a:t>
            </a:r>
            <a:r>
              <a:rPr lang="cs-CZ" altLang="cs-CZ" sz="1200" dirty="0"/>
              <a:t>= </a:t>
            </a:r>
            <a:r>
              <a:rPr lang="cs-CZ" altLang="cs-CZ" sz="1200" dirty="0" err="1"/>
              <a:t>striated</a:t>
            </a:r>
            <a:r>
              <a:rPr lang="cs-CZ" altLang="cs-CZ" sz="1200" dirty="0"/>
              <a:t> </a:t>
            </a:r>
            <a:r>
              <a:rPr lang="cs-CZ" altLang="cs-CZ" sz="1200" dirty="0" err="1"/>
              <a:t>muscles</a:t>
            </a:r>
            <a:r>
              <a:rPr lang="cs-CZ" altLang="cs-CZ" sz="1200" dirty="0"/>
              <a:t> </a:t>
            </a:r>
            <a:r>
              <a:rPr lang="cs-CZ" altLang="cs-CZ" sz="1200" dirty="0" err="1"/>
              <a:t>of</a:t>
            </a:r>
            <a:r>
              <a:rPr lang="cs-CZ" altLang="cs-CZ" sz="1200" dirty="0"/>
              <a:t> </a:t>
            </a:r>
            <a:r>
              <a:rPr lang="cs-CZ" altLang="cs-CZ" sz="1200" dirty="0" err="1"/>
              <a:t>the</a:t>
            </a:r>
            <a:r>
              <a:rPr lang="cs-CZ" altLang="cs-CZ" sz="1200" dirty="0"/>
              <a:t> </a:t>
            </a:r>
            <a:r>
              <a:rPr lang="cs-CZ" altLang="cs-CZ" sz="1200" dirty="0" err="1"/>
              <a:t>head</a:t>
            </a:r>
            <a:r>
              <a:rPr lang="cs-CZ" altLang="cs-CZ" sz="1200" dirty="0"/>
              <a:t> and </a:t>
            </a:r>
            <a:r>
              <a:rPr lang="cs-CZ" altLang="cs-CZ" sz="1200" dirty="0" err="1"/>
              <a:t>neck</a:t>
            </a:r>
            <a:endParaRPr lang="cs-CZ" altLang="cs-CZ" sz="1200" dirty="0"/>
          </a:p>
          <a:p>
            <a:endParaRPr lang="cs-CZ" altLang="cs-CZ" sz="1200" dirty="0"/>
          </a:p>
          <a:p>
            <a:endParaRPr lang="cs-CZ" altLang="cs-CZ" sz="1200" dirty="0"/>
          </a:p>
          <a:p>
            <a:endParaRPr lang="cs-CZ" altLang="cs-CZ" sz="1200" dirty="0"/>
          </a:p>
          <a:p>
            <a:endParaRPr lang="cs-CZ" altLang="cs-CZ" sz="1200" dirty="0"/>
          </a:p>
          <a:p>
            <a:endParaRPr lang="cs-CZ" altLang="cs-CZ" sz="1200" dirty="0"/>
          </a:p>
          <a:p>
            <a:r>
              <a:rPr lang="cs-CZ" altLang="cs-CZ" sz="1400" b="1" dirty="0">
                <a:solidFill>
                  <a:srgbClr val="00CC00"/>
                </a:solidFill>
              </a:rPr>
              <a:t>2. PARASYMPATHETIC - </a:t>
            </a:r>
            <a:r>
              <a:rPr lang="cs-CZ" altLang="cs-CZ" sz="1200" b="1" dirty="0" err="1"/>
              <a:t>eferent</a:t>
            </a:r>
            <a:endParaRPr lang="cs-CZ" altLang="cs-CZ" sz="1200" b="1" dirty="0"/>
          </a:p>
          <a:p>
            <a:pPr lvl="1"/>
            <a:r>
              <a:rPr lang="cs-CZ" altLang="cs-CZ" sz="1200" b="1" dirty="0">
                <a:solidFill>
                  <a:srgbClr val="00CC00"/>
                </a:solidFill>
              </a:rPr>
              <a:t>N. III - GANGLION CILARE</a:t>
            </a:r>
          </a:p>
          <a:p>
            <a:pPr lvl="1"/>
            <a:r>
              <a:rPr lang="cs-CZ" altLang="cs-CZ" sz="1200" b="1" dirty="0">
                <a:solidFill>
                  <a:srgbClr val="00CC00"/>
                </a:solidFill>
              </a:rPr>
              <a:t>N. VII - GANGLION PTERYGOPALATINUM ET SUBMANDIBULARE </a:t>
            </a:r>
          </a:p>
          <a:p>
            <a:pPr lvl="1"/>
            <a:r>
              <a:rPr lang="cs-CZ" altLang="cs-CZ" sz="1200" b="1" dirty="0">
                <a:solidFill>
                  <a:srgbClr val="00CC00"/>
                </a:solidFill>
              </a:rPr>
              <a:t>N. IX-  GANGLION OTICUM</a:t>
            </a:r>
          </a:p>
          <a:p>
            <a:r>
              <a:rPr lang="cs-CZ" altLang="cs-CZ" sz="1200" b="1" dirty="0" err="1"/>
              <a:t>efectors</a:t>
            </a:r>
            <a:r>
              <a:rPr lang="cs-CZ" altLang="cs-CZ" sz="1200" dirty="0"/>
              <a:t> = </a:t>
            </a:r>
            <a:r>
              <a:rPr lang="cs-CZ" altLang="cs-CZ" sz="1200" b="1" dirty="0" err="1"/>
              <a:t>smooth</a:t>
            </a:r>
            <a:r>
              <a:rPr lang="cs-CZ" altLang="cs-CZ" sz="1200" b="1" dirty="0"/>
              <a:t> </a:t>
            </a:r>
            <a:r>
              <a:rPr lang="cs-CZ" altLang="cs-CZ" sz="1200" b="1" dirty="0" err="1"/>
              <a:t>muscles</a:t>
            </a:r>
            <a:r>
              <a:rPr lang="cs-CZ" altLang="cs-CZ" sz="1200" b="1" dirty="0"/>
              <a:t> and </a:t>
            </a:r>
            <a:r>
              <a:rPr lang="cs-CZ" altLang="cs-CZ" sz="1200" b="1" dirty="0" err="1"/>
              <a:t>glans</a:t>
            </a:r>
            <a:r>
              <a:rPr lang="cs-CZ" altLang="cs-CZ" sz="1200" b="1" dirty="0"/>
              <a:t> </a:t>
            </a:r>
            <a:r>
              <a:rPr lang="cs-CZ" altLang="cs-CZ" sz="1200" b="1" dirty="0" err="1"/>
              <a:t>of</a:t>
            </a:r>
            <a:r>
              <a:rPr lang="cs-CZ" altLang="cs-CZ" sz="1200" b="1" dirty="0"/>
              <a:t> </a:t>
            </a:r>
            <a:r>
              <a:rPr lang="cs-CZ" altLang="cs-CZ" sz="1200" b="1" dirty="0" err="1"/>
              <a:t>the</a:t>
            </a:r>
            <a:r>
              <a:rPr lang="cs-CZ" altLang="cs-CZ" sz="1200" b="1" dirty="0"/>
              <a:t> </a:t>
            </a:r>
            <a:r>
              <a:rPr lang="cs-CZ" altLang="cs-CZ" sz="1200" b="1" dirty="0" err="1"/>
              <a:t>head</a:t>
            </a:r>
            <a:endParaRPr lang="cs-CZ" altLang="cs-CZ" sz="1200" b="1" dirty="0"/>
          </a:p>
          <a:p>
            <a:endParaRPr lang="cs-CZ" altLang="cs-CZ" sz="1200" b="1" dirty="0"/>
          </a:p>
          <a:p>
            <a:endParaRPr lang="cs-CZ" altLang="cs-CZ" sz="1200" b="1" dirty="0"/>
          </a:p>
          <a:p>
            <a:endParaRPr lang="cs-CZ" altLang="cs-CZ" sz="1200" b="1" dirty="0"/>
          </a:p>
          <a:p>
            <a:endParaRPr lang="cs-CZ" altLang="cs-CZ" sz="1200" dirty="0"/>
          </a:p>
          <a:p>
            <a:endParaRPr lang="cs-CZ" altLang="cs-CZ" sz="1200" dirty="0"/>
          </a:p>
          <a:p>
            <a:r>
              <a:rPr lang="cs-CZ" altLang="cs-CZ" sz="1400" b="1" dirty="0">
                <a:solidFill>
                  <a:srgbClr val="0070C0"/>
                </a:solidFill>
              </a:rPr>
              <a:t>3. SENSORIC </a:t>
            </a:r>
            <a:r>
              <a:rPr lang="cs-CZ" altLang="cs-CZ" sz="1400" b="1" dirty="0"/>
              <a:t>- </a:t>
            </a:r>
            <a:r>
              <a:rPr lang="cs-CZ" altLang="cs-CZ" sz="1400" b="1" dirty="0" err="1"/>
              <a:t>aferent</a:t>
            </a:r>
            <a:endParaRPr lang="cs-CZ" altLang="cs-CZ" sz="1400" b="1" dirty="0"/>
          </a:p>
          <a:p>
            <a:pPr lvl="1"/>
            <a:r>
              <a:rPr lang="cs-CZ" altLang="cs-CZ" sz="1200" b="1" dirty="0">
                <a:solidFill>
                  <a:srgbClr val="0070C0"/>
                </a:solidFill>
              </a:rPr>
              <a:t>N. V- GANGLION TRIGEMINALE</a:t>
            </a:r>
          </a:p>
          <a:p>
            <a:pPr lvl="1"/>
            <a:r>
              <a:rPr lang="cs-CZ" altLang="cs-CZ" sz="1200" b="1" dirty="0">
                <a:solidFill>
                  <a:srgbClr val="0070C0"/>
                </a:solidFill>
              </a:rPr>
              <a:t>N. VII – GANGLION GENICULI</a:t>
            </a:r>
          </a:p>
          <a:p>
            <a:pPr lvl="1"/>
            <a:r>
              <a:rPr lang="cs-CZ" altLang="cs-CZ" sz="1200" b="1" dirty="0">
                <a:solidFill>
                  <a:srgbClr val="0070C0"/>
                </a:solidFill>
              </a:rPr>
              <a:t>N. IX + X – GANGLION SUP. ET INF.</a:t>
            </a:r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7D5865B6-FB81-46B6-9EC4-A263A3855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2202" y="1063375"/>
            <a:ext cx="12378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 dirty="0">
                <a:solidFill>
                  <a:srgbClr val="FF0000"/>
                </a:solidFill>
              </a:rPr>
              <a:t>Motor </a:t>
            </a:r>
            <a:r>
              <a:rPr lang="cs-CZ" altLang="cs-CZ" sz="1200" b="1" dirty="0" err="1">
                <a:solidFill>
                  <a:srgbClr val="FF0000"/>
                </a:solidFill>
              </a:rPr>
              <a:t>nucleus</a:t>
            </a:r>
            <a:endParaRPr lang="cs-CZ" altLang="cs-CZ" sz="1200" b="1" dirty="0">
              <a:solidFill>
                <a:srgbClr val="FF0000"/>
              </a:solidFill>
            </a:endParaRPr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80336AC3-22D8-4D35-90C0-180704E57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1488" y="1433514"/>
            <a:ext cx="539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rgbClr val="FF0000"/>
                </a:solidFill>
              </a:rPr>
              <a:t>axon</a:t>
            </a:r>
          </a:p>
        </p:txBody>
      </p:sp>
      <p:sp>
        <p:nvSpPr>
          <p:cNvPr id="36873" name="Text Box 9">
            <a:extLst>
              <a:ext uri="{FF2B5EF4-FFF2-40B4-BE49-F238E27FC236}">
                <a16:creationId xmlns:a16="http://schemas.microsoft.com/office/drawing/2014/main" id="{8D824853-3120-4753-956A-BD311B8E1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343" y="986632"/>
            <a:ext cx="14141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 dirty="0" err="1">
                <a:solidFill>
                  <a:srgbClr val="FF0000"/>
                </a:solidFill>
              </a:rPr>
              <a:t>Striated</a:t>
            </a:r>
            <a:r>
              <a:rPr lang="cs-CZ" altLang="cs-CZ" sz="1200" b="1" dirty="0">
                <a:solidFill>
                  <a:srgbClr val="FF0000"/>
                </a:solidFill>
              </a:rPr>
              <a:t> </a:t>
            </a:r>
            <a:r>
              <a:rPr lang="cs-CZ" altLang="cs-CZ" sz="1200" b="1" dirty="0" err="1">
                <a:solidFill>
                  <a:srgbClr val="FF0000"/>
                </a:solidFill>
              </a:rPr>
              <a:t>muscles</a:t>
            </a:r>
            <a:endParaRPr lang="cs-CZ" altLang="cs-CZ" sz="1200" b="1" dirty="0">
              <a:solidFill>
                <a:srgbClr val="FF0000"/>
              </a:solidFill>
            </a:endParaRPr>
          </a:p>
        </p:txBody>
      </p:sp>
      <p:sp>
        <p:nvSpPr>
          <p:cNvPr id="36874" name="Text Box 10">
            <a:extLst>
              <a:ext uri="{FF2B5EF4-FFF2-40B4-BE49-F238E27FC236}">
                <a16:creationId xmlns:a16="http://schemas.microsoft.com/office/drawing/2014/main" id="{9B4D49A1-ACB1-41D0-91A1-0C364D460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934" y="2966410"/>
            <a:ext cx="11592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 dirty="0">
                <a:solidFill>
                  <a:srgbClr val="009900"/>
                </a:solidFill>
              </a:rPr>
              <a:t>pasy </a:t>
            </a:r>
            <a:r>
              <a:rPr lang="cs-CZ" altLang="cs-CZ" sz="1200" b="1" dirty="0" err="1">
                <a:solidFill>
                  <a:srgbClr val="009900"/>
                </a:solidFill>
              </a:rPr>
              <a:t>nucleus</a:t>
            </a:r>
            <a:endParaRPr lang="cs-CZ" altLang="cs-CZ" sz="1200" b="1" dirty="0">
              <a:solidFill>
                <a:srgbClr val="009900"/>
              </a:solidFill>
            </a:endParaRPr>
          </a:p>
        </p:txBody>
      </p:sp>
      <p:sp>
        <p:nvSpPr>
          <p:cNvPr id="36875" name="Text Box 11">
            <a:extLst>
              <a:ext uri="{FF2B5EF4-FFF2-40B4-BE49-F238E27FC236}">
                <a16:creationId xmlns:a16="http://schemas.microsoft.com/office/drawing/2014/main" id="{111F13BF-F1CC-4B2D-A19F-A0D59E968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420" y="2826982"/>
            <a:ext cx="12112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rgbClr val="009900"/>
                </a:solidFill>
              </a:rPr>
              <a:t>pasy ganglion</a:t>
            </a:r>
          </a:p>
        </p:txBody>
      </p:sp>
      <p:sp>
        <p:nvSpPr>
          <p:cNvPr id="36876" name="Text Box 12">
            <a:extLst>
              <a:ext uri="{FF2B5EF4-FFF2-40B4-BE49-F238E27FC236}">
                <a16:creationId xmlns:a16="http://schemas.microsoft.com/office/drawing/2014/main" id="{1B929B45-08A2-4AE7-AD8C-4FA630CDC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6682" y="3542938"/>
            <a:ext cx="11544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 dirty="0" err="1">
                <a:solidFill>
                  <a:srgbClr val="009900"/>
                </a:solidFill>
              </a:rPr>
              <a:t>pregangl</a:t>
            </a:r>
            <a:r>
              <a:rPr lang="cs-CZ" altLang="cs-CZ" sz="1200" b="1" dirty="0">
                <a:solidFill>
                  <a:srgbClr val="009900"/>
                </a:solidFill>
              </a:rPr>
              <a:t>. </a:t>
            </a:r>
            <a:r>
              <a:rPr lang="cs-CZ" altLang="cs-CZ" sz="1200" b="1" dirty="0" err="1">
                <a:solidFill>
                  <a:srgbClr val="009900"/>
                </a:solidFill>
              </a:rPr>
              <a:t>fib</a:t>
            </a:r>
            <a:r>
              <a:rPr lang="cs-CZ" altLang="cs-CZ" sz="1200" b="1" dirty="0">
                <a:solidFill>
                  <a:srgbClr val="009900"/>
                </a:solidFill>
              </a:rPr>
              <a:t>.</a:t>
            </a:r>
          </a:p>
        </p:txBody>
      </p:sp>
      <p:sp>
        <p:nvSpPr>
          <p:cNvPr id="36877" name="Text Box 13">
            <a:extLst>
              <a:ext uri="{FF2B5EF4-FFF2-40B4-BE49-F238E27FC236}">
                <a16:creationId xmlns:a16="http://schemas.microsoft.com/office/drawing/2014/main" id="{A6863C05-F142-4609-802D-053415783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0224" y="3573412"/>
            <a:ext cx="12843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 dirty="0" err="1">
                <a:solidFill>
                  <a:srgbClr val="009900"/>
                </a:solidFill>
              </a:rPr>
              <a:t>postgangl</a:t>
            </a:r>
            <a:r>
              <a:rPr lang="cs-CZ" altLang="cs-CZ" sz="1200" b="1" dirty="0">
                <a:solidFill>
                  <a:srgbClr val="009900"/>
                </a:solidFill>
              </a:rPr>
              <a:t>. </a:t>
            </a:r>
            <a:r>
              <a:rPr lang="cs-CZ" altLang="cs-CZ" sz="1200" b="1" dirty="0" err="1">
                <a:solidFill>
                  <a:srgbClr val="009900"/>
                </a:solidFill>
              </a:rPr>
              <a:t>fib</a:t>
            </a:r>
            <a:r>
              <a:rPr lang="cs-CZ" altLang="cs-CZ" sz="1200" b="1" dirty="0">
                <a:solidFill>
                  <a:srgbClr val="009900"/>
                </a:solidFill>
              </a:rPr>
              <a:t>.</a:t>
            </a:r>
            <a:r>
              <a:rPr lang="cs-CZ" altLang="cs-CZ" sz="1200" dirty="0"/>
              <a:t> </a:t>
            </a:r>
          </a:p>
        </p:txBody>
      </p:sp>
      <p:sp>
        <p:nvSpPr>
          <p:cNvPr id="36878" name="Text Box 14">
            <a:extLst>
              <a:ext uri="{FF2B5EF4-FFF2-40B4-BE49-F238E27FC236}">
                <a16:creationId xmlns:a16="http://schemas.microsoft.com/office/drawing/2014/main" id="{43C053E9-A047-4483-86F7-1936504A7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7117" y="3098463"/>
            <a:ext cx="737879" cy="55399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000" b="1" dirty="0" err="1">
                <a:solidFill>
                  <a:srgbClr val="009900"/>
                </a:solidFill>
              </a:rPr>
              <a:t>Smooth</a:t>
            </a:r>
            <a:r>
              <a:rPr lang="cs-CZ" altLang="cs-CZ" sz="1000" b="1" dirty="0">
                <a:solidFill>
                  <a:srgbClr val="009900"/>
                </a:solidFill>
              </a:rPr>
              <a:t> </a:t>
            </a:r>
            <a:r>
              <a:rPr lang="cs-CZ" altLang="cs-CZ" sz="1000" b="1" dirty="0" err="1">
                <a:solidFill>
                  <a:srgbClr val="009900"/>
                </a:solidFill>
              </a:rPr>
              <a:t>muscles</a:t>
            </a:r>
            <a:endParaRPr lang="cs-CZ" altLang="cs-CZ" sz="1000" b="1" dirty="0">
              <a:solidFill>
                <a:srgbClr val="009900"/>
              </a:solidFill>
            </a:endParaRPr>
          </a:p>
          <a:p>
            <a:r>
              <a:rPr lang="cs-CZ" altLang="cs-CZ" sz="1000" b="1" dirty="0" err="1">
                <a:solidFill>
                  <a:srgbClr val="009900"/>
                </a:solidFill>
              </a:rPr>
              <a:t>glands</a:t>
            </a:r>
            <a:endParaRPr lang="cs-CZ" altLang="cs-CZ" sz="1000" b="1" dirty="0">
              <a:solidFill>
                <a:srgbClr val="009900"/>
              </a:solidFill>
            </a:endParaRPr>
          </a:p>
        </p:txBody>
      </p:sp>
      <p:sp>
        <p:nvSpPr>
          <p:cNvPr id="36879" name="Text Box 15">
            <a:extLst>
              <a:ext uri="{FF2B5EF4-FFF2-40B4-BE49-F238E27FC236}">
                <a16:creationId xmlns:a16="http://schemas.microsoft.com/office/drawing/2014/main" id="{45183B8B-8627-4929-9C2D-4CFC3823D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0843" y="4162225"/>
            <a:ext cx="1255713" cy="2746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chemeClr val="accent2"/>
                </a:solidFill>
              </a:rPr>
              <a:t>SS, S ganglion</a:t>
            </a:r>
          </a:p>
        </p:txBody>
      </p:sp>
      <p:sp>
        <p:nvSpPr>
          <p:cNvPr id="36880" name="Text Box 17">
            <a:extLst>
              <a:ext uri="{FF2B5EF4-FFF2-40B4-BE49-F238E27FC236}">
                <a16:creationId xmlns:a16="http://schemas.microsoft.com/office/drawing/2014/main" id="{61EF59D4-C432-428C-BADC-88AF7D052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3611" y="5247015"/>
            <a:ext cx="549275" cy="284162"/>
          </a:xfrm>
          <a:prstGeom prst="rect">
            <a:avLst/>
          </a:prstGeom>
          <a:solidFill>
            <a:srgbClr val="DDDDDD"/>
          </a:solidFill>
          <a:ln w="9525">
            <a:solidFill>
              <a:srgbClr val="DDDDDD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chemeClr val="accent2"/>
                </a:solidFill>
              </a:rPr>
              <a:t>axon</a:t>
            </a:r>
          </a:p>
        </p:txBody>
      </p:sp>
      <p:sp>
        <p:nvSpPr>
          <p:cNvPr id="36881" name="Text Box 18">
            <a:extLst>
              <a:ext uri="{FF2B5EF4-FFF2-40B4-BE49-F238E27FC236}">
                <a16:creationId xmlns:a16="http://schemas.microsoft.com/office/drawing/2014/main" id="{9A830C04-F947-43B7-A63C-F54DAC23D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9949" y="4610418"/>
            <a:ext cx="7921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chemeClr val="accent2"/>
                </a:solidFill>
              </a:rPr>
              <a:t>receptor</a:t>
            </a:r>
          </a:p>
        </p:txBody>
      </p:sp>
      <p:sp>
        <p:nvSpPr>
          <p:cNvPr id="36882" name="Text Box 19">
            <a:extLst>
              <a:ext uri="{FF2B5EF4-FFF2-40B4-BE49-F238E27FC236}">
                <a16:creationId xmlns:a16="http://schemas.microsoft.com/office/drawing/2014/main" id="{2252C92F-0CF1-401E-885D-9F40FA96A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4731" y="4850400"/>
            <a:ext cx="766557" cy="46166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 dirty="0">
                <a:solidFill>
                  <a:schemeClr val="accent2"/>
                </a:solidFill>
              </a:rPr>
              <a:t>SS, S</a:t>
            </a:r>
          </a:p>
          <a:p>
            <a:r>
              <a:rPr lang="cs-CZ" altLang="cs-CZ" sz="1200" b="1" dirty="0" err="1">
                <a:solidFill>
                  <a:schemeClr val="accent2"/>
                </a:solidFill>
              </a:rPr>
              <a:t>nucleus</a:t>
            </a:r>
            <a:endParaRPr lang="cs-CZ" altLang="cs-CZ" sz="1200" b="1" dirty="0">
              <a:solidFill>
                <a:schemeClr val="accent2"/>
              </a:solidFill>
            </a:endParaRPr>
          </a:p>
        </p:txBody>
      </p:sp>
      <p:sp>
        <p:nvSpPr>
          <p:cNvPr id="36883" name="Text Box 20">
            <a:extLst>
              <a:ext uri="{FF2B5EF4-FFF2-40B4-BE49-F238E27FC236}">
                <a16:creationId xmlns:a16="http://schemas.microsoft.com/office/drawing/2014/main" id="{E5992C07-ADE9-432E-ADF5-2BD749CC4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4224" y="5311301"/>
            <a:ext cx="711200" cy="284162"/>
          </a:xfrm>
          <a:prstGeom prst="rect">
            <a:avLst/>
          </a:prstGeom>
          <a:solidFill>
            <a:srgbClr val="DDDDDD"/>
          </a:solidFill>
          <a:ln w="9525">
            <a:solidFill>
              <a:srgbClr val="DDDDDD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b="1">
                <a:solidFill>
                  <a:schemeClr val="accent2"/>
                </a:solidFill>
              </a:rPr>
              <a:t>dendrit</a:t>
            </a:r>
          </a:p>
        </p:txBody>
      </p:sp>
      <p:cxnSp>
        <p:nvCxnSpPr>
          <p:cNvPr id="21" name="Přímá spojovací šipka 20">
            <a:extLst>
              <a:ext uri="{FF2B5EF4-FFF2-40B4-BE49-F238E27FC236}">
                <a16:creationId xmlns:a16="http://schemas.microsoft.com/office/drawing/2014/main" id="{944DB432-2E5F-4B24-B1E8-166D184A657F}"/>
              </a:ext>
            </a:extLst>
          </p:cNvPr>
          <p:cNvCxnSpPr>
            <a:cxnSpLocks/>
          </p:cNvCxnSpPr>
          <p:nvPr/>
        </p:nvCxnSpPr>
        <p:spPr>
          <a:xfrm flipV="1">
            <a:off x="6330449" y="1470819"/>
            <a:ext cx="217487" cy="79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>
            <a:extLst>
              <a:ext uri="{FF2B5EF4-FFF2-40B4-BE49-F238E27FC236}">
                <a16:creationId xmlns:a16="http://schemas.microsoft.com/office/drawing/2014/main" id="{892F3687-2187-4044-B91B-F14CABE598DE}"/>
              </a:ext>
            </a:extLst>
          </p:cNvPr>
          <p:cNvCxnSpPr/>
          <p:nvPr/>
        </p:nvCxnSpPr>
        <p:spPr>
          <a:xfrm flipV="1">
            <a:off x="6221139" y="3308787"/>
            <a:ext cx="217487" cy="7938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>
            <a:extLst>
              <a:ext uri="{FF2B5EF4-FFF2-40B4-BE49-F238E27FC236}">
                <a16:creationId xmlns:a16="http://schemas.microsoft.com/office/drawing/2014/main" id="{675D96A0-254F-40E2-9799-28B375943178}"/>
              </a:ext>
            </a:extLst>
          </p:cNvPr>
          <p:cNvCxnSpPr/>
          <p:nvPr/>
        </p:nvCxnSpPr>
        <p:spPr>
          <a:xfrm flipV="1">
            <a:off x="6386013" y="5107305"/>
            <a:ext cx="217487" cy="7938"/>
          </a:xfrm>
          <a:prstGeom prst="straightConnector1">
            <a:avLst/>
          </a:prstGeom>
          <a:ln w="57150">
            <a:solidFill>
              <a:srgbClr val="99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1375AC3E-0BE4-4C3D-A63A-C32BCE5AE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7" y="0"/>
            <a:ext cx="6035633" cy="4432727"/>
          </a:xfrm>
          <a:prstGeom prst="rect">
            <a:avLst/>
          </a:prstGeom>
        </p:spPr>
      </p:pic>
      <p:pic>
        <p:nvPicPr>
          <p:cNvPr id="3" name="Picture 2" descr="Zunge (Anatomie) - eRef, Thieme">
            <a:extLst>
              <a:ext uri="{FF2B5EF4-FFF2-40B4-BE49-F238E27FC236}">
                <a16:creationId xmlns:a16="http://schemas.microsoft.com/office/drawing/2014/main" id="{82639F09-DA0C-6470-68FC-DFDA46755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09" b="11564"/>
          <a:stretch/>
        </p:blipFill>
        <p:spPr bwMode="auto">
          <a:xfrm>
            <a:off x="6929505" y="0"/>
            <a:ext cx="5014517" cy="553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267A50E6-92E2-98C5-2853-A4E55001F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534" y="3096442"/>
            <a:ext cx="3456732" cy="37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44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Ã½sledek obrÃ¡zku pro ganglion OTICUM">
            <a:extLst>
              <a:ext uri="{FF2B5EF4-FFF2-40B4-BE49-F238E27FC236}">
                <a16:creationId xmlns:a16="http://schemas.microsoft.com/office/drawing/2014/main" id="{8AE8EC0B-7DA5-48CC-B63C-FB995ED30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47" y="808076"/>
            <a:ext cx="10406696" cy="424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286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interiér, talíř, zakryté, malé&#10;&#10;Popis byl vytvořen automaticky">
            <a:extLst>
              <a:ext uri="{FF2B5EF4-FFF2-40B4-BE49-F238E27FC236}">
                <a16:creationId xmlns:a16="http://schemas.microsoft.com/office/drawing/2014/main" id="{C5FCFEC4-58DC-491A-B63E-3A4C8004F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16" y="0"/>
            <a:ext cx="9325567" cy="6858000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E0C825E1-864D-4154-862E-E8E6B071276A}"/>
              </a:ext>
            </a:extLst>
          </p:cNvPr>
          <p:cNvCxnSpPr/>
          <p:nvPr/>
        </p:nvCxnSpPr>
        <p:spPr>
          <a:xfrm flipH="1" flipV="1">
            <a:off x="7296539" y="3088432"/>
            <a:ext cx="1856792" cy="52251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954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1D569FEF-4A24-47AD-95FD-E39513E88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/>
          <a:stretch/>
        </p:blipFill>
        <p:spPr bwMode="auto">
          <a:xfrm>
            <a:off x="3454241" y="29243"/>
            <a:ext cx="3209731" cy="679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D9A2AB3F-BF8C-4C3B-8CF9-9B9F7723AA09}"/>
              </a:ext>
            </a:extLst>
          </p:cNvPr>
          <p:cNvGrpSpPr/>
          <p:nvPr/>
        </p:nvGrpSpPr>
        <p:grpSpPr>
          <a:xfrm>
            <a:off x="6632507" y="29243"/>
            <a:ext cx="2883159" cy="6858000"/>
            <a:chOff x="6466114" y="0"/>
            <a:chExt cx="2883159" cy="685800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2E526663-8B5A-4595-ADC6-41194BBA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97" r="18603"/>
            <a:stretch/>
          </p:blipFill>
          <p:spPr>
            <a:xfrm>
              <a:off x="6466114" y="0"/>
              <a:ext cx="2883159" cy="6858000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1227DBB5-62B6-4B92-A23C-DCCBB53EDB71}"/>
                </a:ext>
              </a:extLst>
            </p:cNvPr>
            <p:cNvSpPr/>
            <p:nvPr/>
          </p:nvSpPr>
          <p:spPr>
            <a:xfrm>
              <a:off x="8416212" y="149290"/>
              <a:ext cx="933061" cy="578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F343B434-2DBF-4389-92CD-20B76F9647AA}"/>
                </a:ext>
              </a:extLst>
            </p:cNvPr>
            <p:cNvCxnSpPr/>
            <p:nvPr/>
          </p:nvCxnSpPr>
          <p:spPr>
            <a:xfrm flipV="1">
              <a:off x="6690049" y="634482"/>
              <a:ext cx="1726163" cy="522514"/>
            </a:xfrm>
            <a:prstGeom prst="line">
              <a:avLst/>
            </a:prstGeom>
            <a:ln w="38100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A264A589-D3C8-447A-8022-BA568F026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1387" y="1066800"/>
              <a:ext cx="303453" cy="276808"/>
            </a:xfrm>
            <a:prstGeom prst="line">
              <a:avLst/>
            </a:prstGeom>
            <a:ln w="28575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031A3EC-0811-44F1-8CA2-0155BA8DEA68}"/>
              </a:ext>
            </a:extLst>
          </p:cNvPr>
          <p:cNvSpPr txBox="1"/>
          <p:nvPr/>
        </p:nvSpPr>
        <p:spPr>
          <a:xfrm>
            <a:off x="0" y="139959"/>
            <a:ext cx="79310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N.X.</a:t>
            </a:r>
          </a:p>
        </p:txBody>
      </p:sp>
      <p:pic>
        <p:nvPicPr>
          <p:cNvPr id="15" name="Picture 4" descr="10">
            <a:extLst>
              <a:ext uri="{FF2B5EF4-FFF2-40B4-BE49-F238E27FC236}">
                <a16:creationId xmlns:a16="http://schemas.microsoft.com/office/drawing/2014/main" id="{EF476133-F274-4C97-9A04-F64916518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063" y="0"/>
            <a:ext cx="2420937" cy="6858000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7BA1F15-C35F-875D-3DC0-544F815A18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47" r="13046"/>
          <a:stretch/>
        </p:blipFill>
        <p:spPr>
          <a:xfrm>
            <a:off x="32308" y="329609"/>
            <a:ext cx="3412235" cy="630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86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ruka, držení&#10;&#10;Popis byl vytvořen automaticky">
            <a:extLst>
              <a:ext uri="{FF2B5EF4-FFF2-40B4-BE49-F238E27FC236}">
                <a16:creationId xmlns:a16="http://schemas.microsoft.com/office/drawing/2014/main" id="{BF213135-9C3B-48C6-A296-268A485B3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71" y="341164"/>
            <a:ext cx="6379029" cy="5120269"/>
          </a:xfrm>
          <a:prstGeom prst="rect">
            <a:avLst/>
          </a:prstGeom>
        </p:spPr>
      </p:pic>
      <p:pic>
        <p:nvPicPr>
          <p:cNvPr id="5" name="Obrázek 4" descr="Obsah obrázku osoba, řezání, ruka, nůž&#10;&#10;Popis byl vytvořen automaticky">
            <a:extLst>
              <a:ext uri="{FF2B5EF4-FFF2-40B4-BE49-F238E27FC236}">
                <a16:creationId xmlns:a16="http://schemas.microsoft.com/office/drawing/2014/main" id="{BFADBB4C-CFC5-4555-8164-D9F37956B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164"/>
            <a:ext cx="6010235" cy="51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77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alíř, zvíře, interiér, jídlo&#10;&#10;Popis byl vytvořen automaticky">
            <a:extLst>
              <a:ext uri="{FF2B5EF4-FFF2-40B4-BE49-F238E27FC236}">
                <a16:creationId xmlns:a16="http://schemas.microsoft.com/office/drawing/2014/main" id="{C8C6D351-D5CA-4EB2-B4A5-0A9EA9221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882" y="0"/>
            <a:ext cx="9146118" cy="6858000"/>
          </a:xfrm>
          <a:prstGeom prst="rect">
            <a:avLst/>
          </a:prstGeo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9CDE3B28-769B-4603-BAE3-B8BD31AA3F17}"/>
              </a:ext>
            </a:extLst>
          </p:cNvPr>
          <p:cNvCxnSpPr>
            <a:cxnSpLocks/>
          </p:cNvCxnSpPr>
          <p:nvPr/>
        </p:nvCxnSpPr>
        <p:spPr>
          <a:xfrm flipH="1">
            <a:off x="9381389" y="1607035"/>
            <a:ext cx="1343608" cy="138093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 descr="Obsah obrázku vsedě, jídlo, velké, stoh&#10;&#10;Popis byl vytvořen automaticky">
            <a:extLst>
              <a:ext uri="{FF2B5EF4-FFF2-40B4-BE49-F238E27FC236}">
                <a16:creationId xmlns:a16="http://schemas.microsoft.com/office/drawing/2014/main" id="{398A127F-AE2C-4A04-C261-EAE1B098C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27749" cy="402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27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1D569FEF-4A24-47AD-95FD-E39513E88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/>
          <a:stretch/>
        </p:blipFill>
        <p:spPr bwMode="auto">
          <a:xfrm>
            <a:off x="3196913" y="29243"/>
            <a:ext cx="3209731" cy="679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D9A2AB3F-BF8C-4C3B-8CF9-9B9F7723AA09}"/>
              </a:ext>
            </a:extLst>
          </p:cNvPr>
          <p:cNvGrpSpPr/>
          <p:nvPr/>
        </p:nvGrpSpPr>
        <p:grpSpPr>
          <a:xfrm>
            <a:off x="6268647" y="29243"/>
            <a:ext cx="2883159" cy="6858000"/>
            <a:chOff x="6466114" y="0"/>
            <a:chExt cx="2883159" cy="685800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2E526663-8B5A-4595-ADC6-41194BBA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97" r="18603"/>
            <a:stretch/>
          </p:blipFill>
          <p:spPr>
            <a:xfrm>
              <a:off x="6466114" y="0"/>
              <a:ext cx="2883159" cy="6858000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1227DBB5-62B6-4B92-A23C-DCCBB53EDB71}"/>
                </a:ext>
              </a:extLst>
            </p:cNvPr>
            <p:cNvSpPr/>
            <p:nvPr/>
          </p:nvSpPr>
          <p:spPr>
            <a:xfrm>
              <a:off x="8416212" y="149290"/>
              <a:ext cx="933061" cy="578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F343B434-2DBF-4389-92CD-20B76F9647AA}"/>
                </a:ext>
              </a:extLst>
            </p:cNvPr>
            <p:cNvCxnSpPr/>
            <p:nvPr/>
          </p:nvCxnSpPr>
          <p:spPr>
            <a:xfrm flipV="1">
              <a:off x="6690049" y="634482"/>
              <a:ext cx="1726163" cy="522514"/>
            </a:xfrm>
            <a:prstGeom prst="line">
              <a:avLst/>
            </a:prstGeom>
            <a:ln w="38100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A264A589-D3C8-447A-8022-BA568F026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1387" y="1066800"/>
              <a:ext cx="303453" cy="276808"/>
            </a:xfrm>
            <a:prstGeom prst="line">
              <a:avLst/>
            </a:prstGeom>
            <a:ln w="28575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23A87C6-E435-411B-9BB2-6AACE9BA27E9}"/>
              </a:ext>
            </a:extLst>
          </p:cNvPr>
          <p:cNvSpPr txBox="1"/>
          <p:nvPr/>
        </p:nvSpPr>
        <p:spPr>
          <a:xfrm>
            <a:off x="0" y="139959"/>
            <a:ext cx="85841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N.XI.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FB84CE2-A566-4617-8025-D1528109D4FF}"/>
              </a:ext>
            </a:extLst>
          </p:cNvPr>
          <p:cNvSpPr/>
          <p:nvPr/>
        </p:nvSpPr>
        <p:spPr>
          <a:xfrm>
            <a:off x="9815804" y="663725"/>
            <a:ext cx="1391821" cy="432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EA1914A0-6997-4562-A082-98BD7ABFB8EE}"/>
              </a:ext>
            </a:extLst>
          </p:cNvPr>
          <p:cNvSpPr/>
          <p:nvPr/>
        </p:nvSpPr>
        <p:spPr>
          <a:xfrm>
            <a:off x="11439330" y="1205968"/>
            <a:ext cx="562951" cy="4082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19BA41EC-83D2-44DA-8416-AC73872DF947}"/>
              </a:ext>
            </a:extLst>
          </p:cNvPr>
          <p:cNvSpPr/>
          <p:nvPr/>
        </p:nvSpPr>
        <p:spPr>
          <a:xfrm>
            <a:off x="11349131" y="3429000"/>
            <a:ext cx="653150" cy="6951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4" name="Picture 2" descr="CRANIAL NERVES 2nd part David Kachlík. - ppt video online download">
            <a:extLst>
              <a:ext uri="{FF2B5EF4-FFF2-40B4-BE49-F238E27FC236}">
                <a16:creationId xmlns:a16="http://schemas.microsoft.com/office/drawing/2014/main" id="{598E38C9-A7B7-4BBE-8A66-F598AD7F9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6" t="31020" r="55918"/>
          <a:stretch/>
        </p:blipFill>
        <p:spPr bwMode="auto">
          <a:xfrm>
            <a:off x="9072473" y="1119673"/>
            <a:ext cx="3119527" cy="47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A203B2CB-2BAA-4678-A9AC-8CC81F9A986A}"/>
              </a:ext>
            </a:extLst>
          </p:cNvPr>
          <p:cNvSpPr/>
          <p:nvPr/>
        </p:nvSpPr>
        <p:spPr>
          <a:xfrm>
            <a:off x="9072473" y="2332653"/>
            <a:ext cx="1004588" cy="18661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D590099B-F0F1-48ED-88AD-D7AB8558016E}"/>
              </a:ext>
            </a:extLst>
          </p:cNvPr>
          <p:cNvSpPr/>
          <p:nvPr/>
        </p:nvSpPr>
        <p:spPr>
          <a:xfrm>
            <a:off x="11775233" y="2593910"/>
            <a:ext cx="416767" cy="13296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47BFABC-2DF2-1C8F-BCA5-3C16677427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47" r="13046"/>
          <a:stretch/>
        </p:blipFill>
        <p:spPr>
          <a:xfrm>
            <a:off x="32309" y="703688"/>
            <a:ext cx="3107098" cy="573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79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držení, vsedě&#10;&#10;Popis byl vytvořen automaticky">
            <a:extLst>
              <a:ext uri="{FF2B5EF4-FFF2-40B4-BE49-F238E27FC236}">
                <a16:creationId xmlns:a16="http://schemas.microsoft.com/office/drawing/2014/main" id="{9605BEB6-ABBA-4342-94D2-556D447D9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97" y="0"/>
            <a:ext cx="9910406" cy="6858000"/>
          </a:xfrm>
          <a:prstGeom prst="rect">
            <a:avLst/>
          </a:prstGeo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AC12A125-07B4-4C73-A205-C3C5776F55E8}"/>
              </a:ext>
            </a:extLst>
          </p:cNvPr>
          <p:cNvCxnSpPr>
            <a:cxnSpLocks/>
          </p:cNvCxnSpPr>
          <p:nvPr/>
        </p:nvCxnSpPr>
        <p:spPr>
          <a:xfrm flipH="1" flipV="1">
            <a:off x="8388220" y="2677885"/>
            <a:ext cx="447870" cy="230466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07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1D569FEF-4A24-47AD-95FD-E39513E88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/>
          <a:stretch/>
        </p:blipFill>
        <p:spPr bwMode="auto">
          <a:xfrm>
            <a:off x="3096417" y="16498"/>
            <a:ext cx="3209731" cy="679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D9A2AB3F-BF8C-4C3B-8CF9-9B9F7723AA09}"/>
              </a:ext>
            </a:extLst>
          </p:cNvPr>
          <p:cNvGrpSpPr/>
          <p:nvPr/>
        </p:nvGrpSpPr>
        <p:grpSpPr>
          <a:xfrm>
            <a:off x="6129776" y="16498"/>
            <a:ext cx="2883159" cy="6858000"/>
            <a:chOff x="6466114" y="0"/>
            <a:chExt cx="2883159" cy="685800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2E526663-8B5A-4595-ADC6-41194BBA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97" r="18603"/>
            <a:stretch/>
          </p:blipFill>
          <p:spPr>
            <a:xfrm>
              <a:off x="6466114" y="0"/>
              <a:ext cx="2883159" cy="6858000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1227DBB5-62B6-4B92-A23C-DCCBB53EDB71}"/>
                </a:ext>
              </a:extLst>
            </p:cNvPr>
            <p:cNvSpPr/>
            <p:nvPr/>
          </p:nvSpPr>
          <p:spPr>
            <a:xfrm>
              <a:off x="8416212" y="149290"/>
              <a:ext cx="933061" cy="578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F343B434-2DBF-4389-92CD-20B76F9647AA}"/>
                </a:ext>
              </a:extLst>
            </p:cNvPr>
            <p:cNvCxnSpPr/>
            <p:nvPr/>
          </p:nvCxnSpPr>
          <p:spPr>
            <a:xfrm flipV="1">
              <a:off x="6690049" y="634482"/>
              <a:ext cx="1726163" cy="522514"/>
            </a:xfrm>
            <a:prstGeom prst="line">
              <a:avLst/>
            </a:prstGeom>
            <a:ln w="38100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A264A589-D3C8-447A-8022-BA568F026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1387" y="1066800"/>
              <a:ext cx="303453" cy="276808"/>
            </a:xfrm>
            <a:prstGeom prst="line">
              <a:avLst/>
            </a:prstGeom>
            <a:ln w="28575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763E02C-3765-434C-B9AE-9892F40EC64F}"/>
              </a:ext>
            </a:extLst>
          </p:cNvPr>
          <p:cNvSpPr txBox="1"/>
          <p:nvPr/>
        </p:nvSpPr>
        <p:spPr>
          <a:xfrm>
            <a:off x="-1" y="139959"/>
            <a:ext cx="93306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N.XII.</a:t>
            </a: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32DB11E8-932D-4F05-9A8C-08C683DF1366}"/>
              </a:ext>
            </a:extLst>
          </p:cNvPr>
          <p:cNvGrpSpPr/>
          <p:nvPr/>
        </p:nvGrpSpPr>
        <p:grpSpPr>
          <a:xfrm>
            <a:off x="9088016" y="16498"/>
            <a:ext cx="2973355" cy="2194857"/>
            <a:chOff x="9088016" y="16498"/>
            <a:chExt cx="2973355" cy="2194857"/>
          </a:xfrm>
        </p:grpSpPr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913DEC81-ED23-4A0C-84BB-07C4012953A2}"/>
                </a:ext>
              </a:extLst>
            </p:cNvPr>
            <p:cNvSpPr/>
            <p:nvPr/>
          </p:nvSpPr>
          <p:spPr>
            <a:xfrm>
              <a:off x="9088016" y="1978090"/>
              <a:ext cx="933061" cy="233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Obdélník 23">
              <a:extLst>
                <a:ext uri="{FF2B5EF4-FFF2-40B4-BE49-F238E27FC236}">
                  <a16:creationId xmlns:a16="http://schemas.microsoft.com/office/drawing/2014/main" id="{7E8CDAB3-A64F-4C52-B581-90519D58CB85}"/>
                </a:ext>
              </a:extLst>
            </p:cNvPr>
            <p:cNvSpPr/>
            <p:nvPr/>
          </p:nvSpPr>
          <p:spPr>
            <a:xfrm>
              <a:off x="9170435" y="307910"/>
              <a:ext cx="297027" cy="1464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bdélník 24">
              <a:extLst>
                <a:ext uri="{FF2B5EF4-FFF2-40B4-BE49-F238E27FC236}">
                  <a16:creationId xmlns:a16="http://schemas.microsoft.com/office/drawing/2014/main" id="{AEFED9A1-C05A-4E0D-A6A5-F61A72272B31}"/>
                </a:ext>
              </a:extLst>
            </p:cNvPr>
            <p:cNvSpPr/>
            <p:nvPr/>
          </p:nvSpPr>
          <p:spPr>
            <a:xfrm>
              <a:off x="9943322" y="16498"/>
              <a:ext cx="1328058" cy="233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bdélník 25">
              <a:extLst>
                <a:ext uri="{FF2B5EF4-FFF2-40B4-BE49-F238E27FC236}">
                  <a16:creationId xmlns:a16="http://schemas.microsoft.com/office/drawing/2014/main" id="{995E24CE-5428-4FEB-81A9-5B0B616EFE8F}"/>
                </a:ext>
              </a:extLst>
            </p:cNvPr>
            <p:cNvSpPr/>
            <p:nvPr/>
          </p:nvSpPr>
          <p:spPr>
            <a:xfrm>
              <a:off x="11025674" y="1530220"/>
              <a:ext cx="1035697" cy="242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3" name="Obrázek 12">
            <a:extLst>
              <a:ext uri="{FF2B5EF4-FFF2-40B4-BE49-F238E27FC236}">
                <a16:creationId xmlns:a16="http://schemas.microsoft.com/office/drawing/2014/main" id="{6F46431E-8962-448B-9E02-A21F4A4E1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854" y="1343608"/>
            <a:ext cx="3252593" cy="388254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039B83B-1FF8-0484-9024-A29D5A06A2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47" r="13046"/>
          <a:stretch/>
        </p:blipFill>
        <p:spPr>
          <a:xfrm>
            <a:off x="32309" y="1060552"/>
            <a:ext cx="3016546" cy="557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35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zvíře, osoba, interiér, talíř&#10;&#10;Popis byl vytvořen automaticky">
            <a:extLst>
              <a:ext uri="{FF2B5EF4-FFF2-40B4-BE49-F238E27FC236}">
                <a16:creationId xmlns:a16="http://schemas.microsoft.com/office/drawing/2014/main" id="{EC16EA8A-5570-4A4D-8F94-0F8D42044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97" y="0"/>
            <a:ext cx="10195606" cy="6858000"/>
          </a:xfrm>
          <a:prstGeom prst="rect">
            <a:avLst/>
          </a:prstGeo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BCB4328D-84CF-48E3-93E5-88F9740C18CA}"/>
              </a:ext>
            </a:extLst>
          </p:cNvPr>
          <p:cNvCxnSpPr/>
          <p:nvPr/>
        </p:nvCxnSpPr>
        <p:spPr>
          <a:xfrm flipH="1" flipV="1">
            <a:off x="8285584" y="3545632"/>
            <a:ext cx="1856792" cy="52251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684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6">
            <a:extLst>
              <a:ext uri="{FF2B5EF4-FFF2-40B4-BE49-F238E27FC236}">
                <a16:creationId xmlns:a16="http://schemas.microsoft.com/office/drawing/2014/main" id="{89D8C55D-11BC-48B2-9D0D-CA52907F1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1050" y="5949951"/>
            <a:ext cx="914400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10" name="Picture 6" descr="Scan0009">
            <a:extLst>
              <a:ext uri="{FF2B5EF4-FFF2-40B4-BE49-F238E27FC236}">
                <a16:creationId xmlns:a16="http://schemas.microsoft.com/office/drawing/2014/main" id="{C76297FB-A73E-4F22-844B-25102C65D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53102" b="1926"/>
          <a:stretch>
            <a:fillRect/>
          </a:stretch>
        </p:blipFill>
        <p:spPr bwMode="auto">
          <a:xfrm>
            <a:off x="6477388" y="1538020"/>
            <a:ext cx="3753070" cy="52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AA69C1FA-8905-4589-9BE9-CCE294716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487" y="131612"/>
            <a:ext cx="8524240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/>
              <a:t>NUCLEI OF THE CRANIAL NERVES</a:t>
            </a:r>
          </a:p>
          <a:p>
            <a:pPr algn="ctr"/>
            <a:r>
              <a:rPr lang="cs-CZ" altLang="cs-CZ" sz="2400" b="1" dirty="0"/>
              <a:t>III – XII</a:t>
            </a:r>
          </a:p>
          <a:p>
            <a:pPr algn="ctr"/>
            <a:r>
              <a:rPr lang="cs-CZ" altLang="cs-CZ" sz="2400" b="1" dirty="0"/>
              <a:t>FOSSA RHOMBOIDEA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C475BE2-8845-D137-2B3F-52F5BF36F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4" r="44716" b="9680"/>
          <a:stretch/>
        </p:blipFill>
        <p:spPr bwMode="auto">
          <a:xfrm>
            <a:off x="2689620" y="1418600"/>
            <a:ext cx="3027626" cy="520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000FE462-E08E-4793-B0C6-CAF15A0537B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59" name="Text Box 3">
            <a:extLst>
              <a:ext uri="{FF2B5EF4-FFF2-40B4-BE49-F238E27FC236}">
                <a16:creationId xmlns:a16="http://schemas.microsoft.com/office/drawing/2014/main" id="{862E95B3-1A27-4E99-8901-1EE7987D8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0"/>
            <a:ext cx="5327650" cy="12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chemeClr val="bg1"/>
                </a:solidFill>
              </a:rPr>
              <a:t>Hemiglossoplegie</a:t>
            </a:r>
            <a:r>
              <a:rPr lang="cs-CZ" altLang="cs-CZ" sz="2000" dirty="0">
                <a:solidFill>
                  <a:schemeClr val="bg1"/>
                </a:solidFill>
              </a:rPr>
              <a:t> - </a:t>
            </a:r>
            <a:r>
              <a:rPr lang="cs-CZ" altLang="cs-CZ" sz="1800" b="1" dirty="0">
                <a:solidFill>
                  <a:schemeClr val="bg1"/>
                </a:solidFill>
              </a:rPr>
              <a:t>jazyk vychýlen v klidu na zdravou stranu a při vyplazení na stranu </a:t>
            </a:r>
            <a:r>
              <a:rPr lang="cs-CZ" altLang="cs-CZ" sz="1800" b="1" i="1" dirty="0">
                <a:solidFill>
                  <a:schemeClr val="bg1"/>
                </a:solidFill>
              </a:rPr>
              <a:t>postižení!  </a:t>
            </a:r>
            <a:br>
              <a:rPr lang="cs-CZ" altLang="cs-CZ" sz="1800" b="1" i="1" dirty="0">
                <a:solidFill>
                  <a:schemeClr val="bg1"/>
                </a:solidFill>
              </a:rPr>
            </a:br>
            <a:endParaRPr lang="cs-CZ" altLang="cs-CZ" sz="18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>
            <a:extLst>
              <a:ext uri="{FF2B5EF4-FFF2-40B4-BE49-F238E27FC236}">
                <a16:creationId xmlns:a16="http://schemas.microsoft.com/office/drawing/2014/main" id="{5F60C245-EC68-4933-A51E-FB7628EF3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8" y="767453"/>
            <a:ext cx="5048668" cy="609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kmenCrN">
            <a:extLst>
              <a:ext uri="{FF2B5EF4-FFF2-40B4-BE49-F238E27FC236}">
                <a16:creationId xmlns:a16="http://schemas.microsoft.com/office/drawing/2014/main" id="{35CD2F4E-F584-487C-93E0-D86713CDD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0"/>
            <a:ext cx="70580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30628CFB-C5A1-4B1C-AE26-E7336BA1B3D0}"/>
              </a:ext>
            </a:extLst>
          </p:cNvPr>
          <p:cNvSpPr txBox="1">
            <a:spLocks noChangeArrowheads="1"/>
          </p:cNvSpPr>
          <p:nvPr/>
        </p:nvSpPr>
        <p:spPr>
          <a:xfrm>
            <a:off x="152127" y="93120"/>
            <a:ext cx="4494518" cy="47604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OUTPUTS FROM THE BRAIN</a:t>
            </a: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baseCrNerve">
            <a:extLst>
              <a:ext uri="{FF2B5EF4-FFF2-40B4-BE49-F238E27FC236}">
                <a16:creationId xmlns:a16="http://schemas.microsoft.com/office/drawing/2014/main" id="{25E63E51-4DF7-4F87-95E3-F1EA31C63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034" y="-18937"/>
            <a:ext cx="5805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E7AD134-4342-412D-A4D6-20DD357966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24" t="1088" b="967"/>
          <a:stretch/>
        </p:blipFill>
        <p:spPr>
          <a:xfrm>
            <a:off x="9182256" y="-18936"/>
            <a:ext cx="3009744" cy="6857999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97D970B6-13B0-4F01-9C5D-D428A5166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14" y="195943"/>
            <a:ext cx="3756156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OUTPUTS FROM SKULL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1D569FEF-4A24-47AD-95FD-E39513E88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/>
          <a:stretch/>
        </p:blipFill>
        <p:spPr bwMode="auto">
          <a:xfrm>
            <a:off x="3366795" y="16498"/>
            <a:ext cx="3209731" cy="679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D9A2AB3F-BF8C-4C3B-8CF9-9B9F7723AA09}"/>
              </a:ext>
            </a:extLst>
          </p:cNvPr>
          <p:cNvGrpSpPr/>
          <p:nvPr/>
        </p:nvGrpSpPr>
        <p:grpSpPr>
          <a:xfrm>
            <a:off x="9308841" y="36935"/>
            <a:ext cx="2883159" cy="6858000"/>
            <a:chOff x="6466114" y="0"/>
            <a:chExt cx="2883159" cy="685800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2E526663-8B5A-4595-ADC6-41194BBA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97" r="18603"/>
            <a:stretch/>
          </p:blipFill>
          <p:spPr>
            <a:xfrm>
              <a:off x="6466114" y="0"/>
              <a:ext cx="2883159" cy="6858000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1227DBB5-62B6-4B92-A23C-DCCBB53EDB71}"/>
                </a:ext>
              </a:extLst>
            </p:cNvPr>
            <p:cNvSpPr/>
            <p:nvPr/>
          </p:nvSpPr>
          <p:spPr>
            <a:xfrm>
              <a:off x="8416212" y="149290"/>
              <a:ext cx="933061" cy="578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F343B434-2DBF-4389-92CD-20B76F9647AA}"/>
                </a:ext>
              </a:extLst>
            </p:cNvPr>
            <p:cNvCxnSpPr/>
            <p:nvPr/>
          </p:nvCxnSpPr>
          <p:spPr>
            <a:xfrm flipV="1">
              <a:off x="6690049" y="634482"/>
              <a:ext cx="1726163" cy="522514"/>
            </a:xfrm>
            <a:prstGeom prst="line">
              <a:avLst/>
            </a:prstGeom>
            <a:ln w="38100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A264A589-D3C8-447A-8022-BA568F026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1387" y="1066800"/>
              <a:ext cx="303453" cy="276808"/>
            </a:xfrm>
            <a:prstGeom prst="line">
              <a:avLst/>
            </a:prstGeom>
            <a:ln w="28575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Obrázek 12">
            <a:extLst>
              <a:ext uri="{FF2B5EF4-FFF2-40B4-BE49-F238E27FC236}">
                <a16:creationId xmlns:a16="http://schemas.microsoft.com/office/drawing/2014/main" id="{1A5BD33E-7083-419D-BB5A-B6FDB51711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47" t="17823" r="5034" b="2313"/>
          <a:stretch/>
        </p:blipFill>
        <p:spPr>
          <a:xfrm>
            <a:off x="6018245" y="36935"/>
            <a:ext cx="3303036" cy="238598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C3FBD99F-A2B7-4E57-BE6F-61AF6FE8D04D}"/>
              </a:ext>
            </a:extLst>
          </p:cNvPr>
          <p:cNvSpPr txBox="1"/>
          <p:nvPr/>
        </p:nvSpPr>
        <p:spPr>
          <a:xfrm>
            <a:off x="0" y="139959"/>
            <a:ext cx="80243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N.V.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BC284048-DA34-4BDB-B8E5-B3AC5A322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" t="35965" b="3805"/>
          <a:stretch/>
        </p:blipFill>
        <p:spPr>
          <a:xfrm rot="5400000">
            <a:off x="5652112" y="3693491"/>
            <a:ext cx="4198322" cy="1698066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F406C1F-67A2-628A-98CC-B980F30813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47" r="13046"/>
          <a:stretch/>
        </p:blipFill>
        <p:spPr>
          <a:xfrm>
            <a:off x="32308" y="703688"/>
            <a:ext cx="3209731" cy="592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30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id="{3A0B2B17-0A31-4E17-BFFB-E86A4DACE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936" y="251151"/>
            <a:ext cx="51149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dirty="0">
                <a:highlight>
                  <a:srgbClr val="FFFF00"/>
                </a:highlight>
                <a:latin typeface="Arial" charset="0"/>
              </a:rPr>
              <a:t>NERVUS OPHTHALMICUS (N. V</a:t>
            </a:r>
            <a:r>
              <a:rPr lang="cs-CZ" altLang="cs-CZ" sz="2400" b="1" baseline="-25000" dirty="0">
                <a:highlight>
                  <a:srgbClr val="FFFF00"/>
                </a:highlight>
                <a:latin typeface="Arial" charset="0"/>
              </a:rPr>
              <a:t>1</a:t>
            </a:r>
            <a:r>
              <a:rPr lang="cs-CZ" altLang="cs-CZ" sz="2400" b="1" dirty="0">
                <a:highlight>
                  <a:srgbClr val="FFFF00"/>
                </a:highlight>
                <a:latin typeface="Arial" charset="0"/>
              </a:rPr>
              <a:t>) </a:t>
            </a:r>
          </a:p>
        </p:txBody>
      </p:sp>
      <p:pic>
        <p:nvPicPr>
          <p:cNvPr id="45059" name="Picture 3" descr="orbita1">
            <a:extLst>
              <a:ext uri="{FF2B5EF4-FFF2-40B4-BE49-F238E27FC236}">
                <a16:creationId xmlns:a16="http://schemas.microsoft.com/office/drawing/2014/main" id="{ACE385D8-DCC9-4CAE-ABF5-DF69D19B7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1" t="2019" r="19685" b="2019"/>
          <a:stretch>
            <a:fillRect/>
          </a:stretch>
        </p:blipFill>
        <p:spPr bwMode="auto">
          <a:xfrm>
            <a:off x="73739" y="923925"/>
            <a:ext cx="2803525" cy="552926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5060" name="Picture 4" descr="orbita2">
            <a:extLst>
              <a:ext uri="{FF2B5EF4-FFF2-40B4-BE49-F238E27FC236}">
                <a16:creationId xmlns:a16="http://schemas.microsoft.com/office/drawing/2014/main" id="{01B3C54D-D327-4D42-8492-D798B3267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r="17468" b="2008"/>
          <a:stretch>
            <a:fillRect/>
          </a:stretch>
        </p:blipFill>
        <p:spPr bwMode="auto">
          <a:xfrm>
            <a:off x="2877264" y="908050"/>
            <a:ext cx="3103563" cy="554513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skála&#10;&#10;Popis byl vytvořen automaticky">
            <a:extLst>
              <a:ext uri="{FF2B5EF4-FFF2-40B4-BE49-F238E27FC236}">
                <a16:creationId xmlns:a16="http://schemas.microsoft.com/office/drawing/2014/main" id="{222F474D-65B8-44A6-9805-BEC636F11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85737" y="974822"/>
            <a:ext cx="6858000" cy="4908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nVophthalMaxilla">
            <a:extLst>
              <a:ext uri="{FF2B5EF4-FFF2-40B4-BE49-F238E27FC236}">
                <a16:creationId xmlns:a16="http://schemas.microsoft.com/office/drawing/2014/main" id="{2659025F-514E-4487-BB49-BC9ED2F98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654877"/>
            <a:ext cx="6095999" cy="560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>
            <a:extLst>
              <a:ext uri="{FF2B5EF4-FFF2-40B4-BE49-F238E27FC236}">
                <a16:creationId xmlns:a16="http://schemas.microsoft.com/office/drawing/2014/main" id="{3DC9B1C9-769D-487A-939A-BC03C6E50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55" y="-1"/>
            <a:ext cx="457358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dirty="0">
                <a:highlight>
                  <a:srgbClr val="FFFF00"/>
                </a:highlight>
                <a:latin typeface="Arial" charset="0"/>
              </a:rPr>
              <a:t>NERVUS MAXILLARIS (N. V</a:t>
            </a:r>
            <a:r>
              <a:rPr lang="cs-CZ" altLang="cs-CZ" sz="2400" b="1" baseline="-25000" dirty="0">
                <a:highlight>
                  <a:srgbClr val="FFFF00"/>
                </a:highlight>
                <a:latin typeface="Arial" charset="0"/>
              </a:rPr>
              <a:t>2</a:t>
            </a:r>
            <a:r>
              <a:rPr lang="cs-CZ" altLang="cs-CZ" sz="2400" b="1" dirty="0">
                <a:highlight>
                  <a:srgbClr val="FFFF00"/>
                </a:highlight>
                <a:latin typeface="Arial" charset="0"/>
              </a:rPr>
              <a:t>) </a:t>
            </a:r>
          </a:p>
        </p:txBody>
      </p: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39105153-2DF1-D786-C7B2-ADAA78FF018F}"/>
              </a:ext>
            </a:extLst>
          </p:cNvPr>
          <p:cNvGrpSpPr/>
          <p:nvPr/>
        </p:nvGrpSpPr>
        <p:grpSpPr>
          <a:xfrm>
            <a:off x="6969666" y="529457"/>
            <a:ext cx="4417803" cy="5799085"/>
            <a:chOff x="6161592" y="1552353"/>
            <a:chExt cx="3577832" cy="4781106"/>
          </a:xfrm>
        </p:grpSpPr>
        <p:pic>
          <p:nvPicPr>
            <p:cNvPr id="26" name="Obrázek 1">
              <a:extLst>
                <a:ext uri="{FF2B5EF4-FFF2-40B4-BE49-F238E27FC236}">
                  <a16:creationId xmlns:a16="http://schemas.microsoft.com/office/drawing/2014/main" id="{602B0AF6-43E5-26F2-B140-E49A0357BC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26" t="18651" r="37769" b="5202"/>
            <a:stretch/>
          </p:blipFill>
          <p:spPr bwMode="auto">
            <a:xfrm>
              <a:off x="6161592" y="1648046"/>
              <a:ext cx="3577832" cy="468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ál 26">
              <a:extLst>
                <a:ext uri="{FF2B5EF4-FFF2-40B4-BE49-F238E27FC236}">
                  <a16:creationId xmlns:a16="http://schemas.microsoft.com/office/drawing/2014/main" id="{AE075EA1-94CD-55CB-71BA-8DB826123D2F}"/>
                </a:ext>
              </a:extLst>
            </p:cNvPr>
            <p:cNvSpPr/>
            <p:nvPr/>
          </p:nvSpPr>
          <p:spPr>
            <a:xfrm>
              <a:off x="7230141" y="1552353"/>
              <a:ext cx="499730" cy="29771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vál 27">
              <a:extLst>
                <a:ext uri="{FF2B5EF4-FFF2-40B4-BE49-F238E27FC236}">
                  <a16:creationId xmlns:a16="http://schemas.microsoft.com/office/drawing/2014/main" id="{821E94DF-EAFE-6334-F6F7-152E8B7C30B8}"/>
                </a:ext>
              </a:extLst>
            </p:cNvPr>
            <p:cNvSpPr/>
            <p:nvPr/>
          </p:nvSpPr>
          <p:spPr>
            <a:xfrm>
              <a:off x="8867553" y="5124893"/>
              <a:ext cx="595424" cy="3083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Ovál 28">
              <a:extLst>
                <a:ext uri="{FF2B5EF4-FFF2-40B4-BE49-F238E27FC236}">
                  <a16:creationId xmlns:a16="http://schemas.microsoft.com/office/drawing/2014/main" id="{7ECC11F2-3994-B2F4-045D-AA48C1433A35}"/>
                </a:ext>
              </a:extLst>
            </p:cNvPr>
            <p:cNvSpPr/>
            <p:nvPr/>
          </p:nvSpPr>
          <p:spPr>
            <a:xfrm>
              <a:off x="6645349" y="5645888"/>
              <a:ext cx="925032" cy="2232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nVmandib">
            <a:extLst>
              <a:ext uri="{FF2B5EF4-FFF2-40B4-BE49-F238E27FC236}">
                <a16:creationId xmlns:a16="http://schemas.microsoft.com/office/drawing/2014/main" id="{49463C8B-5653-4DB8-9AC8-33A16493E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"/>
          <a:stretch>
            <a:fillRect/>
          </a:stretch>
        </p:blipFill>
        <p:spPr bwMode="auto">
          <a:xfrm flipH="1">
            <a:off x="0" y="1247611"/>
            <a:ext cx="4899479" cy="447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>
            <a:extLst>
              <a:ext uri="{FF2B5EF4-FFF2-40B4-BE49-F238E27FC236}">
                <a16:creationId xmlns:a16="http://schemas.microsoft.com/office/drawing/2014/main" id="{616F9D3E-215F-4EDB-AF95-0753B23EE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750" y="90091"/>
            <a:ext cx="50133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dirty="0">
                <a:highlight>
                  <a:srgbClr val="FFFF00"/>
                </a:highlight>
                <a:latin typeface="Arial" charset="0"/>
              </a:rPr>
              <a:t>NERVUS MANDIBULARIS (N. V</a:t>
            </a:r>
            <a:r>
              <a:rPr lang="cs-CZ" altLang="cs-CZ" sz="2400" b="1" baseline="-25000" dirty="0">
                <a:highlight>
                  <a:srgbClr val="FFFF00"/>
                </a:highlight>
                <a:latin typeface="Arial" charset="0"/>
              </a:rPr>
              <a:t>3</a:t>
            </a:r>
            <a:r>
              <a:rPr lang="cs-CZ" altLang="cs-CZ" sz="2400" b="1" dirty="0">
                <a:highlight>
                  <a:srgbClr val="FFFF00"/>
                </a:highlight>
                <a:latin typeface="Arial" charset="0"/>
              </a:rPr>
              <a:t>) </a:t>
            </a:r>
          </a:p>
        </p:txBody>
      </p:sp>
      <p:pic>
        <p:nvPicPr>
          <p:cNvPr id="5" name="Obrázek 4" descr="Obsah obrázku skála, jídlo&#10;&#10;Popis byl vytvořen automaticky">
            <a:extLst>
              <a:ext uri="{FF2B5EF4-FFF2-40B4-BE49-F238E27FC236}">
                <a16:creationId xmlns:a16="http://schemas.microsoft.com/office/drawing/2014/main" id="{5225924D-4BDB-4C3F-BB2B-EEC32D9C09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7"/>
          <a:stretch/>
        </p:blipFill>
        <p:spPr>
          <a:xfrm>
            <a:off x="4899479" y="0"/>
            <a:ext cx="7260772" cy="67127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3689</TotalTime>
  <Words>303</Words>
  <Application>Microsoft Office PowerPoint</Application>
  <PresentationFormat>Širokoúhlá obrazovka</PresentationFormat>
  <Paragraphs>73</Paragraphs>
  <Slides>30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Kubíčková</dc:creator>
  <cp:lastModifiedBy>Lucie</cp:lastModifiedBy>
  <cp:revision>29</cp:revision>
  <dcterms:created xsi:type="dcterms:W3CDTF">2021-05-03T18:34:42Z</dcterms:created>
  <dcterms:modified xsi:type="dcterms:W3CDTF">2023-04-18T19:57:15Z</dcterms:modified>
</cp:coreProperties>
</file>