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402" r:id="rId3"/>
    <p:sldId id="487" r:id="rId4"/>
    <p:sldId id="404" r:id="rId5"/>
    <p:sldId id="489" r:id="rId6"/>
    <p:sldId id="359" r:id="rId7"/>
    <p:sldId id="360" r:id="rId8"/>
    <p:sldId id="364" r:id="rId9"/>
    <p:sldId id="361" r:id="rId10"/>
    <p:sldId id="362" r:id="rId11"/>
    <p:sldId id="257" r:id="rId12"/>
    <p:sldId id="477" r:id="rId13"/>
    <p:sldId id="478" r:id="rId14"/>
    <p:sldId id="479" r:id="rId15"/>
    <p:sldId id="480" r:id="rId16"/>
    <p:sldId id="481" r:id="rId17"/>
    <p:sldId id="482" r:id="rId18"/>
    <p:sldId id="483" r:id="rId19"/>
    <p:sldId id="484" r:id="rId20"/>
    <p:sldId id="277" r:id="rId21"/>
    <p:sldId id="278" r:id="rId22"/>
    <p:sldId id="279" r:id="rId23"/>
    <p:sldId id="280" r:id="rId24"/>
    <p:sldId id="485" r:id="rId25"/>
    <p:sldId id="319" r:id="rId26"/>
    <p:sldId id="291" r:id="rId27"/>
    <p:sldId id="317" r:id="rId28"/>
    <p:sldId id="318" r:id="rId29"/>
    <p:sldId id="320" r:id="rId30"/>
    <p:sldId id="346" r:id="rId31"/>
    <p:sldId id="488" r:id="rId32"/>
    <p:sldId id="343" r:id="rId33"/>
    <p:sldId id="435" r:id="rId34"/>
    <p:sldId id="465" r:id="rId35"/>
    <p:sldId id="265" r:id="rId36"/>
    <p:sldId id="434" r:id="rId37"/>
    <p:sldId id="473" r:id="rId38"/>
    <p:sldId id="453" r:id="rId39"/>
    <p:sldId id="472" r:id="rId40"/>
    <p:sldId id="432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8B307B-C700-4C05-B3C1-ACE36063A5D1}" v="36" dt="2023-05-02T19:55:43.6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e" userId="ed11831accd60219" providerId="LiveId" clId="{058B307B-C700-4C05-B3C1-ACE36063A5D1}"/>
    <pc:docChg chg="undo custSel addSld delSld modSld">
      <pc:chgData name="Lucie" userId="ed11831accd60219" providerId="LiveId" clId="{058B307B-C700-4C05-B3C1-ACE36063A5D1}" dt="2023-05-02T19:57:14.544" v="92" actId="20577"/>
      <pc:docMkLst>
        <pc:docMk/>
      </pc:docMkLst>
      <pc:sldChg chg="modSp mod">
        <pc:chgData name="Lucie" userId="ed11831accd60219" providerId="LiveId" clId="{058B307B-C700-4C05-B3C1-ACE36063A5D1}" dt="2023-05-02T19:57:14.544" v="92" actId="20577"/>
        <pc:sldMkLst>
          <pc:docMk/>
          <pc:sldMk cId="2938068063" sldId="256"/>
        </pc:sldMkLst>
        <pc:spChg chg="mod">
          <ac:chgData name="Lucie" userId="ed11831accd60219" providerId="LiveId" clId="{058B307B-C700-4C05-B3C1-ACE36063A5D1}" dt="2023-05-02T19:57:14.544" v="92" actId="20577"/>
          <ac:spMkLst>
            <pc:docMk/>
            <pc:sldMk cId="2938068063" sldId="256"/>
            <ac:spMk id="2" creationId="{8B26E69F-DFCD-8FD1-FAAE-DAAC778A9EDF}"/>
          </ac:spMkLst>
        </pc:spChg>
      </pc:sldChg>
      <pc:sldChg chg="delSp modSp">
        <pc:chgData name="Lucie" userId="ed11831accd60219" providerId="LiveId" clId="{058B307B-C700-4C05-B3C1-ACE36063A5D1}" dt="2023-04-28T20:02:15.327" v="35" actId="1076"/>
        <pc:sldMkLst>
          <pc:docMk/>
          <pc:sldMk cId="2440593255" sldId="278"/>
        </pc:sldMkLst>
        <pc:spChg chg="del">
          <ac:chgData name="Lucie" userId="ed11831accd60219" providerId="LiveId" clId="{058B307B-C700-4C05-B3C1-ACE36063A5D1}" dt="2023-04-28T20:02:08.647" v="32" actId="478"/>
          <ac:spMkLst>
            <pc:docMk/>
            <pc:sldMk cId="2440593255" sldId="278"/>
            <ac:spMk id="2" creationId="{483DE245-3E28-4CBB-A9DB-6A109DB1AD48}"/>
          </ac:spMkLst>
        </pc:spChg>
        <pc:spChg chg="del">
          <ac:chgData name="Lucie" userId="ed11831accd60219" providerId="LiveId" clId="{058B307B-C700-4C05-B3C1-ACE36063A5D1}" dt="2023-04-28T20:02:08.647" v="32" actId="478"/>
          <ac:spMkLst>
            <pc:docMk/>
            <pc:sldMk cId="2440593255" sldId="278"/>
            <ac:spMk id="3" creationId="{B6BC532F-7C62-48B8-A277-8447A56C2817}"/>
          </ac:spMkLst>
        </pc:spChg>
        <pc:spChg chg="del">
          <ac:chgData name="Lucie" userId="ed11831accd60219" providerId="LiveId" clId="{058B307B-C700-4C05-B3C1-ACE36063A5D1}" dt="2023-04-28T20:02:08.647" v="32" actId="478"/>
          <ac:spMkLst>
            <pc:docMk/>
            <pc:sldMk cId="2440593255" sldId="278"/>
            <ac:spMk id="4" creationId="{2202F0DE-A9CF-49FF-B599-3DA24431E296}"/>
          </ac:spMkLst>
        </pc:spChg>
        <pc:spChg chg="del">
          <ac:chgData name="Lucie" userId="ed11831accd60219" providerId="LiveId" clId="{058B307B-C700-4C05-B3C1-ACE36063A5D1}" dt="2023-04-28T20:02:08.647" v="32" actId="478"/>
          <ac:spMkLst>
            <pc:docMk/>
            <pc:sldMk cId="2440593255" sldId="278"/>
            <ac:spMk id="5" creationId="{C7B2D570-4AF9-4BF1-B6AF-A6BE43DF59B6}"/>
          </ac:spMkLst>
        </pc:spChg>
        <pc:spChg chg="del">
          <ac:chgData name="Lucie" userId="ed11831accd60219" providerId="LiveId" clId="{058B307B-C700-4C05-B3C1-ACE36063A5D1}" dt="2023-04-28T20:02:08.647" v="32" actId="478"/>
          <ac:spMkLst>
            <pc:docMk/>
            <pc:sldMk cId="2440593255" sldId="278"/>
            <ac:spMk id="6" creationId="{775B7375-C1CB-450E-8770-D81BCFDC9F99}"/>
          </ac:spMkLst>
        </pc:spChg>
        <pc:spChg chg="del">
          <ac:chgData name="Lucie" userId="ed11831accd60219" providerId="LiveId" clId="{058B307B-C700-4C05-B3C1-ACE36063A5D1}" dt="2023-04-28T20:02:08.647" v="32" actId="478"/>
          <ac:spMkLst>
            <pc:docMk/>
            <pc:sldMk cId="2440593255" sldId="278"/>
            <ac:spMk id="7" creationId="{044C9703-9146-4116-A394-F6326C6366A9}"/>
          </ac:spMkLst>
        </pc:spChg>
        <pc:spChg chg="del">
          <ac:chgData name="Lucie" userId="ed11831accd60219" providerId="LiveId" clId="{058B307B-C700-4C05-B3C1-ACE36063A5D1}" dt="2023-04-28T20:02:08.647" v="32" actId="478"/>
          <ac:spMkLst>
            <pc:docMk/>
            <pc:sldMk cId="2440593255" sldId="278"/>
            <ac:spMk id="8" creationId="{E2B78549-CD9F-4430-B9A0-D413BAED27EF}"/>
          </ac:spMkLst>
        </pc:spChg>
        <pc:picChg chg="mod">
          <ac:chgData name="Lucie" userId="ed11831accd60219" providerId="LiveId" clId="{058B307B-C700-4C05-B3C1-ACE36063A5D1}" dt="2023-04-28T20:02:15.327" v="35" actId="1076"/>
          <ac:picMkLst>
            <pc:docMk/>
            <pc:sldMk cId="2440593255" sldId="278"/>
            <ac:picMk id="9" creationId="{E4E2073E-BC02-4EBA-958F-7CD1023755C3}"/>
          </ac:picMkLst>
        </pc:picChg>
      </pc:sldChg>
      <pc:sldChg chg="del">
        <pc:chgData name="Lucie" userId="ed11831accd60219" providerId="LiveId" clId="{058B307B-C700-4C05-B3C1-ACE36063A5D1}" dt="2023-04-28T20:03:02.557" v="39" actId="47"/>
        <pc:sldMkLst>
          <pc:docMk/>
          <pc:sldMk cId="2685744840" sldId="296"/>
        </pc:sldMkLst>
      </pc:sldChg>
      <pc:sldChg chg="del">
        <pc:chgData name="Lucie" userId="ed11831accd60219" providerId="LiveId" clId="{058B307B-C700-4C05-B3C1-ACE36063A5D1}" dt="2023-04-28T19:56:57.760" v="5" actId="47"/>
        <pc:sldMkLst>
          <pc:docMk/>
          <pc:sldMk cId="0" sldId="313"/>
        </pc:sldMkLst>
      </pc:sldChg>
      <pc:sldChg chg="delSp modSp del">
        <pc:chgData name="Lucie" userId="ed11831accd60219" providerId="LiveId" clId="{058B307B-C700-4C05-B3C1-ACE36063A5D1}" dt="2023-04-28T19:58:59.416" v="21" actId="47"/>
        <pc:sldMkLst>
          <pc:docMk/>
          <pc:sldMk cId="0" sldId="314"/>
        </pc:sldMkLst>
        <pc:picChg chg="mod">
          <ac:chgData name="Lucie" userId="ed11831accd60219" providerId="LiveId" clId="{058B307B-C700-4C05-B3C1-ACE36063A5D1}" dt="2023-04-28T19:58:18.004" v="10" actId="1076"/>
          <ac:picMkLst>
            <pc:docMk/>
            <pc:sldMk cId="0" sldId="314"/>
            <ac:picMk id="26" creationId="{C48D9F4C-9F6B-45D0-AAC3-4C1E8671C822}"/>
          </ac:picMkLst>
        </pc:picChg>
        <pc:picChg chg="del">
          <ac:chgData name="Lucie" userId="ed11831accd60219" providerId="LiveId" clId="{058B307B-C700-4C05-B3C1-ACE36063A5D1}" dt="2023-04-28T19:57:09.406" v="6" actId="478"/>
          <ac:picMkLst>
            <pc:docMk/>
            <pc:sldMk cId="0" sldId="314"/>
            <ac:picMk id="72706" creationId="{B5D2F7E4-6929-424C-BF11-166A093865C0}"/>
          </ac:picMkLst>
        </pc:picChg>
      </pc:sldChg>
      <pc:sldChg chg="delSp">
        <pc:chgData name="Lucie" userId="ed11831accd60219" providerId="LiveId" clId="{058B307B-C700-4C05-B3C1-ACE36063A5D1}" dt="2023-04-28T20:02:49.923" v="38" actId="478"/>
        <pc:sldMkLst>
          <pc:docMk/>
          <pc:sldMk cId="2982071585" sldId="318"/>
        </pc:sldMkLst>
        <pc:picChg chg="del">
          <ac:chgData name="Lucie" userId="ed11831accd60219" providerId="LiveId" clId="{058B307B-C700-4C05-B3C1-ACE36063A5D1}" dt="2023-04-28T20:02:49.923" v="38" actId="478"/>
          <ac:picMkLst>
            <pc:docMk/>
            <pc:sldMk cId="2982071585" sldId="318"/>
            <ac:picMk id="3" creationId="{633F37E6-C2C7-4AA3-A332-CA155EACF211}"/>
          </ac:picMkLst>
        </pc:picChg>
      </pc:sldChg>
      <pc:sldChg chg="modSp">
        <pc:chgData name="Lucie" userId="ed11831accd60219" providerId="LiveId" clId="{058B307B-C700-4C05-B3C1-ACE36063A5D1}" dt="2023-04-28T19:59:25.168" v="22" actId="1076"/>
        <pc:sldMkLst>
          <pc:docMk/>
          <pc:sldMk cId="1155359208" sldId="359"/>
        </pc:sldMkLst>
        <pc:picChg chg="mod">
          <ac:chgData name="Lucie" userId="ed11831accd60219" providerId="LiveId" clId="{058B307B-C700-4C05-B3C1-ACE36063A5D1}" dt="2023-04-28T19:59:25.168" v="22" actId="1076"/>
          <ac:picMkLst>
            <pc:docMk/>
            <pc:sldMk cId="1155359208" sldId="359"/>
            <ac:picMk id="1026" creationId="{D91514D2-A23B-4388-AE4A-46414AF96063}"/>
          </ac:picMkLst>
        </pc:picChg>
      </pc:sldChg>
      <pc:sldChg chg="modSp">
        <pc:chgData name="Lucie" userId="ed11831accd60219" providerId="LiveId" clId="{058B307B-C700-4C05-B3C1-ACE36063A5D1}" dt="2023-04-28T19:59:45.070" v="25" actId="1076"/>
        <pc:sldMkLst>
          <pc:docMk/>
          <pc:sldMk cId="683320934" sldId="360"/>
        </pc:sldMkLst>
        <pc:spChg chg="mod">
          <ac:chgData name="Lucie" userId="ed11831accd60219" providerId="LiveId" clId="{058B307B-C700-4C05-B3C1-ACE36063A5D1}" dt="2023-04-28T19:59:45.070" v="25" actId="1076"/>
          <ac:spMkLst>
            <pc:docMk/>
            <pc:sldMk cId="683320934" sldId="360"/>
            <ac:spMk id="2" creationId="{8B7EEB0B-0904-4E8C-8C34-39AE676B62AD}"/>
          </ac:spMkLst>
        </pc:spChg>
        <pc:spChg chg="mod">
          <ac:chgData name="Lucie" userId="ed11831accd60219" providerId="LiveId" clId="{058B307B-C700-4C05-B3C1-ACE36063A5D1}" dt="2023-04-28T19:59:45.070" v="25" actId="1076"/>
          <ac:spMkLst>
            <pc:docMk/>
            <pc:sldMk cId="683320934" sldId="360"/>
            <ac:spMk id="4" creationId="{6639AFDD-508C-4365-98FE-07A42D2CA490}"/>
          </ac:spMkLst>
        </pc:spChg>
        <pc:spChg chg="mod">
          <ac:chgData name="Lucie" userId="ed11831accd60219" providerId="LiveId" clId="{058B307B-C700-4C05-B3C1-ACE36063A5D1}" dt="2023-04-28T19:59:45.070" v="25" actId="1076"/>
          <ac:spMkLst>
            <pc:docMk/>
            <pc:sldMk cId="683320934" sldId="360"/>
            <ac:spMk id="5" creationId="{CEDB28AD-D779-4C2F-8C37-9F57AF67637D}"/>
          </ac:spMkLst>
        </pc:spChg>
        <pc:spChg chg="mod">
          <ac:chgData name="Lucie" userId="ed11831accd60219" providerId="LiveId" clId="{058B307B-C700-4C05-B3C1-ACE36063A5D1}" dt="2023-04-28T19:59:45.070" v="25" actId="1076"/>
          <ac:spMkLst>
            <pc:docMk/>
            <pc:sldMk cId="683320934" sldId="360"/>
            <ac:spMk id="6" creationId="{E7CDC690-951A-4A8B-A9FD-0E794D97AAEE}"/>
          </ac:spMkLst>
        </pc:spChg>
        <pc:grpChg chg="mod">
          <ac:chgData name="Lucie" userId="ed11831accd60219" providerId="LiveId" clId="{058B307B-C700-4C05-B3C1-ACE36063A5D1}" dt="2023-04-28T19:59:45.070" v="25" actId="1076"/>
          <ac:grpSpMkLst>
            <pc:docMk/>
            <pc:sldMk cId="683320934" sldId="360"/>
            <ac:grpSpMk id="3" creationId="{3EAA45E0-0541-4948-BF70-9BB9F7440C95}"/>
          </ac:grpSpMkLst>
        </pc:grpChg>
        <pc:grpChg chg="mod">
          <ac:chgData name="Lucie" userId="ed11831accd60219" providerId="LiveId" clId="{058B307B-C700-4C05-B3C1-ACE36063A5D1}" dt="2023-04-28T19:59:45.070" v="25" actId="1076"/>
          <ac:grpSpMkLst>
            <pc:docMk/>
            <pc:sldMk cId="683320934" sldId="360"/>
            <ac:grpSpMk id="7" creationId="{DB9B0657-A8D1-4A31-A99F-C41CD1F1309B}"/>
          </ac:grpSpMkLst>
        </pc:grpChg>
        <pc:picChg chg="mod">
          <ac:chgData name="Lucie" userId="ed11831accd60219" providerId="LiveId" clId="{058B307B-C700-4C05-B3C1-ACE36063A5D1}" dt="2023-04-28T19:59:45.070" v="25" actId="1076"/>
          <ac:picMkLst>
            <pc:docMk/>
            <pc:sldMk cId="683320934" sldId="360"/>
            <ac:picMk id="2050" creationId="{78D9FAD1-07EC-4466-A60A-994D282F63A2}"/>
          </ac:picMkLst>
        </pc:picChg>
      </pc:sldChg>
      <pc:sldChg chg="modSp mod">
        <pc:chgData name="Lucie" userId="ed11831accd60219" providerId="LiveId" clId="{058B307B-C700-4C05-B3C1-ACE36063A5D1}" dt="2023-04-28T20:00:19.613" v="31" actId="1076"/>
        <pc:sldMkLst>
          <pc:docMk/>
          <pc:sldMk cId="3954332336" sldId="361"/>
        </pc:sldMkLst>
        <pc:picChg chg="mod">
          <ac:chgData name="Lucie" userId="ed11831accd60219" providerId="LiveId" clId="{058B307B-C700-4C05-B3C1-ACE36063A5D1}" dt="2023-04-28T20:00:06.502" v="27" actId="14100"/>
          <ac:picMkLst>
            <pc:docMk/>
            <pc:sldMk cId="3954332336" sldId="361"/>
            <ac:picMk id="7" creationId="{E9973890-2301-476D-AF89-CFBEEAA0B98B}"/>
          </ac:picMkLst>
        </pc:picChg>
        <pc:picChg chg="mod">
          <ac:chgData name="Lucie" userId="ed11831accd60219" providerId="LiveId" clId="{058B307B-C700-4C05-B3C1-ACE36063A5D1}" dt="2023-04-28T20:00:19.613" v="31" actId="1076"/>
          <ac:picMkLst>
            <pc:docMk/>
            <pc:sldMk cId="3954332336" sldId="361"/>
            <ac:picMk id="8" creationId="{E82ADEF3-0475-4680-81A9-0EE0A3B9A9EC}"/>
          </ac:picMkLst>
        </pc:picChg>
      </pc:sldChg>
      <pc:sldChg chg="modSp mod">
        <pc:chgData name="Lucie" userId="ed11831accd60219" providerId="LiveId" clId="{058B307B-C700-4C05-B3C1-ACE36063A5D1}" dt="2023-04-28T19:59:34.662" v="24" actId="14100"/>
        <pc:sldMkLst>
          <pc:docMk/>
          <pc:sldMk cId="4263100231" sldId="364"/>
        </pc:sldMkLst>
        <pc:picChg chg="mod">
          <ac:chgData name="Lucie" userId="ed11831accd60219" providerId="LiveId" clId="{058B307B-C700-4C05-B3C1-ACE36063A5D1}" dt="2023-04-28T19:59:34.662" v="24" actId="14100"/>
          <ac:picMkLst>
            <pc:docMk/>
            <pc:sldMk cId="4263100231" sldId="364"/>
            <ac:picMk id="3" creationId="{8FCC6B12-EE91-41B8-BF53-566CF4F9EC47}"/>
          </ac:picMkLst>
        </pc:picChg>
      </pc:sldChg>
      <pc:sldChg chg="addSp delSp modSp add mod">
        <pc:chgData name="Lucie" userId="ed11831accd60219" providerId="LiveId" clId="{058B307B-C700-4C05-B3C1-ACE36063A5D1}" dt="2023-05-02T19:48:19.178" v="43" actId="21"/>
        <pc:sldMkLst>
          <pc:docMk/>
          <pc:sldMk cId="0" sldId="404"/>
        </pc:sldMkLst>
        <pc:spChg chg="del">
          <ac:chgData name="Lucie" userId="ed11831accd60219" providerId="LiveId" clId="{058B307B-C700-4C05-B3C1-ACE36063A5D1}" dt="2023-04-28T19:56:46.815" v="1" actId="478"/>
          <ac:spMkLst>
            <pc:docMk/>
            <pc:sldMk cId="0" sldId="404"/>
            <ac:spMk id="6" creationId="{76C127C2-BDCE-4604-9557-AAC3CF2D0C9E}"/>
          </ac:spMkLst>
        </pc:spChg>
        <pc:spChg chg="del">
          <ac:chgData name="Lucie" userId="ed11831accd60219" providerId="LiveId" clId="{058B307B-C700-4C05-B3C1-ACE36063A5D1}" dt="2023-04-28T19:56:54.097" v="4" actId="478"/>
          <ac:spMkLst>
            <pc:docMk/>
            <pc:sldMk cId="0" sldId="404"/>
            <ac:spMk id="71684" creationId="{2F1BD276-B742-41BD-B7D9-A406FAF68687}"/>
          </ac:spMkLst>
        </pc:spChg>
        <pc:spChg chg="del mod">
          <ac:chgData name="Lucie" userId="ed11831accd60219" providerId="LiveId" clId="{058B307B-C700-4C05-B3C1-ACE36063A5D1}" dt="2023-04-28T19:56:50.889" v="3" actId="478"/>
          <ac:spMkLst>
            <pc:docMk/>
            <pc:sldMk cId="0" sldId="404"/>
            <ac:spMk id="71685" creationId="{81F9C6B6-E646-4CF0-875E-C5E2F18F1920}"/>
          </ac:spMkLst>
        </pc:spChg>
        <pc:picChg chg="add mod">
          <ac:chgData name="Lucie" userId="ed11831accd60219" providerId="LiveId" clId="{058B307B-C700-4C05-B3C1-ACE36063A5D1}" dt="2023-04-28T19:58:31.271" v="14" actId="1076"/>
          <ac:picMkLst>
            <pc:docMk/>
            <pc:sldMk cId="0" sldId="404"/>
            <ac:picMk id="2" creationId="{4B45E4F9-090E-0CB4-A12B-86C706410BF7}"/>
          </ac:picMkLst>
        </pc:picChg>
        <pc:picChg chg="add del mod">
          <ac:chgData name="Lucie" userId="ed11831accd60219" providerId="LiveId" clId="{058B307B-C700-4C05-B3C1-ACE36063A5D1}" dt="2023-05-02T19:48:19.178" v="43" actId="21"/>
          <ac:picMkLst>
            <pc:docMk/>
            <pc:sldMk cId="0" sldId="404"/>
            <ac:picMk id="4" creationId="{AC990CE3-66BF-F20E-EDCA-165F112B3F10}"/>
          </ac:picMkLst>
        </pc:picChg>
        <pc:picChg chg="mod">
          <ac:chgData name="Lucie" userId="ed11831accd60219" providerId="LiveId" clId="{058B307B-C700-4C05-B3C1-ACE36063A5D1}" dt="2023-04-28T19:58:46.596" v="19" actId="1076"/>
          <ac:picMkLst>
            <pc:docMk/>
            <pc:sldMk cId="0" sldId="404"/>
            <ac:picMk id="71682" creationId="{DD283273-FD72-4229-B0A9-8C27EE845C74}"/>
          </ac:picMkLst>
        </pc:picChg>
        <pc:picChg chg="mod">
          <ac:chgData name="Lucie" userId="ed11831accd60219" providerId="LiveId" clId="{058B307B-C700-4C05-B3C1-ACE36063A5D1}" dt="2023-04-28T19:58:52.559" v="20" actId="1076"/>
          <ac:picMkLst>
            <pc:docMk/>
            <pc:sldMk cId="0" sldId="404"/>
            <ac:picMk id="71683" creationId="{CB2FF2E9-B296-4CB6-8D76-AD17CAE7B26C}"/>
          </ac:picMkLst>
        </pc:picChg>
      </pc:sldChg>
      <pc:sldChg chg="new del">
        <pc:chgData name="Lucie" userId="ed11831accd60219" providerId="LiveId" clId="{058B307B-C700-4C05-B3C1-ACE36063A5D1}" dt="2023-04-28T20:02:33.484" v="37" actId="680"/>
        <pc:sldMkLst>
          <pc:docMk/>
          <pc:sldMk cId="82572863" sldId="489"/>
        </pc:sldMkLst>
      </pc:sldChg>
      <pc:sldChg chg="addSp modSp new mod">
        <pc:chgData name="Lucie" userId="ed11831accd60219" providerId="LiveId" clId="{058B307B-C700-4C05-B3C1-ACE36063A5D1}" dt="2023-05-02T19:56:03.796" v="72" actId="1076"/>
        <pc:sldMkLst>
          <pc:docMk/>
          <pc:sldMk cId="2739730750" sldId="489"/>
        </pc:sldMkLst>
        <pc:picChg chg="add mod">
          <ac:chgData name="Lucie" userId="ed11831accd60219" providerId="LiveId" clId="{058B307B-C700-4C05-B3C1-ACE36063A5D1}" dt="2023-05-02T19:56:00.824" v="71" actId="1076"/>
          <ac:picMkLst>
            <pc:docMk/>
            <pc:sldMk cId="2739730750" sldId="489"/>
            <ac:picMk id="2" creationId="{5D7AA72C-CDA4-441A-398D-C3AEDABB16BF}"/>
          </ac:picMkLst>
        </pc:picChg>
        <pc:picChg chg="add mod">
          <ac:chgData name="Lucie" userId="ed11831accd60219" providerId="LiveId" clId="{058B307B-C700-4C05-B3C1-ACE36063A5D1}" dt="2023-05-02T19:56:03.796" v="72" actId="1076"/>
          <ac:picMkLst>
            <pc:docMk/>
            <pc:sldMk cId="2739730750" sldId="489"/>
            <ac:picMk id="4" creationId="{7A85B270-978C-0B1E-7EE8-35B964FA23A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F223D-49F3-4AFB-982D-D0442FF0087D}" type="datetimeFigureOut">
              <a:rPr lang="cs-CZ" smtClean="0"/>
              <a:t>02.05.2023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E6D08-60BE-4822-AD28-81F62FB21E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0674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F27CB75F-E008-491B-BB55-B71CD31FC6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070232-E057-44E8-9839-39165A9DB99C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E5C4F31D-1A43-44B7-A3B9-F45978B91D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33184583-0B0A-4E92-817B-1723E541BB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1D447BB8-FFB4-4409-BB21-13A9AB5DB3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91B53D8-C852-4DB7-8CCA-AE6BC7182913}" type="slidenum">
              <a:rPr lang="cs-CZ" altLang="cs-CZ" sz="1200" smtClean="0"/>
              <a:pPr/>
              <a:t>29</a:t>
            </a:fld>
            <a:endParaRPr lang="cs-CZ" altLang="cs-CZ" sz="12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8979E1BD-B86D-4BEF-AF81-489AD334C9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AA548D06-7865-40AC-960D-176697E9A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D1E0228D-5724-4045-914F-AB21403F1B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F02C24E-7C98-495E-B998-2879A42F3A71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BDEE10DF-299F-49B1-8519-1918C61699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F6D26666-845F-44AA-84DD-65297EDDE6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028638-E581-976E-BE0F-E2D9CF78F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1907856-5278-377F-6317-38B3B595A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AF7151-4B87-C3B7-9344-74A772727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D360-A9FB-4EB6-A055-D0C5A171AE9B}" type="datetimeFigureOut">
              <a:rPr lang="cs-CZ" smtClean="0"/>
              <a:t>02.05.2023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D22D1E-AD16-45FA-F4BE-A8B7BDC95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301ACA-80A1-0176-4366-403257520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D789-17CC-4B76-8ABD-3FEA3A15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8496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C35992-6364-CB0D-2B9D-9CF053EB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5D5C7D6-D1D4-F55F-53D8-5D018C08B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4E3C32-4E1F-7D4D-E865-A7D81FE71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D360-A9FB-4EB6-A055-D0C5A171AE9B}" type="datetimeFigureOut">
              <a:rPr lang="cs-CZ" smtClean="0"/>
              <a:t>02.05.2023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899721-D35C-5795-274B-E92FCB355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5253DE-CEDC-BDD7-C4AA-23F9BD511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D789-17CC-4B76-8ABD-3FEA3A15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586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C0A64F4-2FFD-5D2A-30DD-DA9DD4F8FA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38751EA-8D2B-B114-D7D8-991AD93BD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8B71F1-9F49-E5F6-C2C1-2633ABD1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D360-A9FB-4EB6-A055-D0C5A171AE9B}" type="datetimeFigureOut">
              <a:rPr lang="cs-CZ" smtClean="0"/>
              <a:t>02.05.2023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887538-932A-92B0-02F8-BA6118196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05E721-1BD7-4E09-806B-6FF64DC84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D789-17CC-4B76-8ABD-3FEA3A15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62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F9E52-3BA6-B120-FBC9-39A7F5E31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1B81CE-820A-7883-07BC-F3E88B380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1006B8-3E11-954C-5CA5-58432B77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D360-A9FB-4EB6-A055-D0C5A171AE9B}" type="datetimeFigureOut">
              <a:rPr lang="cs-CZ" smtClean="0"/>
              <a:t>02.05.2023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71232A-51F9-DFCB-5282-EA391B7AB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AA4CEA-2032-5031-6135-98D16855B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D789-17CC-4B76-8ABD-3FEA3A15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31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DA4C1A-E50D-F29D-B81B-218ED5B27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374B85-1806-D401-7EB2-4A2E17358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78AD63-A8E3-33FA-229A-D340DAB13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D360-A9FB-4EB6-A055-D0C5A171AE9B}" type="datetimeFigureOut">
              <a:rPr lang="cs-CZ" smtClean="0"/>
              <a:t>02.05.2023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FB4CAB-F951-1144-AFAB-462DD150B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A13FC2-E230-B5F4-37BC-F0280F7F8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D789-17CC-4B76-8ABD-3FEA3A15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9018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31B92A-BC3A-5873-9D60-F602CDFEA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28FFF1-7C95-3E03-354B-AD3889056D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65DFA8-9517-EB42-7A9C-B6A8CCF36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764C3F7-96D4-E452-EEE0-D4B378E61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D360-A9FB-4EB6-A055-D0C5A171AE9B}" type="datetimeFigureOut">
              <a:rPr lang="cs-CZ" smtClean="0"/>
              <a:t>02.05.2023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0BF3AE7-6CF8-DCAC-E1D3-60228EA1A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3521A87-4199-D379-4DFF-2A9944EF3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D789-17CC-4B76-8ABD-3FEA3A15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310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D2F8E1-5B20-06C6-6DDB-214D9986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20C544-E785-3740-7789-250155021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4ED07A5-969D-F03C-E7EC-4F3609148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3A1148E-9D5F-5123-8361-845265747C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660A694-E299-4202-25AE-055958793C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5F2B855-D034-42FB-D87F-39C4A83D0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D360-A9FB-4EB6-A055-D0C5A171AE9B}" type="datetimeFigureOut">
              <a:rPr lang="cs-CZ" smtClean="0"/>
              <a:t>02.05.2023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82CEA44-EE80-34E6-59D3-54F21D1EF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06C19D2-B2AB-87A3-CABF-C0F6CF3BE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D789-17CC-4B76-8ABD-3FEA3A15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09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3BB191-1E31-7BFC-D4B9-118F05D8A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3B7E087-6F27-0408-01AA-25D42AA57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D360-A9FB-4EB6-A055-D0C5A171AE9B}" type="datetimeFigureOut">
              <a:rPr lang="cs-CZ" smtClean="0"/>
              <a:t>02.05.2023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C7C91E9-DE54-12A8-8474-A5C702BB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CE16C37-FD7C-D282-B950-5C08DAEB2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D789-17CC-4B76-8ABD-3FEA3A15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214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B8D3664-FA07-5A21-739F-2B64A53E8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D360-A9FB-4EB6-A055-D0C5A171AE9B}" type="datetimeFigureOut">
              <a:rPr lang="cs-CZ" smtClean="0"/>
              <a:t>02.05.2023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E1F8B46-9D5B-4875-0745-AF51A5F8E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08B889C-03A4-86E1-8D9B-D201E613A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D789-17CC-4B76-8ABD-3FEA3A15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4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69DD5-0E0B-58BF-1840-9677CD475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A31E65-C8D3-534E-669E-F556386F2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49F3410-F6C0-BD02-2FE5-472E08550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DB87D34-3CEF-E5E0-B33B-D33A5AF3A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D360-A9FB-4EB6-A055-D0C5A171AE9B}" type="datetimeFigureOut">
              <a:rPr lang="cs-CZ" smtClean="0"/>
              <a:t>02.05.2023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21C9A6F-5F8A-D337-961A-C16F3ED1D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10A9263-C173-3CB8-9EDB-EF3421D79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D789-17CC-4B76-8ABD-3FEA3A15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81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CD752-AEA2-B3F8-0085-C5B1B1101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87A5434-500F-B1F9-301E-3BC795890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BE2DB34-9E2A-C922-78C2-52ECBC4DF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DDFC41D-8EEA-B464-6335-8EE8EB6A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D360-A9FB-4EB6-A055-D0C5A171AE9B}" type="datetimeFigureOut">
              <a:rPr lang="cs-CZ" smtClean="0"/>
              <a:t>02.05.2023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6E323E3-9B2F-7CD3-D442-BE45CA552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82B38E7-D11A-B897-12A1-B0700278C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D789-17CC-4B76-8ABD-3FEA3A15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383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524DDA7-54EC-9D56-8105-E871F94F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0551D3-D134-EFFE-1C22-0DB01E4B1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D7A469-4A27-4462-30AE-F4FD0C46C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6D360-A9FB-4EB6-A055-D0C5A171AE9B}" type="datetimeFigureOut">
              <a:rPr lang="cs-CZ" smtClean="0"/>
              <a:t>02.05.2023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EAF129-4169-9B3B-04D7-693D3D740F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371F3D-20A5-7A7B-12BD-C4D8EEEFA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6D789-17CC-4B76-8ABD-3FEA3A15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886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26E69F-DFCD-8FD1-FAAE-DAAC778A9E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Neuronal</a:t>
            </a:r>
            <a:r>
              <a:rPr lang="cs-CZ" dirty="0"/>
              <a:t> </a:t>
            </a:r>
            <a:r>
              <a:rPr lang="cs-CZ" dirty="0" err="1"/>
              <a:t>pathways</a:t>
            </a:r>
            <a:br>
              <a:rPr lang="cs-CZ" dirty="0"/>
            </a:br>
            <a:r>
              <a:rPr lang="cs-CZ" dirty="0" err="1"/>
              <a:t>Topo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and </a:t>
            </a:r>
            <a:r>
              <a:rPr lang="cs-CZ" dirty="0" err="1"/>
              <a:t>neck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50178E-1E9A-4A26-C91C-C2A6370CC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Overview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8068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0577D3E-72DE-4A02-962A-2F5AB454DB00}"/>
              </a:ext>
            </a:extLst>
          </p:cNvPr>
          <p:cNvSpPr txBox="1"/>
          <p:nvPr/>
        </p:nvSpPr>
        <p:spPr>
          <a:xfrm>
            <a:off x="524948" y="5004313"/>
            <a:ext cx="327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SENSORIC (ASCENDING)</a:t>
            </a:r>
          </a:p>
          <a:p>
            <a:r>
              <a:rPr lang="cs-CZ" dirty="0"/>
              <a:t>PROPRIOCEPTION</a:t>
            </a:r>
          </a:p>
        </p:txBody>
      </p:sp>
      <p:pic>
        <p:nvPicPr>
          <p:cNvPr id="1026" name="Picture 2" descr="A) The dorsal (posterior) spinocerebellar tract. (B) The cuneocerebellar  tract. See text for det… | Nervous system parts, Nervous system anatomy,  Medical knowledge">
            <a:extLst>
              <a:ext uri="{FF2B5EF4-FFF2-40B4-BE49-F238E27FC236}">
                <a16:creationId xmlns:a16="http://schemas.microsoft.com/office/drawing/2014/main" id="{91BE4960-7FD0-44B2-BE72-7CC8DBC4B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10"/>
          <a:stretch/>
        </p:blipFill>
        <p:spPr bwMode="auto">
          <a:xfrm>
            <a:off x="0" y="0"/>
            <a:ext cx="4326144" cy="28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Spinal Cord (Organization of the Central Nervous System) Part 3">
            <a:extLst>
              <a:ext uri="{FF2B5EF4-FFF2-40B4-BE49-F238E27FC236}">
                <a16:creationId xmlns:a16="http://schemas.microsoft.com/office/drawing/2014/main" id="{F076D1E8-F7BC-4F4B-A4D8-3C611F070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52" y="19971"/>
            <a:ext cx="347304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inocerebellar Pathways - Tracts of Spinal Cord and Brainstem">
            <a:extLst>
              <a:ext uri="{FF2B5EF4-FFF2-40B4-BE49-F238E27FC236}">
                <a16:creationId xmlns:a16="http://schemas.microsoft.com/office/drawing/2014/main" id="{58CAA763-BE1B-4B26-B43B-E3CBA5EF3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1" b="7887"/>
          <a:stretch/>
        </p:blipFill>
        <p:spPr bwMode="auto">
          <a:xfrm>
            <a:off x="4326144" y="3170597"/>
            <a:ext cx="4458775" cy="366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) The dorsal (posterior) spinocerebellar tract. (B) The cuneocerebellar  tract. See text for det… | Nervous system parts, Nervous system anatomy,  Medical knowledge">
            <a:extLst>
              <a:ext uri="{FF2B5EF4-FFF2-40B4-BE49-F238E27FC236}">
                <a16:creationId xmlns:a16="http://schemas.microsoft.com/office/drawing/2014/main" id="{57892A7C-1DA9-4DD3-A944-160579B37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4" b="52222"/>
          <a:stretch/>
        </p:blipFill>
        <p:spPr bwMode="auto">
          <a:xfrm>
            <a:off x="7820636" y="19971"/>
            <a:ext cx="432614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123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F96028-BBDF-448D-9140-9F4E95977E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TOPOGRAPHY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E13A1A-5F78-4261-AB55-157AEF076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1369"/>
            <a:ext cx="9144000" cy="1655762"/>
          </a:xfrm>
        </p:spPr>
        <p:txBody>
          <a:bodyPr/>
          <a:lstStyle/>
          <a:p>
            <a:r>
              <a:rPr lang="cs-CZ" dirty="0" err="1"/>
              <a:t>Head</a:t>
            </a:r>
            <a:r>
              <a:rPr lang="cs-CZ" dirty="0"/>
              <a:t> and </a:t>
            </a:r>
            <a:r>
              <a:rPr lang="cs-CZ" dirty="0" err="1"/>
              <a:t>neck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9590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C9E0C98C-486A-4C65-9C00-F74494DAB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296054"/>
            <a:ext cx="3725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BASIS CRANII INTERNA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952C9388-39CA-469D-9E14-FF931640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6099" y="2687790"/>
            <a:ext cx="286168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000" b="1" dirty="0" err="1">
                <a:latin typeface="Arial" pitchFamily="34" charset="0"/>
                <a:cs typeface="Arial" pitchFamily="34" charset="0"/>
              </a:rPr>
              <a:t>Fossa</a:t>
            </a:r>
            <a:r>
              <a:rPr lang="cs-CZ" alt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000" b="1" dirty="0" err="1">
                <a:latin typeface="Arial" pitchFamily="34" charset="0"/>
                <a:cs typeface="Arial" pitchFamily="34" charset="0"/>
              </a:rPr>
              <a:t>cranii</a:t>
            </a:r>
            <a:r>
              <a:rPr lang="cs-CZ" alt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000" b="1" dirty="0" err="1">
                <a:latin typeface="Arial" pitchFamily="34" charset="0"/>
                <a:cs typeface="Arial" pitchFamily="34" charset="0"/>
              </a:rPr>
              <a:t>anterior</a:t>
            </a:r>
            <a:endParaRPr lang="cs-CZ" altLang="cs-CZ" sz="2000" b="1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cs-CZ" altLang="cs-CZ" sz="2000" b="1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cs-CZ" altLang="cs-CZ" sz="2000" b="1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cs-CZ" altLang="cs-CZ" sz="2000" b="1" dirty="0" err="1">
                <a:latin typeface="Arial" pitchFamily="34" charset="0"/>
                <a:cs typeface="Arial" pitchFamily="34" charset="0"/>
              </a:rPr>
              <a:t>Fossa</a:t>
            </a:r>
            <a:r>
              <a:rPr lang="cs-CZ" alt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000" b="1" dirty="0" err="1">
                <a:latin typeface="Arial" pitchFamily="34" charset="0"/>
                <a:cs typeface="Arial" pitchFamily="34" charset="0"/>
              </a:rPr>
              <a:t>cranii</a:t>
            </a:r>
            <a:r>
              <a:rPr lang="cs-CZ" altLang="cs-CZ" sz="2000" b="1" dirty="0">
                <a:latin typeface="Arial" pitchFamily="34" charset="0"/>
                <a:cs typeface="Arial" pitchFamily="34" charset="0"/>
              </a:rPr>
              <a:t> media</a:t>
            </a:r>
          </a:p>
          <a:p>
            <a:pPr eaLnBrk="1" hangingPunct="1"/>
            <a:endParaRPr lang="cs-CZ" altLang="cs-CZ" sz="2000" b="1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cs-CZ" altLang="cs-CZ" sz="2000" b="1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cs-CZ" altLang="cs-CZ" sz="2000" b="1" dirty="0" err="1">
                <a:latin typeface="Arial" pitchFamily="34" charset="0"/>
                <a:cs typeface="Arial" pitchFamily="34" charset="0"/>
              </a:rPr>
              <a:t>Fossa</a:t>
            </a:r>
            <a:r>
              <a:rPr lang="cs-CZ" alt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000" b="1" dirty="0" err="1">
                <a:latin typeface="Arial" pitchFamily="34" charset="0"/>
                <a:cs typeface="Arial" pitchFamily="34" charset="0"/>
              </a:rPr>
              <a:t>cranii</a:t>
            </a:r>
            <a:r>
              <a:rPr lang="cs-CZ" alt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000" b="1" dirty="0" err="1">
                <a:latin typeface="Arial" pitchFamily="34" charset="0"/>
                <a:cs typeface="Arial" pitchFamily="34" charset="0"/>
              </a:rPr>
              <a:t>posterior</a:t>
            </a:r>
            <a:endParaRPr lang="cs-CZ" altLang="cs-CZ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anatomyEXPERT - Middle cranial fossa - Structure Detail">
            <a:extLst>
              <a:ext uri="{FF2B5EF4-FFF2-40B4-BE49-F238E27FC236}">
                <a16:creationId xmlns:a16="http://schemas.microsoft.com/office/drawing/2014/main" id="{BE6F0701-4898-4B4D-B03D-E5F873426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41" y="885483"/>
            <a:ext cx="4811393" cy="585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072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44B0C66C-B957-4931-9CC3-378950D28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35" y="177789"/>
            <a:ext cx="74519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BASIS CRANII INTERNA – </a:t>
            </a:r>
            <a:r>
              <a:rPr lang="cs-CZ" altLang="cs-CZ" sz="2400" b="1" dirty="0" err="1">
                <a:latin typeface="Arial" pitchFamily="34" charset="0"/>
                <a:cs typeface="Arial" pitchFamily="34" charset="0"/>
              </a:rPr>
              <a:t>Fossa</a:t>
            </a: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400" b="1" dirty="0" err="1">
                <a:latin typeface="Arial" pitchFamily="34" charset="0"/>
                <a:cs typeface="Arial" pitchFamily="34" charset="0"/>
              </a:rPr>
              <a:t>cranii</a:t>
            </a: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400" b="1" dirty="0" err="1">
                <a:latin typeface="Arial" pitchFamily="34" charset="0"/>
                <a:cs typeface="Arial" pitchFamily="34" charset="0"/>
              </a:rPr>
              <a:t>anterior</a:t>
            </a:r>
            <a:endParaRPr lang="cs-CZ" altLang="cs-CZ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nterior cranial fossa (Fossa cranii anterior); Image: Yousun Koh ...">
            <a:extLst>
              <a:ext uri="{FF2B5EF4-FFF2-40B4-BE49-F238E27FC236}">
                <a16:creationId xmlns:a16="http://schemas.microsoft.com/office/drawing/2014/main" id="{56337ECC-7432-473C-AA68-F3F2E5C87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r="9899"/>
          <a:stretch/>
        </p:blipFill>
        <p:spPr bwMode="auto">
          <a:xfrm>
            <a:off x="7609311" y="-37322"/>
            <a:ext cx="4554399" cy="5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026BC1F4-42E5-4151-91C2-94178993A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1666"/>
          <a:stretch>
            <a:fillRect/>
          </a:stretch>
        </p:blipFill>
        <p:spPr bwMode="auto">
          <a:xfrm>
            <a:off x="2285984" y="755688"/>
            <a:ext cx="2217737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903EFC4-2319-4BF6-9441-BA52D38B14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59" t="3078" r="50385" b="2991"/>
          <a:stretch>
            <a:fillRect/>
          </a:stretch>
        </p:blipFill>
        <p:spPr bwMode="auto">
          <a:xfrm>
            <a:off x="0" y="755688"/>
            <a:ext cx="2270125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B8540C0-55B8-4215-9947-3A4BB8289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b="59300"/>
          <a:stretch/>
        </p:blipFill>
        <p:spPr bwMode="auto">
          <a:xfrm>
            <a:off x="4141644" y="4636250"/>
            <a:ext cx="4225925" cy="206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1184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9DA73EB0-8B58-4BF1-8128-C009F683E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1666"/>
          <a:stretch>
            <a:fillRect/>
          </a:stretch>
        </p:blipFill>
        <p:spPr bwMode="auto">
          <a:xfrm>
            <a:off x="2285984" y="755688"/>
            <a:ext cx="2217737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A724B23-7E08-41F8-A4C7-A094D9EA1E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59" t="3078" r="50385" b="2991"/>
          <a:stretch>
            <a:fillRect/>
          </a:stretch>
        </p:blipFill>
        <p:spPr bwMode="auto">
          <a:xfrm>
            <a:off x="0" y="755688"/>
            <a:ext cx="2270125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Middle cranial fossa (Fossa cranii media); Image: Yousun Koh">
            <a:extLst>
              <a:ext uri="{FF2B5EF4-FFF2-40B4-BE49-F238E27FC236}">
                <a16:creationId xmlns:a16="http://schemas.microsoft.com/office/drawing/2014/main" id="{F669B1B4-B3DF-4519-9188-AF0581FC5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1" r="11313"/>
          <a:stretch/>
        </p:blipFill>
        <p:spPr bwMode="auto">
          <a:xfrm>
            <a:off x="7928264" y="81648"/>
            <a:ext cx="4294909" cy="558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B93E632-E07D-4B04-8A54-26C472207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31638" b="34046"/>
          <a:stretch/>
        </p:blipFill>
        <p:spPr bwMode="auto">
          <a:xfrm>
            <a:off x="4142654" y="4660935"/>
            <a:ext cx="444341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F7125EA6-23FF-4A60-8AAC-03A44DE0F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039" y="187329"/>
            <a:ext cx="68257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BASIS CRANII INTERNA –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</a:p>
        </p:txBody>
      </p:sp>
    </p:spTree>
    <p:extLst>
      <p:ext uri="{BB962C8B-B14F-4D97-AF65-F5344CB8AC3E}">
        <p14:creationId xmlns:p14="http://schemas.microsoft.com/office/powerpoint/2010/main" val="1506018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72A45042-909E-4C70-98F3-AF90234A7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1666"/>
          <a:stretch>
            <a:fillRect/>
          </a:stretch>
        </p:blipFill>
        <p:spPr bwMode="auto">
          <a:xfrm>
            <a:off x="2285984" y="755688"/>
            <a:ext cx="2217737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92A3531-6B8B-484C-8031-4BCB05EFEF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59" t="3078" r="50385" b="2991"/>
          <a:stretch>
            <a:fillRect/>
          </a:stretch>
        </p:blipFill>
        <p:spPr bwMode="auto">
          <a:xfrm>
            <a:off x="0" y="755688"/>
            <a:ext cx="2270125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0C34BB8F-3C52-4084-87F9-C49B0E945A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009" t="3003" r="11438" b="2432"/>
          <a:stretch>
            <a:fillRect/>
          </a:stretch>
        </p:blipFill>
        <p:spPr bwMode="auto">
          <a:xfrm>
            <a:off x="7780821" y="115456"/>
            <a:ext cx="4386881" cy="541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054791D-84FE-4F4E-B44F-FD448CE90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41161"/>
          <a:stretch>
            <a:fillRect/>
          </a:stretch>
        </p:blipFill>
        <p:spPr bwMode="auto">
          <a:xfrm>
            <a:off x="3990181" y="3968588"/>
            <a:ext cx="4211638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B71F030A-19FD-4595-9E2D-D6FA5F57F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46" y="115456"/>
            <a:ext cx="72697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BASIS CRANII INTERNA – </a:t>
            </a:r>
            <a:r>
              <a:rPr lang="cs-CZ" altLang="cs-CZ" sz="2400" b="1" dirty="0" err="1">
                <a:latin typeface="Arial" pitchFamily="34" charset="0"/>
                <a:cs typeface="Arial" pitchFamily="34" charset="0"/>
              </a:rPr>
              <a:t>Fossa</a:t>
            </a: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400" b="1" dirty="0" err="1">
                <a:latin typeface="Arial" pitchFamily="34" charset="0"/>
                <a:cs typeface="Arial" pitchFamily="34" charset="0"/>
              </a:rPr>
              <a:t>cranii</a:t>
            </a: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400" b="1" dirty="0" err="1">
                <a:latin typeface="Arial" pitchFamily="34" charset="0"/>
                <a:cs typeface="Arial" pitchFamily="34" charset="0"/>
              </a:rPr>
              <a:t>posterior</a:t>
            </a:r>
            <a:endParaRPr lang="cs-CZ" altLang="cs-CZ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61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>
            <a:extLst>
              <a:ext uri="{FF2B5EF4-FFF2-40B4-BE49-F238E27FC236}">
                <a16:creationId xmlns:a16="http://schemas.microsoft.com/office/drawing/2014/main" id="{24507B04-745D-421A-8377-C6359CFFD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838" y="1296988"/>
            <a:ext cx="31559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cs-CZ" altLang="cs-CZ" sz="2000" b="1" dirty="0" err="1">
                <a:latin typeface="Arial" pitchFamily="34" charset="0"/>
                <a:cs typeface="Arial" pitchFamily="34" charset="0"/>
              </a:rPr>
              <a:t>Fossa</a:t>
            </a:r>
            <a:r>
              <a:rPr lang="cs-CZ" alt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000" b="1" dirty="0" err="1">
                <a:latin typeface="Arial" pitchFamily="34" charset="0"/>
                <a:cs typeface="Arial" pitchFamily="34" charset="0"/>
              </a:rPr>
              <a:t>cranii</a:t>
            </a:r>
            <a:r>
              <a:rPr lang="cs-CZ" alt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000" b="1" dirty="0" err="1">
                <a:latin typeface="Arial" pitchFamily="34" charset="0"/>
                <a:cs typeface="Arial" pitchFamily="34" charset="0"/>
              </a:rPr>
              <a:t>anterior</a:t>
            </a:r>
            <a:endParaRPr lang="cs-CZ" altLang="cs-CZ" sz="2000" b="1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cs-CZ" altLang="cs-CZ" sz="2000" b="1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cs-CZ" altLang="cs-CZ" sz="2000" b="1" dirty="0" err="1">
                <a:latin typeface="Arial" pitchFamily="34" charset="0"/>
                <a:cs typeface="Arial" pitchFamily="34" charset="0"/>
              </a:rPr>
              <a:t>Fossa</a:t>
            </a:r>
            <a:r>
              <a:rPr lang="cs-CZ" alt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000" b="1" dirty="0" err="1">
                <a:latin typeface="Arial" pitchFamily="34" charset="0"/>
                <a:cs typeface="Arial" pitchFamily="34" charset="0"/>
              </a:rPr>
              <a:t>cranii</a:t>
            </a:r>
            <a:r>
              <a:rPr lang="cs-CZ" altLang="cs-CZ" sz="2000" b="1" dirty="0">
                <a:latin typeface="Arial" pitchFamily="34" charset="0"/>
                <a:cs typeface="Arial" pitchFamily="34" charset="0"/>
              </a:rPr>
              <a:t> media</a:t>
            </a:r>
          </a:p>
          <a:p>
            <a:pPr eaLnBrk="1" hangingPunct="1"/>
            <a:endParaRPr lang="cs-CZ" altLang="cs-CZ" sz="2000" b="1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cs-CZ" altLang="cs-CZ" sz="2000" b="1" dirty="0" err="1">
                <a:latin typeface="Arial" pitchFamily="34" charset="0"/>
                <a:cs typeface="Arial" pitchFamily="34" charset="0"/>
              </a:rPr>
              <a:t>Fossa</a:t>
            </a:r>
            <a:r>
              <a:rPr lang="cs-CZ" alt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000" b="1" dirty="0" err="1">
                <a:latin typeface="Arial" pitchFamily="34" charset="0"/>
                <a:cs typeface="Arial" pitchFamily="34" charset="0"/>
              </a:rPr>
              <a:t>cranii</a:t>
            </a:r>
            <a:r>
              <a:rPr lang="cs-CZ" alt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000" b="1" dirty="0" err="1">
                <a:latin typeface="Arial" pitchFamily="34" charset="0"/>
                <a:cs typeface="Arial" pitchFamily="34" charset="0"/>
              </a:rPr>
              <a:t>posterior</a:t>
            </a:r>
            <a:endParaRPr lang="cs-CZ" altLang="cs-CZ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16A03903-3067-4B3D-84D3-AD2C6C23E2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2125" y="3429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90489E74-C3E8-4EA1-936A-AAC5B6235FA6}"/>
              </a:ext>
            </a:extLst>
          </p:cNvPr>
          <p:cNvGrpSpPr>
            <a:grpSpLocks/>
          </p:cNvGrpSpPr>
          <p:nvPr/>
        </p:nvGrpSpPr>
        <p:grpSpPr bwMode="auto">
          <a:xfrm>
            <a:off x="6167439" y="188913"/>
            <a:ext cx="4302125" cy="5975350"/>
            <a:chOff x="2880" y="164"/>
            <a:chExt cx="2710" cy="3764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336757F4-BBA2-4F98-9CCE-63E2D89BF7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164"/>
              <a:ext cx="2710" cy="3764"/>
              <a:chOff x="2835" y="210"/>
              <a:chExt cx="2710" cy="3764"/>
            </a:xfrm>
          </p:grpSpPr>
          <p:grpSp>
            <p:nvGrpSpPr>
              <p:cNvPr id="7" name="Group 7">
                <a:extLst>
                  <a:ext uri="{FF2B5EF4-FFF2-40B4-BE49-F238E27FC236}">
                    <a16:creationId xmlns:a16="http://schemas.microsoft.com/office/drawing/2014/main" id="{17CFD52A-092C-461A-AEAF-7A7A1E4BAD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35" y="210"/>
                <a:ext cx="2710" cy="3764"/>
                <a:chOff x="2789" y="300"/>
                <a:chExt cx="2710" cy="3764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040B386D-55BF-48B2-AEF7-95B3A51B42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89" y="300"/>
                  <a:ext cx="2710" cy="3764"/>
                  <a:chOff x="2789" y="300"/>
                  <a:chExt cx="2710" cy="3764"/>
                </a:xfrm>
              </p:grpSpPr>
              <p:grpSp>
                <p:nvGrpSpPr>
                  <p:cNvPr id="11" name="Group 9">
                    <a:extLst>
                      <a:ext uri="{FF2B5EF4-FFF2-40B4-BE49-F238E27FC236}">
                        <a16:creationId xmlns:a16="http://schemas.microsoft.com/office/drawing/2014/main" id="{E8FE1D23-2CC6-4686-A22B-5A465278D20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89" y="300"/>
                    <a:ext cx="2710" cy="3764"/>
                    <a:chOff x="2789" y="300"/>
                    <a:chExt cx="2710" cy="3764"/>
                  </a:xfrm>
                </p:grpSpPr>
                <p:pic>
                  <p:nvPicPr>
                    <p:cNvPr id="13" name="Picture 10">
                      <a:extLst>
                        <a:ext uri="{FF2B5EF4-FFF2-40B4-BE49-F238E27FC236}">
                          <a16:creationId xmlns:a16="http://schemas.microsoft.com/office/drawing/2014/main" id="{2A5AC617-52D4-4E8A-9A2D-B84E0E59266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/>
                    <a:srcRect/>
                    <a:stretch>
                      <a:fillRect/>
                    </a:stretch>
                  </p:blipFill>
                  <p:spPr bwMode="auto">
                    <a:xfrm>
                      <a:off x="2789" y="300"/>
                      <a:ext cx="2710" cy="376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14" name="Line 11">
                      <a:extLst>
                        <a:ext uri="{FF2B5EF4-FFF2-40B4-BE49-F238E27FC236}">
                          <a16:creationId xmlns:a16="http://schemas.microsoft.com/office/drawing/2014/main" id="{B8F6337E-4B2E-492B-87FB-CB26C2E029B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42" y="1706"/>
                      <a:ext cx="816" cy="0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FF3300"/>
                      </a:solidFill>
                      <a:prstDash val="sysDot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12" name="Line 12">
                    <a:extLst>
                      <a:ext uri="{FF2B5EF4-FFF2-40B4-BE49-F238E27FC236}">
                        <a16:creationId xmlns:a16="http://schemas.microsoft.com/office/drawing/2014/main" id="{DF55A436-90F4-47D9-A47E-34CB27298DF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198" y="890"/>
                    <a:ext cx="544" cy="816"/>
                  </a:xfrm>
                  <a:prstGeom prst="line">
                    <a:avLst/>
                  </a:prstGeom>
                  <a:noFill/>
                  <a:ln w="76200">
                    <a:solidFill>
                      <a:srgbClr val="FF3300"/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10" name="Line 13">
                  <a:extLst>
                    <a:ext uri="{FF2B5EF4-FFF2-40B4-BE49-F238E27FC236}">
                      <a16:creationId xmlns:a16="http://schemas.microsoft.com/office/drawing/2014/main" id="{C14358C4-2BFB-46EB-9D61-80AF655152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13" y="935"/>
                  <a:ext cx="590" cy="771"/>
                </a:xfrm>
                <a:prstGeom prst="line">
                  <a:avLst/>
                </a:prstGeom>
                <a:noFill/>
                <a:ln w="76200">
                  <a:solidFill>
                    <a:srgbClr val="FF3300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8" name="Line 14">
                <a:extLst>
                  <a:ext uri="{FF2B5EF4-FFF2-40B4-BE49-F238E27FC236}">
                    <a16:creationId xmlns:a16="http://schemas.microsoft.com/office/drawing/2014/main" id="{7F8D5C59-C826-48A3-872D-5FAFED337F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80" y="2205"/>
                <a:ext cx="1315" cy="499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" name="Line 15">
              <a:extLst>
                <a:ext uri="{FF2B5EF4-FFF2-40B4-BE49-F238E27FC236}">
                  <a16:creationId xmlns:a16="http://schemas.microsoft.com/office/drawing/2014/main" id="{8A5E20FE-7295-44C7-9F91-1692F0AB18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6" y="2160"/>
              <a:ext cx="1270" cy="454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5" name="Text Box 16">
            <a:extLst>
              <a:ext uri="{FF2B5EF4-FFF2-40B4-BE49-F238E27FC236}">
                <a16:creationId xmlns:a16="http://schemas.microsoft.com/office/drawing/2014/main" id="{8BD6CE57-D597-461F-96C5-24901D23D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633413"/>
            <a:ext cx="386873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BASIS CRANII EXTERNA</a:t>
            </a:r>
          </a:p>
        </p:txBody>
      </p:sp>
    </p:spTree>
    <p:extLst>
      <p:ext uri="{BB962C8B-B14F-4D97-AF65-F5344CB8AC3E}">
        <p14:creationId xmlns:p14="http://schemas.microsoft.com/office/powerpoint/2010/main" val="4012174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3">
            <a:extLst>
              <a:ext uri="{FF2B5EF4-FFF2-40B4-BE49-F238E27FC236}">
                <a16:creationId xmlns:a16="http://schemas.microsoft.com/office/drawing/2014/main" id="{CF353AFD-E14B-4BB2-A5FD-062DECA04016}"/>
              </a:ext>
            </a:extLst>
          </p:cNvPr>
          <p:cNvGrpSpPr>
            <a:grpSpLocks/>
          </p:cNvGrpSpPr>
          <p:nvPr/>
        </p:nvGrpSpPr>
        <p:grpSpPr bwMode="auto">
          <a:xfrm>
            <a:off x="202911" y="832028"/>
            <a:ext cx="4351338" cy="5414963"/>
            <a:chOff x="-106088" y="988665"/>
            <a:chExt cx="4351492" cy="5414615"/>
          </a:xfrm>
        </p:grpSpPr>
        <p:pic>
          <p:nvPicPr>
            <p:cNvPr id="3" name="Obrázek 1">
              <a:extLst>
                <a:ext uri="{FF2B5EF4-FFF2-40B4-BE49-F238E27FC236}">
                  <a16:creationId xmlns:a16="http://schemas.microsoft.com/office/drawing/2014/main" id="{18C3B5DB-9839-41D4-B331-F9F880822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06088" y="988665"/>
              <a:ext cx="4351492" cy="5414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6ADB6093-F12B-445B-BBD1-CA688E5A56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-2" r="50002" b="-529"/>
            <a:stretch>
              <a:fillRect/>
            </a:stretch>
          </p:blipFill>
          <p:spPr bwMode="auto">
            <a:xfrm>
              <a:off x="0" y="1052736"/>
              <a:ext cx="2069658" cy="528647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Obdélník 4">
            <a:extLst>
              <a:ext uri="{FF2B5EF4-FFF2-40B4-BE49-F238E27FC236}">
                <a16:creationId xmlns:a16="http://schemas.microsoft.com/office/drawing/2014/main" id="{CC21DD9F-9C49-48AE-B831-36B92E2B4AC5}"/>
              </a:ext>
            </a:extLst>
          </p:cNvPr>
          <p:cNvSpPr/>
          <p:nvPr/>
        </p:nvSpPr>
        <p:spPr>
          <a:xfrm>
            <a:off x="2927350" y="151591"/>
            <a:ext cx="7099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BASIS CRANII EXTERNA – </a:t>
            </a:r>
            <a:r>
              <a:rPr lang="cs-CZ" altLang="cs-CZ" sz="2400" b="1" dirty="0" err="1">
                <a:latin typeface="Arial" pitchFamily="34" charset="0"/>
                <a:cs typeface="Arial" pitchFamily="34" charset="0"/>
              </a:rPr>
              <a:t>fossa</a:t>
            </a: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400" b="1" dirty="0" err="1">
                <a:latin typeface="Arial" pitchFamily="34" charset="0"/>
                <a:cs typeface="Arial" pitchFamily="34" charset="0"/>
              </a:rPr>
              <a:t>cranii</a:t>
            </a: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400" b="1" dirty="0" err="1">
                <a:latin typeface="Arial" pitchFamily="34" charset="0"/>
                <a:cs typeface="Arial" pitchFamily="34" charset="0"/>
              </a:rPr>
              <a:t>anterior</a:t>
            </a:r>
            <a:endParaRPr lang="cs-CZ" altLang="cs-CZ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ázek 9">
            <a:extLst>
              <a:ext uri="{FF2B5EF4-FFF2-40B4-BE49-F238E27FC236}">
                <a16:creationId xmlns:a16="http://schemas.microsoft.com/office/drawing/2014/main" id="{E6409ACC-7BC9-4AFD-9DF0-BC2F18E1D1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02" r="32374"/>
          <a:stretch/>
        </p:blipFill>
        <p:spPr bwMode="auto">
          <a:xfrm>
            <a:off x="8943862" y="1344803"/>
            <a:ext cx="2939143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3">
            <a:extLst>
              <a:ext uri="{FF2B5EF4-FFF2-40B4-BE49-F238E27FC236}">
                <a16:creationId xmlns:a16="http://schemas.microsoft.com/office/drawing/2014/main" id="{1A4C5394-87C6-449B-AD09-CEBC63CCBF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87" r="19852" b="55225"/>
          <a:stretch/>
        </p:blipFill>
        <p:spPr bwMode="auto">
          <a:xfrm>
            <a:off x="4938916" y="1591059"/>
            <a:ext cx="3620278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3659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07E5BCE2-5A7F-489C-B95B-1AE944F3AFF6}"/>
              </a:ext>
            </a:extLst>
          </p:cNvPr>
          <p:cNvGrpSpPr>
            <a:grpSpLocks/>
          </p:cNvGrpSpPr>
          <p:nvPr/>
        </p:nvGrpSpPr>
        <p:grpSpPr bwMode="auto">
          <a:xfrm>
            <a:off x="3771496" y="465586"/>
            <a:ext cx="5372504" cy="6429737"/>
            <a:chOff x="-106088" y="988665"/>
            <a:chExt cx="4351492" cy="5414615"/>
          </a:xfrm>
        </p:grpSpPr>
        <p:pic>
          <p:nvPicPr>
            <p:cNvPr id="5" name="Obrázek 1">
              <a:extLst>
                <a:ext uri="{FF2B5EF4-FFF2-40B4-BE49-F238E27FC236}">
                  <a16:creationId xmlns:a16="http://schemas.microsoft.com/office/drawing/2014/main" id="{60EF8FE4-10CC-4DAD-9A3D-F40C03207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06088" y="988665"/>
              <a:ext cx="4351492" cy="5414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BF125FDA-0721-4E17-8579-C293BBC7A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-2" r="50002" b="-529"/>
            <a:stretch>
              <a:fillRect/>
            </a:stretch>
          </p:blipFill>
          <p:spPr bwMode="auto">
            <a:xfrm>
              <a:off x="0" y="1052736"/>
              <a:ext cx="2069658" cy="528647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Obdélník 6">
            <a:extLst>
              <a:ext uri="{FF2B5EF4-FFF2-40B4-BE49-F238E27FC236}">
                <a16:creationId xmlns:a16="http://schemas.microsoft.com/office/drawing/2014/main" id="{AAAF2AFB-810A-4634-BFB9-43E9CE8878C0}"/>
              </a:ext>
            </a:extLst>
          </p:cNvPr>
          <p:cNvSpPr/>
          <p:nvPr/>
        </p:nvSpPr>
        <p:spPr>
          <a:xfrm>
            <a:off x="3359150" y="3921"/>
            <a:ext cx="6843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BASIS CRANII EXTERNA – </a:t>
            </a:r>
            <a:r>
              <a:rPr lang="cs-CZ" altLang="cs-CZ" sz="2400" b="1" dirty="0" err="1">
                <a:latin typeface="Arial" pitchFamily="34" charset="0"/>
                <a:cs typeface="Arial" pitchFamily="34" charset="0"/>
              </a:rPr>
              <a:t>fossa</a:t>
            </a: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400" b="1" dirty="0" err="1">
                <a:latin typeface="Arial" pitchFamily="34" charset="0"/>
                <a:cs typeface="Arial" pitchFamily="34" charset="0"/>
              </a:rPr>
              <a:t>cranii</a:t>
            </a: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 media</a:t>
            </a:r>
          </a:p>
        </p:txBody>
      </p:sp>
    </p:spTree>
    <p:extLst>
      <p:ext uri="{BB962C8B-B14F-4D97-AF65-F5344CB8AC3E}">
        <p14:creationId xmlns:p14="http://schemas.microsoft.com/office/powerpoint/2010/main" val="2617585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3">
            <a:extLst>
              <a:ext uri="{FF2B5EF4-FFF2-40B4-BE49-F238E27FC236}">
                <a16:creationId xmlns:a16="http://schemas.microsoft.com/office/drawing/2014/main" id="{2895B501-4DC8-4513-9CA8-BFC18D1E56EB}"/>
              </a:ext>
            </a:extLst>
          </p:cNvPr>
          <p:cNvGrpSpPr>
            <a:grpSpLocks/>
          </p:cNvGrpSpPr>
          <p:nvPr/>
        </p:nvGrpSpPr>
        <p:grpSpPr bwMode="auto">
          <a:xfrm>
            <a:off x="3574599" y="589173"/>
            <a:ext cx="5042802" cy="6141319"/>
            <a:chOff x="-106088" y="988665"/>
            <a:chExt cx="4351492" cy="5414615"/>
          </a:xfrm>
        </p:grpSpPr>
        <p:pic>
          <p:nvPicPr>
            <p:cNvPr id="3" name="Obrázek 1">
              <a:extLst>
                <a:ext uri="{FF2B5EF4-FFF2-40B4-BE49-F238E27FC236}">
                  <a16:creationId xmlns:a16="http://schemas.microsoft.com/office/drawing/2014/main" id="{A41BEF11-E844-4749-9F10-448D4CCD5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06088" y="988665"/>
              <a:ext cx="4351492" cy="5414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EFD5E72-5EC5-48CE-AE73-74C21A4E0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-2" r="50002" b="-529"/>
            <a:stretch>
              <a:fillRect/>
            </a:stretch>
          </p:blipFill>
          <p:spPr bwMode="auto">
            <a:xfrm>
              <a:off x="0" y="1052736"/>
              <a:ext cx="2069658" cy="528647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Obdélník 4">
            <a:extLst>
              <a:ext uri="{FF2B5EF4-FFF2-40B4-BE49-F238E27FC236}">
                <a16:creationId xmlns:a16="http://schemas.microsoft.com/office/drawing/2014/main" id="{148ABCA3-5925-4C67-A5C5-3356A067E4D9}"/>
              </a:ext>
            </a:extLst>
          </p:cNvPr>
          <p:cNvSpPr/>
          <p:nvPr/>
        </p:nvSpPr>
        <p:spPr>
          <a:xfrm>
            <a:off x="1538100" y="90186"/>
            <a:ext cx="9440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BASIS CRANII EXTERNA – </a:t>
            </a:r>
            <a:r>
              <a:rPr lang="cs-CZ" altLang="cs-CZ" sz="2400" b="1" dirty="0" err="1">
                <a:latin typeface="Arial" pitchFamily="34" charset="0"/>
                <a:cs typeface="Arial" pitchFamily="34" charset="0"/>
              </a:rPr>
              <a:t>fossa</a:t>
            </a: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400" b="1" dirty="0" err="1">
                <a:latin typeface="Arial" pitchFamily="34" charset="0"/>
                <a:cs typeface="Arial" pitchFamily="34" charset="0"/>
              </a:rPr>
              <a:t>cranii</a:t>
            </a: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2400" b="1" dirty="0" err="1">
                <a:latin typeface="Arial" pitchFamily="34" charset="0"/>
                <a:cs typeface="Arial" pitchFamily="34" charset="0"/>
              </a:rPr>
              <a:t>posterior</a:t>
            </a: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 (os </a:t>
            </a:r>
            <a:r>
              <a:rPr lang="cs-CZ" altLang="cs-CZ" sz="2400" b="1" dirty="0" err="1">
                <a:latin typeface="Arial" pitchFamily="34" charset="0"/>
                <a:cs typeface="Arial" pitchFamily="34" charset="0"/>
              </a:rPr>
              <a:t>occipitale</a:t>
            </a:r>
            <a:r>
              <a:rPr lang="cs-CZ" altLang="cs-CZ" sz="24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140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>
            <a:extLst>
              <a:ext uri="{FF2B5EF4-FFF2-40B4-BE49-F238E27FC236}">
                <a16:creationId xmlns:a16="http://schemas.microsoft.com/office/drawing/2014/main" id="{FFBD5C0D-0988-47B4-9CBF-AB41AF7BC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7" t="19712" r="33135" b="12199"/>
          <a:stretch/>
        </p:blipFill>
        <p:spPr bwMode="auto">
          <a:xfrm>
            <a:off x="0" y="1572207"/>
            <a:ext cx="3230616" cy="371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opie fig2Uprav">
            <a:extLst>
              <a:ext uri="{FF2B5EF4-FFF2-40B4-BE49-F238E27FC236}">
                <a16:creationId xmlns:a16="http://schemas.microsoft.com/office/drawing/2014/main" id="{4FDE667F-B25F-4CEF-9220-408DCF05B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67" y="3474098"/>
            <a:ext cx="2653555" cy="337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Kopie fig3Uprav">
            <a:extLst>
              <a:ext uri="{FF2B5EF4-FFF2-40B4-BE49-F238E27FC236}">
                <a16:creationId xmlns:a16="http://schemas.microsoft.com/office/drawing/2014/main" id="{9BD73AE7-FCC6-4A39-B4A8-E06E05019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67" y="50529"/>
            <a:ext cx="2940216" cy="337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ig4Uprav">
            <a:extLst>
              <a:ext uri="{FF2B5EF4-FFF2-40B4-BE49-F238E27FC236}">
                <a16:creationId xmlns:a16="http://schemas.microsoft.com/office/drawing/2014/main" id="{6C97EB26-435D-4C9D-85D8-A9EEA8C9B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46" y="50529"/>
            <a:ext cx="3063162" cy="34677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ig5Uprav">
            <a:extLst>
              <a:ext uri="{FF2B5EF4-FFF2-40B4-BE49-F238E27FC236}">
                <a16:creationId xmlns:a16="http://schemas.microsoft.com/office/drawing/2014/main" id="{F2C31118-5307-4EFF-9BF6-D4606579B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944" y="8970"/>
            <a:ext cx="3271918" cy="346523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opie fig6Uprav">
            <a:extLst>
              <a:ext uri="{FF2B5EF4-FFF2-40B4-BE49-F238E27FC236}">
                <a16:creationId xmlns:a16="http://schemas.microsoft.com/office/drawing/2014/main" id="{CB7D981B-9614-4FB8-BBA6-C46E53B4E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20" y="3377222"/>
            <a:ext cx="3232945" cy="346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Kopie fig7Uprav">
            <a:extLst>
              <a:ext uri="{FF2B5EF4-FFF2-40B4-BE49-F238E27FC236}">
                <a16:creationId xmlns:a16="http://schemas.microsoft.com/office/drawing/2014/main" id="{D724201C-FDD5-4634-B5CC-D2517426B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955" y="3428999"/>
            <a:ext cx="3370045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934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>
            <a:extLst>
              <a:ext uri="{FF2B5EF4-FFF2-40B4-BE49-F238E27FC236}">
                <a16:creationId xmlns:a16="http://schemas.microsoft.com/office/drawing/2014/main" id="{09A7F80F-131B-4EA0-B043-0D24BB959D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1860" y="2060575"/>
            <a:ext cx="576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Line 7">
            <a:extLst>
              <a:ext uri="{FF2B5EF4-FFF2-40B4-BE49-F238E27FC236}">
                <a16:creationId xmlns:a16="http://schemas.microsoft.com/office/drawing/2014/main" id="{67B91254-8475-42CC-912D-A2552EF5E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8122" y="2060575"/>
            <a:ext cx="792163" cy="2160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Line 8">
            <a:extLst>
              <a:ext uri="{FF2B5EF4-FFF2-40B4-BE49-F238E27FC236}">
                <a16:creationId xmlns:a16="http://schemas.microsoft.com/office/drawing/2014/main" id="{ED560ECB-59C0-4C24-8A91-D69E9AA6F9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68260" y="2060575"/>
            <a:ext cx="863600" cy="2160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Line 9">
            <a:extLst>
              <a:ext uri="{FF2B5EF4-FFF2-40B4-BE49-F238E27FC236}">
                <a16:creationId xmlns:a16="http://schemas.microsoft.com/office/drawing/2014/main" id="{CCEF2D90-55F8-400A-A6B8-F30BF19D96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0785" y="2060575"/>
            <a:ext cx="0" cy="2160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2989E2AB-3B64-4C57-8F8F-6847D53E8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6685" y="24209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Line 11">
            <a:extLst>
              <a:ext uri="{FF2B5EF4-FFF2-40B4-BE49-F238E27FC236}">
                <a16:creationId xmlns:a16="http://schemas.microsoft.com/office/drawing/2014/main" id="{0C916CC3-62C6-4C5D-9B51-3E9197B4B1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9560" y="25654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Oval 12">
            <a:extLst>
              <a:ext uri="{FF2B5EF4-FFF2-40B4-BE49-F238E27FC236}">
                <a16:creationId xmlns:a16="http://schemas.microsoft.com/office/drawing/2014/main" id="{61734F70-91DB-47ED-8ED7-4596C1929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5960" y="2781300"/>
            <a:ext cx="144462" cy="1428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Line 13">
            <a:extLst>
              <a:ext uri="{FF2B5EF4-FFF2-40B4-BE49-F238E27FC236}">
                <a16:creationId xmlns:a16="http://schemas.microsoft.com/office/drawing/2014/main" id="{9983527E-E8C2-4592-A94B-48587A2395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87397" y="2852738"/>
            <a:ext cx="649288" cy="144462"/>
          </a:xfrm>
          <a:prstGeom prst="line">
            <a:avLst/>
          </a:prstGeom>
          <a:noFill/>
          <a:ln w="28575">
            <a:solidFill>
              <a:srgbClr val="DF39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14">
            <a:extLst>
              <a:ext uri="{FF2B5EF4-FFF2-40B4-BE49-F238E27FC236}">
                <a16:creationId xmlns:a16="http://schemas.microsoft.com/office/drawing/2014/main" id="{BED12CDF-9B05-4A17-8AFF-8345EA2D97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6685" y="2997200"/>
            <a:ext cx="0" cy="863600"/>
          </a:xfrm>
          <a:prstGeom prst="line">
            <a:avLst/>
          </a:prstGeom>
          <a:noFill/>
          <a:ln w="28575">
            <a:solidFill>
              <a:srgbClr val="DF39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Oval 17">
            <a:extLst>
              <a:ext uri="{FF2B5EF4-FFF2-40B4-BE49-F238E27FC236}">
                <a16:creationId xmlns:a16="http://schemas.microsoft.com/office/drawing/2014/main" id="{99561DCB-7EA8-4982-A7EE-359B8870A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4522" y="4437063"/>
            <a:ext cx="288925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B74356A8-54B4-4F0F-A7F3-EA77B842E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147" y="2347913"/>
            <a:ext cx="15954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/>
              <a:t>porus acusticus</a:t>
            </a:r>
          </a:p>
          <a:p>
            <a:r>
              <a:rPr lang="cs-CZ" altLang="cs-CZ" sz="1600"/>
              <a:t> internus</a:t>
            </a: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6CCA4CFA-2DBA-40B3-BB17-33DE8A87C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972" y="4724400"/>
            <a:ext cx="2511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/>
              <a:t>foramen stylomastoideum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C091C893-972F-4B30-B8D3-437938357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90488"/>
            <a:ext cx="19276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 err="1"/>
              <a:t>Canalis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n.facialis</a:t>
            </a:r>
            <a:endParaRPr lang="cs-CZ" altLang="cs-CZ" sz="2000" b="1" dirty="0"/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9E9B9668-E447-4FB8-A46C-35BA4DA01989}"/>
              </a:ext>
            </a:extLst>
          </p:cNvPr>
          <p:cNvCxnSpPr>
            <a:stCxn id="10" idx="1"/>
          </p:cNvCxnSpPr>
          <p:nvPr/>
        </p:nvCxnSpPr>
        <p:spPr>
          <a:xfrm flipH="1">
            <a:off x="5699303" y="3860800"/>
            <a:ext cx="637383" cy="684213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225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img285">
            <a:extLst>
              <a:ext uri="{FF2B5EF4-FFF2-40B4-BE49-F238E27FC236}">
                <a16:creationId xmlns:a16="http://schemas.microsoft.com/office/drawing/2014/main" id="{E4E2073E-BC02-4EBA-958F-7CD102375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t="44660" r="45392" b="24182"/>
          <a:stretch/>
        </p:blipFill>
        <p:spPr bwMode="auto">
          <a:xfrm>
            <a:off x="3433651" y="1039030"/>
            <a:ext cx="5059847" cy="477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532E4791-5209-479E-9EEB-1F0DF5CE4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4778" y="174464"/>
            <a:ext cx="28911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 err="1"/>
              <a:t>Porus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acousticus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internus</a:t>
            </a: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440593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Line 5">
            <a:extLst>
              <a:ext uri="{FF2B5EF4-FFF2-40B4-BE49-F238E27FC236}">
                <a16:creationId xmlns:a16="http://schemas.microsoft.com/office/drawing/2014/main" id="{A8E1496E-6408-4BB6-BAF8-FDFD6F019D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6139" y="2438400"/>
            <a:ext cx="287972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2" name="Rectangle 6">
            <a:extLst>
              <a:ext uri="{FF2B5EF4-FFF2-40B4-BE49-F238E27FC236}">
                <a16:creationId xmlns:a16="http://schemas.microsoft.com/office/drawing/2014/main" id="{3E6C4BD3-C4AE-4C6C-A0F8-A2B0F11E8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2438400"/>
            <a:ext cx="1008063" cy="21605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9703" name="Rectangle 7">
            <a:extLst>
              <a:ext uri="{FF2B5EF4-FFF2-40B4-BE49-F238E27FC236}">
                <a16:creationId xmlns:a16="http://schemas.microsoft.com/office/drawing/2014/main" id="{DE6521E4-D86F-4AE8-9DB7-9C9B8320F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3" y="2438400"/>
            <a:ext cx="1008062" cy="21605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9704" name="Line 8">
            <a:extLst>
              <a:ext uri="{FF2B5EF4-FFF2-40B4-BE49-F238E27FC236}">
                <a16:creationId xmlns:a16="http://schemas.microsoft.com/office/drawing/2014/main" id="{29F398E5-A806-464A-8330-DA435EC9C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438400"/>
            <a:ext cx="0" cy="3429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5" name="Arc 9">
            <a:extLst>
              <a:ext uri="{FF2B5EF4-FFF2-40B4-BE49-F238E27FC236}">
                <a16:creationId xmlns:a16="http://schemas.microsoft.com/office/drawing/2014/main" id="{BD6FE7FC-5BF0-42CB-94BA-835E1F2F6C0D}"/>
              </a:ext>
            </a:extLst>
          </p:cNvPr>
          <p:cNvSpPr>
            <a:spLocks/>
          </p:cNvSpPr>
          <p:nvPr/>
        </p:nvSpPr>
        <p:spPr bwMode="auto">
          <a:xfrm>
            <a:off x="4656138" y="3878263"/>
            <a:ext cx="914400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9706" name="Arc 10">
            <a:extLst>
              <a:ext uri="{FF2B5EF4-FFF2-40B4-BE49-F238E27FC236}">
                <a16:creationId xmlns:a16="http://schemas.microsoft.com/office/drawing/2014/main" id="{29E05CB3-5113-4ECA-B8E8-F6664DA3031C}"/>
              </a:ext>
            </a:extLst>
          </p:cNvPr>
          <p:cNvSpPr>
            <a:spLocks/>
          </p:cNvSpPr>
          <p:nvPr/>
        </p:nvSpPr>
        <p:spPr bwMode="auto">
          <a:xfrm rot="16200000">
            <a:off x="6600825" y="3878263"/>
            <a:ext cx="914400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9707" name="Arc 11">
            <a:extLst>
              <a:ext uri="{FF2B5EF4-FFF2-40B4-BE49-F238E27FC236}">
                <a16:creationId xmlns:a16="http://schemas.microsoft.com/office/drawing/2014/main" id="{A84CCDA7-38B3-40CC-9D64-A437B9952D5E}"/>
              </a:ext>
            </a:extLst>
          </p:cNvPr>
          <p:cNvSpPr>
            <a:spLocks/>
          </p:cNvSpPr>
          <p:nvPr/>
        </p:nvSpPr>
        <p:spPr bwMode="auto">
          <a:xfrm>
            <a:off x="4656139" y="3159125"/>
            <a:ext cx="790575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8675"/>
              <a:gd name="T1" fmla="*/ 0 h 21600"/>
              <a:gd name="T2" fmla="*/ 18675 w 18675"/>
              <a:gd name="T3" fmla="*/ 10746 h 21600"/>
              <a:gd name="T4" fmla="*/ 0 w 1867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675" h="21600" fill="none" extrusionOk="0">
                <a:moveTo>
                  <a:pt x="-1" y="0"/>
                </a:moveTo>
                <a:cubicBezTo>
                  <a:pt x="7694" y="0"/>
                  <a:pt x="14808" y="4093"/>
                  <a:pt x="18674" y="10746"/>
                </a:cubicBezTo>
              </a:path>
              <a:path w="18675" h="21600" stroke="0" extrusionOk="0">
                <a:moveTo>
                  <a:pt x="-1" y="0"/>
                </a:moveTo>
                <a:cubicBezTo>
                  <a:pt x="7694" y="0"/>
                  <a:pt x="14808" y="4093"/>
                  <a:pt x="18674" y="10746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9708" name="Arc 12">
            <a:extLst>
              <a:ext uri="{FF2B5EF4-FFF2-40B4-BE49-F238E27FC236}">
                <a16:creationId xmlns:a16="http://schemas.microsoft.com/office/drawing/2014/main" id="{735D7F9B-8D67-4C2C-8037-2B11BC5B115C}"/>
              </a:ext>
            </a:extLst>
          </p:cNvPr>
          <p:cNvSpPr>
            <a:spLocks/>
          </p:cNvSpPr>
          <p:nvPr/>
        </p:nvSpPr>
        <p:spPr bwMode="auto">
          <a:xfrm rot="17767255">
            <a:off x="6950076" y="3024188"/>
            <a:ext cx="790575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8675"/>
              <a:gd name="T1" fmla="*/ 0 h 21600"/>
              <a:gd name="T2" fmla="*/ 18675 w 18675"/>
              <a:gd name="T3" fmla="*/ 10746 h 21600"/>
              <a:gd name="T4" fmla="*/ 0 w 1867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675" h="21600" fill="none" extrusionOk="0">
                <a:moveTo>
                  <a:pt x="-1" y="0"/>
                </a:moveTo>
                <a:cubicBezTo>
                  <a:pt x="7694" y="0"/>
                  <a:pt x="14808" y="4093"/>
                  <a:pt x="18674" y="10746"/>
                </a:cubicBezTo>
              </a:path>
              <a:path w="18675" h="21600" stroke="0" extrusionOk="0">
                <a:moveTo>
                  <a:pt x="-1" y="0"/>
                </a:moveTo>
                <a:cubicBezTo>
                  <a:pt x="7694" y="0"/>
                  <a:pt x="14808" y="4093"/>
                  <a:pt x="18674" y="10746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9709" name="Arc 13">
            <a:extLst>
              <a:ext uri="{FF2B5EF4-FFF2-40B4-BE49-F238E27FC236}">
                <a16:creationId xmlns:a16="http://schemas.microsoft.com/office/drawing/2014/main" id="{65351F63-F2CB-4EC7-998F-34BA093CF743}"/>
              </a:ext>
            </a:extLst>
          </p:cNvPr>
          <p:cNvSpPr>
            <a:spLocks/>
          </p:cNvSpPr>
          <p:nvPr/>
        </p:nvSpPr>
        <p:spPr bwMode="auto">
          <a:xfrm rot="2412780">
            <a:off x="5568950" y="1341439"/>
            <a:ext cx="914400" cy="903287"/>
          </a:xfrm>
          <a:custGeom>
            <a:avLst/>
            <a:gdLst>
              <a:gd name="G0" fmla="+- 0 0 0"/>
              <a:gd name="G1" fmla="+- 21331 0 0"/>
              <a:gd name="G2" fmla="+- 21600 0 0"/>
              <a:gd name="T0" fmla="*/ 3399 w 21600"/>
              <a:gd name="T1" fmla="*/ 0 h 21331"/>
              <a:gd name="T2" fmla="*/ 21600 w 21600"/>
              <a:gd name="T3" fmla="*/ 21331 h 21331"/>
              <a:gd name="T4" fmla="*/ 0 w 21600"/>
              <a:gd name="T5" fmla="*/ 21331 h 21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331" fill="none" extrusionOk="0">
                <a:moveTo>
                  <a:pt x="3398" y="0"/>
                </a:moveTo>
                <a:cubicBezTo>
                  <a:pt x="13883" y="1670"/>
                  <a:pt x="21600" y="10713"/>
                  <a:pt x="21600" y="21331"/>
                </a:cubicBezTo>
              </a:path>
              <a:path w="21600" h="21331" stroke="0" extrusionOk="0">
                <a:moveTo>
                  <a:pt x="3398" y="0"/>
                </a:moveTo>
                <a:cubicBezTo>
                  <a:pt x="13883" y="1670"/>
                  <a:pt x="21600" y="10713"/>
                  <a:pt x="21600" y="21331"/>
                </a:cubicBezTo>
                <a:lnTo>
                  <a:pt x="0" y="21331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9710" name="Arc 14">
            <a:extLst>
              <a:ext uri="{FF2B5EF4-FFF2-40B4-BE49-F238E27FC236}">
                <a16:creationId xmlns:a16="http://schemas.microsoft.com/office/drawing/2014/main" id="{ABF1EBDF-54E3-4949-A060-D8DB02A446B6}"/>
              </a:ext>
            </a:extLst>
          </p:cNvPr>
          <p:cNvSpPr>
            <a:spLocks/>
          </p:cNvSpPr>
          <p:nvPr/>
        </p:nvSpPr>
        <p:spPr bwMode="auto">
          <a:xfrm rot="13394182">
            <a:off x="5686425" y="1463675"/>
            <a:ext cx="914400" cy="903288"/>
          </a:xfrm>
          <a:custGeom>
            <a:avLst/>
            <a:gdLst>
              <a:gd name="G0" fmla="+- 0 0 0"/>
              <a:gd name="G1" fmla="+- 21331 0 0"/>
              <a:gd name="G2" fmla="+- 21600 0 0"/>
              <a:gd name="T0" fmla="*/ 3399 w 21600"/>
              <a:gd name="T1" fmla="*/ 0 h 21331"/>
              <a:gd name="T2" fmla="*/ 21600 w 21600"/>
              <a:gd name="T3" fmla="*/ 21331 h 21331"/>
              <a:gd name="T4" fmla="*/ 0 w 21600"/>
              <a:gd name="T5" fmla="*/ 21331 h 21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331" fill="none" extrusionOk="0">
                <a:moveTo>
                  <a:pt x="3398" y="0"/>
                </a:moveTo>
                <a:cubicBezTo>
                  <a:pt x="13883" y="1670"/>
                  <a:pt x="21600" y="10713"/>
                  <a:pt x="21600" y="21331"/>
                </a:cubicBezTo>
              </a:path>
              <a:path w="21600" h="21331" stroke="0" extrusionOk="0">
                <a:moveTo>
                  <a:pt x="3398" y="0"/>
                </a:moveTo>
                <a:cubicBezTo>
                  <a:pt x="13883" y="1670"/>
                  <a:pt x="21600" y="10713"/>
                  <a:pt x="21600" y="21331"/>
                </a:cubicBezTo>
                <a:lnTo>
                  <a:pt x="0" y="21331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9711" name="Text Box 15">
            <a:extLst>
              <a:ext uri="{FF2B5EF4-FFF2-40B4-BE49-F238E27FC236}">
                <a16:creationId xmlns:a16="http://schemas.microsoft.com/office/drawing/2014/main" id="{F517928E-7496-4076-BCA4-515618BB8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398463"/>
            <a:ext cx="17378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Os ethmoidale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Line 5">
            <a:extLst>
              <a:ext uri="{FF2B5EF4-FFF2-40B4-BE49-F238E27FC236}">
                <a16:creationId xmlns:a16="http://schemas.microsoft.com/office/drawing/2014/main" id="{E0441944-7779-400F-8C62-88FC94D3316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5414" y="3429000"/>
            <a:ext cx="21605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6" name="Line 6">
            <a:extLst>
              <a:ext uri="{FF2B5EF4-FFF2-40B4-BE49-F238E27FC236}">
                <a16:creationId xmlns:a16="http://schemas.microsoft.com/office/drawing/2014/main" id="{7C6A01CB-7352-49BF-95B9-A5000D9904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5413" y="3429001"/>
            <a:ext cx="0" cy="1439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7" name="Line 7">
            <a:extLst>
              <a:ext uri="{FF2B5EF4-FFF2-40B4-BE49-F238E27FC236}">
                <a16:creationId xmlns:a16="http://schemas.microsoft.com/office/drawing/2014/main" id="{DEE53FBB-EE3C-42F2-8F02-9A31DA6B15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5413" y="4868863"/>
            <a:ext cx="360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8" name="Line 8">
            <a:extLst>
              <a:ext uri="{FF2B5EF4-FFF2-40B4-BE49-F238E27FC236}">
                <a16:creationId xmlns:a16="http://schemas.microsoft.com/office/drawing/2014/main" id="{326F570A-22F2-44DF-B0D8-08407169F4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1" y="3429001"/>
            <a:ext cx="1439863" cy="1439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9" name="Line 9">
            <a:extLst>
              <a:ext uri="{FF2B5EF4-FFF2-40B4-BE49-F238E27FC236}">
                <a16:creationId xmlns:a16="http://schemas.microsoft.com/office/drawing/2014/main" id="{F0B1B24E-6F3D-4BE5-A329-FD5D442DD9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1989138"/>
            <a:ext cx="0" cy="1439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1" name="Line 11">
            <a:extLst>
              <a:ext uri="{FF2B5EF4-FFF2-40B4-BE49-F238E27FC236}">
                <a16:creationId xmlns:a16="http://schemas.microsoft.com/office/drawing/2014/main" id="{30710EE5-CBD7-4C18-B575-BC18F4FDA3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989138"/>
            <a:ext cx="216058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2" name="Line 12">
            <a:extLst>
              <a:ext uri="{FF2B5EF4-FFF2-40B4-BE49-F238E27FC236}">
                <a16:creationId xmlns:a16="http://schemas.microsoft.com/office/drawing/2014/main" id="{562B7714-28A1-4A7F-8C6B-EA63D858269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9" y="1989139"/>
            <a:ext cx="719137" cy="503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3" name="Line 13">
            <a:extLst>
              <a:ext uri="{FF2B5EF4-FFF2-40B4-BE49-F238E27FC236}">
                <a16:creationId xmlns:a16="http://schemas.microsoft.com/office/drawing/2014/main" id="{CEB7578C-E677-4C27-B526-023A30373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0826" y="3933825"/>
            <a:ext cx="12239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4" name="Line 14">
            <a:extLst>
              <a:ext uri="{FF2B5EF4-FFF2-40B4-BE49-F238E27FC236}">
                <a16:creationId xmlns:a16="http://schemas.microsoft.com/office/drawing/2014/main" id="{5395FA20-E2E2-4BA5-BEA2-8E3385067F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24789" y="2492375"/>
            <a:ext cx="1150937" cy="1441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5" name="Text Box 15">
            <a:extLst>
              <a:ext uri="{FF2B5EF4-FFF2-40B4-BE49-F238E27FC236}">
                <a16:creationId xmlns:a16="http://schemas.microsoft.com/office/drawing/2014/main" id="{08F188A9-688C-4DCD-9D84-BD667B072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038" y="402431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vomer</a:t>
            </a:r>
          </a:p>
        </p:txBody>
      </p:sp>
      <p:sp>
        <p:nvSpPr>
          <p:cNvPr id="30736" name="Text Box 16">
            <a:extLst>
              <a:ext uri="{FF2B5EF4-FFF2-40B4-BE49-F238E27FC236}">
                <a16:creationId xmlns:a16="http://schemas.microsoft.com/office/drawing/2014/main" id="{D1DEEB18-8EAE-4A47-8B96-05AD94F31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349501"/>
            <a:ext cx="23807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lamina perpendicularis </a:t>
            </a:r>
          </a:p>
          <a:p>
            <a:r>
              <a:rPr lang="cs-CZ" altLang="cs-CZ"/>
              <a:t>ossis ethmoidalis</a:t>
            </a:r>
          </a:p>
        </p:txBody>
      </p:sp>
      <p:sp>
        <p:nvSpPr>
          <p:cNvPr id="30737" name="Text Box 17">
            <a:extLst>
              <a:ext uri="{FF2B5EF4-FFF2-40B4-BE49-F238E27FC236}">
                <a16:creationId xmlns:a16="http://schemas.microsoft.com/office/drawing/2014/main" id="{6C7EED25-FF13-4F11-8459-239287D84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063" y="831850"/>
            <a:ext cx="2647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/>
              <a:t>SEPTUM NASI OSSEUM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AB658273-D5DA-48CC-AC76-733837ED8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7850" t="41254" r="16420"/>
          <a:stretch>
            <a:fillRect/>
          </a:stretch>
        </p:blipFill>
        <p:spPr bwMode="auto">
          <a:xfrm>
            <a:off x="167470" y="1184013"/>
            <a:ext cx="4392613" cy="477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A4B10DA-92CB-4EC8-B75C-F677D4C43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7306" y="571480"/>
            <a:ext cx="537798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Přímá spojovací šipka 11">
            <a:extLst>
              <a:ext uri="{FF2B5EF4-FFF2-40B4-BE49-F238E27FC236}">
                <a16:creationId xmlns:a16="http://schemas.microsoft.com/office/drawing/2014/main" id="{09DE294F-9BCD-47B9-A17A-E858C9B05412}"/>
              </a:ext>
            </a:extLst>
          </p:cNvPr>
          <p:cNvCxnSpPr/>
          <p:nvPr/>
        </p:nvCxnSpPr>
        <p:spPr>
          <a:xfrm flipV="1">
            <a:off x="4095736" y="4143380"/>
            <a:ext cx="2928958" cy="6429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3">
            <a:extLst>
              <a:ext uri="{FF2B5EF4-FFF2-40B4-BE49-F238E27FC236}">
                <a16:creationId xmlns:a16="http://schemas.microsoft.com/office/drawing/2014/main" id="{DF87CD2E-D588-476D-9CE5-F6D03BEEC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56" y="72388"/>
            <a:ext cx="4357718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latin typeface="Arial" charset="0"/>
              </a:rPr>
              <a:t>Regio</a:t>
            </a:r>
            <a:r>
              <a:rPr lang="cs-CZ" sz="2400" b="1" dirty="0">
                <a:latin typeface="Arial" charset="0"/>
              </a:rPr>
              <a:t> </a:t>
            </a:r>
            <a:r>
              <a:rPr lang="cs-CZ" sz="2400" b="1" dirty="0" err="1">
                <a:latin typeface="Arial" charset="0"/>
              </a:rPr>
              <a:t>parotideomasseterica</a:t>
            </a:r>
            <a:endParaRPr lang="cs-CZ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896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ossa infratemporalis (Unterschläfengrube) || Med-koM">
            <a:extLst>
              <a:ext uri="{FF2B5EF4-FFF2-40B4-BE49-F238E27FC236}">
                <a16:creationId xmlns:a16="http://schemas.microsoft.com/office/drawing/2014/main" id="{67B4C232-EC56-4E23-9F20-16712D9C2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560"/>
            <a:ext cx="12173985" cy="55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7E594502-A6CE-42E5-A16C-5512FAD09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760" y="105531"/>
            <a:ext cx="2886479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latin typeface="Arial" charset="0"/>
              </a:rPr>
              <a:t>Fossa</a:t>
            </a:r>
            <a:r>
              <a:rPr lang="cs-CZ" sz="2400" b="1" dirty="0">
                <a:latin typeface="Arial" charset="0"/>
              </a:rPr>
              <a:t> </a:t>
            </a:r>
            <a:r>
              <a:rPr lang="cs-CZ" sz="2400" b="1" dirty="0" err="1">
                <a:latin typeface="Arial" charset="0"/>
              </a:rPr>
              <a:t>temporalis</a:t>
            </a:r>
            <a:endParaRPr lang="cs-CZ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25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>
            <a:extLst>
              <a:ext uri="{FF2B5EF4-FFF2-40B4-BE49-F238E27FC236}">
                <a16:creationId xmlns:a16="http://schemas.microsoft.com/office/drawing/2014/main" id="{92FEFC9C-E8A6-4A61-A674-015AC277B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 t="15682" r="12113" b="4753"/>
          <a:stretch/>
        </p:blipFill>
        <p:spPr bwMode="auto">
          <a:xfrm>
            <a:off x="1524001" y="375205"/>
            <a:ext cx="7806611" cy="6468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22903FC-CE4F-4FF4-9330-2E0F55F4377A}"/>
              </a:ext>
            </a:extLst>
          </p:cNvPr>
          <p:cNvSpPr txBox="1"/>
          <p:nvPr/>
        </p:nvSpPr>
        <p:spPr>
          <a:xfrm flipH="1">
            <a:off x="7000940" y="375205"/>
            <a:ext cx="8289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skul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FDEBF8C3-B36C-4A27-AE3E-FE58DD01D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2244" y="14286"/>
            <a:ext cx="39549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err="1"/>
              <a:t>Temporal</a:t>
            </a:r>
            <a:r>
              <a:rPr lang="cs-CZ" altLang="cs-CZ" dirty="0"/>
              <a:t> </a:t>
            </a:r>
            <a:r>
              <a:rPr lang="cs-CZ" altLang="cs-CZ" dirty="0" err="1"/>
              <a:t>fossa</a:t>
            </a:r>
            <a:r>
              <a:rPr lang="cs-CZ" altLang="cs-CZ" dirty="0"/>
              <a:t> on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frontal</a:t>
            </a:r>
            <a:r>
              <a:rPr lang="cs-CZ" altLang="cs-CZ" dirty="0"/>
              <a:t> </a:t>
            </a:r>
            <a:r>
              <a:rPr lang="cs-CZ" altLang="cs-CZ" dirty="0" err="1"/>
              <a:t>section</a:t>
            </a:r>
            <a:endParaRPr lang="cs-CZ" alt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F6618960-8E2B-4B4F-A8B4-F6CC5879AE8A}"/>
              </a:ext>
            </a:extLst>
          </p:cNvPr>
          <p:cNvGrpSpPr/>
          <p:nvPr/>
        </p:nvGrpSpPr>
        <p:grpSpPr>
          <a:xfrm>
            <a:off x="2909595" y="107302"/>
            <a:ext cx="6372809" cy="6643396"/>
            <a:chOff x="4124131" y="709127"/>
            <a:chExt cx="4945224" cy="5178489"/>
          </a:xfrm>
        </p:grpSpPr>
        <p:pic>
          <p:nvPicPr>
            <p:cNvPr id="19458" name="Picture 2" descr="Fossa temporalis, fossa infratemporalis, fossa pterygopalatina(fazlas…">
              <a:extLst>
                <a:ext uri="{FF2B5EF4-FFF2-40B4-BE49-F238E27FC236}">
                  <a16:creationId xmlns:a16="http://schemas.microsoft.com/office/drawing/2014/main" id="{46148569-D3DB-49C2-BCA6-2CF787217E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38" t="5219" r="17760" b="6072"/>
            <a:stretch/>
          </p:blipFill>
          <p:spPr bwMode="auto">
            <a:xfrm>
              <a:off x="4124131" y="709127"/>
              <a:ext cx="4945224" cy="51784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0A2E1CC6-DED2-44E2-AB3D-0A1B52785A1D}"/>
                </a:ext>
              </a:extLst>
            </p:cNvPr>
            <p:cNvSpPr/>
            <p:nvPr/>
          </p:nvSpPr>
          <p:spPr>
            <a:xfrm>
              <a:off x="4124131" y="1045029"/>
              <a:ext cx="513183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4936E728-C5EB-43F5-95BB-A4DC17CCE5B7}"/>
                </a:ext>
              </a:extLst>
            </p:cNvPr>
            <p:cNvSpPr/>
            <p:nvPr/>
          </p:nvSpPr>
          <p:spPr>
            <a:xfrm>
              <a:off x="4124131" y="4497355"/>
              <a:ext cx="727787" cy="4478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9135F67A-5F26-4969-A100-A2BDD38992D5}"/>
                </a:ext>
              </a:extLst>
            </p:cNvPr>
            <p:cNvSpPr/>
            <p:nvPr/>
          </p:nvSpPr>
          <p:spPr>
            <a:xfrm>
              <a:off x="8453535" y="709127"/>
              <a:ext cx="615820" cy="7277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23652D29-936A-4A0F-9978-3F4F2F215695}"/>
                </a:ext>
              </a:extLst>
            </p:cNvPr>
            <p:cNvSpPr/>
            <p:nvPr/>
          </p:nvSpPr>
          <p:spPr>
            <a:xfrm>
              <a:off x="8556172" y="5197151"/>
              <a:ext cx="513183" cy="6904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 Box 3">
            <a:extLst>
              <a:ext uri="{FF2B5EF4-FFF2-40B4-BE49-F238E27FC236}">
                <a16:creationId xmlns:a16="http://schemas.microsoft.com/office/drawing/2014/main" id="{28BA61EA-A3B1-4FA2-BA30-CFB3A7FF2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31" y="69979"/>
            <a:ext cx="4357718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latin typeface="Arial" charset="0"/>
              </a:rPr>
              <a:t>Fossa</a:t>
            </a:r>
            <a:r>
              <a:rPr lang="cs-CZ" sz="2400" b="1" dirty="0">
                <a:latin typeface="Arial" charset="0"/>
              </a:rPr>
              <a:t> </a:t>
            </a:r>
            <a:r>
              <a:rPr lang="cs-CZ" sz="2400" b="1" dirty="0" err="1">
                <a:latin typeface="Arial" charset="0"/>
              </a:rPr>
              <a:t>infratemporalis</a:t>
            </a:r>
            <a:endParaRPr lang="cs-CZ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862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E19764A9-7C77-4A08-9D16-90FAC81E3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60" y="105530"/>
            <a:ext cx="4357718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latin typeface="Arial" charset="0"/>
              </a:rPr>
              <a:t>Fossa</a:t>
            </a:r>
            <a:r>
              <a:rPr lang="cs-CZ" sz="2400" b="1" dirty="0">
                <a:latin typeface="Arial" charset="0"/>
              </a:rPr>
              <a:t> </a:t>
            </a:r>
            <a:r>
              <a:rPr lang="cs-CZ" sz="2400" b="1" dirty="0" err="1">
                <a:latin typeface="Arial" charset="0"/>
              </a:rPr>
              <a:t>pterygopalatina</a:t>
            </a:r>
            <a:endParaRPr lang="cs-CZ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071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C86DC30C-F69C-491A-8AB3-5F6A878E7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110" y="549216"/>
            <a:ext cx="4723889" cy="315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036A76C1-5DD7-4BCE-9A68-F6ECC84EA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823" y="135147"/>
            <a:ext cx="4357718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latin typeface="Arial" charset="0"/>
              </a:rPr>
              <a:t>Regio</a:t>
            </a:r>
            <a:r>
              <a:rPr lang="cs-CZ" sz="2400" b="1" dirty="0">
                <a:latin typeface="Arial" charset="0"/>
              </a:rPr>
              <a:t> </a:t>
            </a:r>
            <a:r>
              <a:rPr lang="cs-CZ" sz="2400" b="1" dirty="0" err="1">
                <a:latin typeface="Arial" charset="0"/>
              </a:rPr>
              <a:t>orbitalis</a:t>
            </a:r>
            <a:endParaRPr lang="cs-CZ" sz="2400" dirty="0">
              <a:latin typeface="Arial" charset="0"/>
            </a:endParaRPr>
          </a:p>
        </p:txBody>
      </p:sp>
      <p:pic>
        <p:nvPicPr>
          <p:cNvPr id="9" name="Picture 2" descr="No Image Available!">
            <a:extLst>
              <a:ext uri="{FF2B5EF4-FFF2-40B4-BE49-F238E27FC236}">
                <a16:creationId xmlns:a16="http://schemas.microsoft.com/office/drawing/2014/main" id="{2D4561C6-9D39-4B96-A1FD-E1ABCD9AE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 b="14030"/>
          <a:stretch>
            <a:fillRect/>
          </a:stretch>
        </p:blipFill>
        <p:spPr bwMode="auto">
          <a:xfrm>
            <a:off x="1" y="596813"/>
            <a:ext cx="7468110" cy="305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No Image Available!">
            <a:extLst>
              <a:ext uri="{FF2B5EF4-FFF2-40B4-BE49-F238E27FC236}">
                <a16:creationId xmlns:a16="http://schemas.microsoft.com/office/drawing/2014/main" id="{5C7B701C-FB03-4587-A5B1-3A47D716D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5" t="15750" r="21516" b="14952"/>
          <a:stretch>
            <a:fillRect/>
          </a:stretch>
        </p:blipFill>
        <p:spPr bwMode="auto">
          <a:xfrm>
            <a:off x="0" y="3655367"/>
            <a:ext cx="3313112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D7F6EC7-084B-44C2-9C9A-769C26662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91"/>
          <a:stretch>
            <a:fillRect/>
          </a:stretch>
        </p:blipFill>
        <p:spPr bwMode="auto">
          <a:xfrm>
            <a:off x="3520751" y="3655367"/>
            <a:ext cx="3563938" cy="320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20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A840E97-5A35-4F12-BB61-2B767B7FD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74687"/>
            <a:ext cx="5131160" cy="5508625"/>
          </a:xfrm>
          <a:prstGeom prst="rect">
            <a:avLst/>
          </a:prstGeom>
        </p:spPr>
      </p:pic>
      <p:pic>
        <p:nvPicPr>
          <p:cNvPr id="1028" name="Picture 4" descr="Imaging the brain at multiple size scales - Scienmag | Brain drawing, Brain  images, Surreal artwork">
            <a:extLst>
              <a:ext uri="{FF2B5EF4-FFF2-40B4-BE49-F238E27FC236}">
                <a16:creationId xmlns:a16="http://schemas.microsoft.com/office/drawing/2014/main" id="{B45E42D0-A7E0-4DC4-8F6F-75962B094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9" r="17402"/>
          <a:stretch/>
        </p:blipFill>
        <p:spPr bwMode="auto">
          <a:xfrm>
            <a:off x="526096" y="1219686"/>
            <a:ext cx="5275517" cy="429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296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Obrázek 1">
            <a:extLst>
              <a:ext uri="{FF2B5EF4-FFF2-40B4-BE49-F238E27FC236}">
                <a16:creationId xmlns:a16="http://schemas.microsoft.com/office/drawing/2014/main" id="{6D0C37C1-CC4F-4276-BA82-027BEB29B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9" t="6950" r="22391" b="16400"/>
          <a:stretch>
            <a:fillRect/>
          </a:stretch>
        </p:blipFill>
        <p:spPr bwMode="auto">
          <a:xfrm>
            <a:off x="0" y="152400"/>
            <a:ext cx="52959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No Image Available!">
            <a:extLst>
              <a:ext uri="{FF2B5EF4-FFF2-40B4-BE49-F238E27FC236}">
                <a16:creationId xmlns:a16="http://schemas.microsoft.com/office/drawing/2014/main" id="{A2A9F805-4003-4B71-9866-DE9A646B8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5" r="28728" b="44351"/>
          <a:stretch>
            <a:fillRect/>
          </a:stretch>
        </p:blipFill>
        <p:spPr bwMode="auto">
          <a:xfrm>
            <a:off x="6096000" y="62491"/>
            <a:ext cx="6026053" cy="67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Obrázek 1">
            <a:extLst>
              <a:ext uri="{FF2B5EF4-FFF2-40B4-BE49-F238E27FC236}">
                <a16:creationId xmlns:a16="http://schemas.microsoft.com/office/drawing/2014/main" id="{2C9828DC-A22B-4359-A84C-1AEE72346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2530" r="24013" b="9154"/>
          <a:stretch>
            <a:fillRect/>
          </a:stretch>
        </p:blipFill>
        <p:spPr bwMode="auto">
          <a:xfrm>
            <a:off x="0" y="0"/>
            <a:ext cx="5580062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kupina 8">
            <a:extLst>
              <a:ext uri="{FF2B5EF4-FFF2-40B4-BE49-F238E27FC236}">
                <a16:creationId xmlns:a16="http://schemas.microsoft.com/office/drawing/2014/main" id="{7F41C5B4-DE3A-4DDE-9490-8D47582E0084}"/>
              </a:ext>
            </a:extLst>
          </p:cNvPr>
          <p:cNvGrpSpPr>
            <a:grpSpLocks/>
          </p:cNvGrpSpPr>
          <p:nvPr/>
        </p:nvGrpSpPr>
        <p:grpSpPr bwMode="auto">
          <a:xfrm>
            <a:off x="5580062" y="0"/>
            <a:ext cx="6611938" cy="3890865"/>
            <a:chOff x="0" y="0"/>
            <a:chExt cx="7202466" cy="4283420"/>
          </a:xfrm>
        </p:grpSpPr>
        <p:pic>
          <p:nvPicPr>
            <p:cNvPr id="6" name="Picture 8" descr="No Image Available!">
              <a:extLst>
                <a:ext uri="{FF2B5EF4-FFF2-40B4-BE49-F238E27FC236}">
                  <a16:creationId xmlns:a16="http://schemas.microsoft.com/office/drawing/2014/main" id="{88A84D60-4476-40C1-A69A-F40221C14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0" t="11926" r="16270" b="17702"/>
            <a:stretch>
              <a:fillRect/>
            </a:stretch>
          </p:blipFill>
          <p:spPr bwMode="auto">
            <a:xfrm>
              <a:off x="1666" y="34948"/>
              <a:ext cx="7200800" cy="42484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A4CD2F6A-E8B3-493F-88BA-49AE2B77F2C6}"/>
                </a:ext>
              </a:extLst>
            </p:cNvPr>
            <p:cNvSpPr/>
            <p:nvPr/>
          </p:nvSpPr>
          <p:spPr>
            <a:xfrm>
              <a:off x="0" y="0"/>
              <a:ext cx="611186" cy="21321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7FE71951-AA80-4635-98DC-012A17331A9E}"/>
                </a:ext>
              </a:extLst>
            </p:cNvPr>
            <p:cNvSpPr/>
            <p:nvPr/>
          </p:nvSpPr>
          <p:spPr>
            <a:xfrm>
              <a:off x="611186" y="0"/>
              <a:ext cx="2376480" cy="15574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dirty="0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1C326EF8-C2C5-49A1-BFC6-54E52401F365}"/>
                </a:ext>
              </a:extLst>
            </p:cNvPr>
            <p:cNvSpPr/>
            <p:nvPr/>
          </p:nvSpPr>
          <p:spPr>
            <a:xfrm>
              <a:off x="2771767" y="0"/>
              <a:ext cx="1728783" cy="5493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87CC97BF-5407-4FF1-939C-B07FC2ED5E0C}"/>
                </a:ext>
              </a:extLst>
            </p:cNvPr>
            <p:cNvSpPr/>
            <p:nvPr/>
          </p:nvSpPr>
          <p:spPr>
            <a:xfrm>
              <a:off x="2700330" y="333402"/>
              <a:ext cx="1295396" cy="547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F26B3287-9F9D-44F8-9E9B-F0E042B1337D}"/>
                </a:ext>
              </a:extLst>
            </p:cNvPr>
            <p:cNvSpPr/>
            <p:nvPr/>
          </p:nvSpPr>
          <p:spPr>
            <a:xfrm>
              <a:off x="2484430" y="701732"/>
              <a:ext cx="1112834" cy="477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7">
            <a:extLst>
              <a:ext uri="{FF2B5EF4-FFF2-40B4-BE49-F238E27FC236}">
                <a16:creationId xmlns:a16="http://schemas.microsoft.com/office/drawing/2014/main" id="{D590F59A-D9F0-4488-9949-EB7583609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095" y="566769"/>
            <a:ext cx="4889775" cy="605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4">
            <a:extLst>
              <a:ext uri="{FF2B5EF4-FFF2-40B4-BE49-F238E27FC236}">
                <a16:creationId xmlns:a16="http://schemas.microsoft.com/office/drawing/2014/main" id="{5A5902D2-45F2-4F92-9516-11BDC06E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 b="1689"/>
          <a:stretch>
            <a:fillRect/>
          </a:stretch>
        </p:blipFill>
        <p:spPr bwMode="auto">
          <a:xfrm>
            <a:off x="35718" y="100239"/>
            <a:ext cx="5730599" cy="671112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BED41-C18E-4E31-9D2A-F84ECD607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1"/>
          <a:stretch>
            <a:fillRect/>
          </a:stretch>
        </p:blipFill>
        <p:spPr bwMode="auto">
          <a:xfrm>
            <a:off x="4242322" y="100239"/>
            <a:ext cx="2741612" cy="2252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CA9B2109-39D8-4199-97BD-B66CB8528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7154" y="37392"/>
            <a:ext cx="4357718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latin typeface="Arial" charset="0"/>
              </a:rPr>
              <a:t>Styloid</a:t>
            </a:r>
            <a:r>
              <a:rPr lang="cs-CZ" sz="2400" b="1" dirty="0">
                <a:latin typeface="Arial" charset="0"/>
              </a:rPr>
              <a:t> septum</a:t>
            </a:r>
            <a:endParaRPr lang="cs-CZ" sz="2400" dirty="0">
              <a:latin typeface="Arial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0ED18C12-9226-4B0B-AD32-F9D742686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8452" y="3910372"/>
            <a:ext cx="3585164" cy="1015663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latin typeface="Arial" charset="0"/>
              </a:rPr>
              <a:t>Parapharyngeal</a:t>
            </a:r>
            <a:r>
              <a:rPr lang="cs-CZ" sz="2400" b="1" dirty="0">
                <a:latin typeface="Arial" charset="0"/>
              </a:rPr>
              <a:t> </a:t>
            </a:r>
            <a:r>
              <a:rPr lang="cs-CZ" sz="2400" b="1" dirty="0" err="1">
                <a:latin typeface="Arial" charset="0"/>
              </a:rPr>
              <a:t>space</a:t>
            </a:r>
            <a:endParaRPr lang="cs-CZ" sz="2400" b="1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2400" b="1" dirty="0" err="1">
                <a:latin typeface="Arial" charset="0"/>
              </a:rPr>
              <a:t>Retropharyngeal</a:t>
            </a:r>
            <a:r>
              <a:rPr lang="cs-CZ" sz="2400" b="1" dirty="0">
                <a:latin typeface="Arial" charset="0"/>
              </a:rPr>
              <a:t> </a:t>
            </a:r>
            <a:r>
              <a:rPr lang="cs-CZ" sz="2400" b="1" dirty="0" err="1">
                <a:latin typeface="Arial" charset="0"/>
              </a:rPr>
              <a:t>space</a:t>
            </a:r>
            <a:endParaRPr lang="cs-CZ" sz="2400" dirty="0">
              <a:latin typeface="Arial" charset="0"/>
            </a:endParaRP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A97D1147-4A81-4B45-A6AE-4DA0D0831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t="10791" r="14951" b="5486"/>
          <a:stretch>
            <a:fillRect/>
          </a:stretch>
        </p:blipFill>
        <p:spPr bwMode="auto">
          <a:xfrm>
            <a:off x="0" y="39687"/>
            <a:ext cx="7092950" cy="681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1974072-FD69-425F-A507-2C0C7096B3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6" r="6737"/>
          <a:stretch/>
        </p:blipFill>
        <p:spPr>
          <a:xfrm>
            <a:off x="7092950" y="850714"/>
            <a:ext cx="5016759" cy="5967599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816CF9FB-64CE-4A0C-96E6-F4AE46E76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6199" y="214368"/>
            <a:ext cx="2653213" cy="46166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latin typeface="Arial" charset="0"/>
              </a:rPr>
              <a:t>Neck</a:t>
            </a:r>
            <a:r>
              <a:rPr lang="cs-CZ" sz="2400" b="1" dirty="0">
                <a:latin typeface="Arial" charset="0"/>
              </a:rPr>
              <a:t> </a:t>
            </a:r>
            <a:r>
              <a:rPr lang="cs-CZ" sz="2400" b="1" dirty="0" err="1">
                <a:latin typeface="Arial" charset="0"/>
              </a:rPr>
              <a:t>regiones</a:t>
            </a:r>
            <a:endParaRPr lang="cs-CZ" sz="24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F34C927A-AA28-402D-B290-CE1937F79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5" y="5991556"/>
            <a:ext cx="4357718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latin typeface="Arial" charset="0"/>
              </a:rPr>
              <a:t>Trigonum</a:t>
            </a:r>
            <a:r>
              <a:rPr lang="cs-CZ" sz="2400" b="1" dirty="0">
                <a:latin typeface="Arial" charset="0"/>
              </a:rPr>
              <a:t> </a:t>
            </a:r>
            <a:r>
              <a:rPr lang="cs-CZ" sz="2400" b="1" dirty="0" err="1">
                <a:latin typeface="Arial" charset="0"/>
              </a:rPr>
              <a:t>submandibulare</a:t>
            </a:r>
            <a:endParaRPr lang="cs-CZ" sz="2400" dirty="0">
              <a:latin typeface="Arial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3A7260C3-37EF-4FDA-AB55-5AAACB7CA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960" y="5991556"/>
            <a:ext cx="5564365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latin typeface="Arial" charset="0"/>
              </a:rPr>
              <a:t>Trigonum</a:t>
            </a:r>
            <a:r>
              <a:rPr lang="cs-CZ" sz="2400" b="1" dirty="0">
                <a:latin typeface="Arial" charset="0"/>
              </a:rPr>
              <a:t> </a:t>
            </a:r>
            <a:r>
              <a:rPr lang="cs-CZ" sz="2400" b="1" dirty="0" err="1">
                <a:latin typeface="Arial" charset="0"/>
              </a:rPr>
              <a:t>submentale</a:t>
            </a:r>
            <a:r>
              <a:rPr lang="cs-CZ" sz="2400" b="1" dirty="0">
                <a:latin typeface="Arial" charset="0"/>
              </a:rPr>
              <a:t>, </a:t>
            </a:r>
            <a:r>
              <a:rPr lang="cs-CZ" sz="2400" b="1" dirty="0" err="1">
                <a:latin typeface="Arial" charset="0"/>
              </a:rPr>
              <a:t>omotracheale</a:t>
            </a:r>
            <a:endParaRPr lang="cs-CZ" sz="2400" dirty="0">
              <a:latin typeface="Arial" charset="0"/>
            </a:endParaRPr>
          </a:p>
        </p:txBody>
      </p:sp>
      <p:pic>
        <p:nvPicPr>
          <p:cNvPr id="7" name="Picture 19" descr="Koniotomie">
            <a:extLst>
              <a:ext uri="{FF2B5EF4-FFF2-40B4-BE49-F238E27FC236}">
                <a16:creationId xmlns:a16="http://schemas.microsoft.com/office/drawing/2014/main" id="{DDD027C9-EEEE-4603-B1C0-81C8A4914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t="18169" r="26193" b="5287"/>
          <a:stretch/>
        </p:blipFill>
        <p:spPr bwMode="auto">
          <a:xfrm>
            <a:off x="9117143" y="51318"/>
            <a:ext cx="3074857" cy="409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C0C1A97-C364-4256-8D09-E2CC2B53F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t="3331" b="5638"/>
          <a:stretch/>
        </p:blipFill>
        <p:spPr>
          <a:xfrm>
            <a:off x="4231593" y="0"/>
            <a:ext cx="5313571" cy="5212617"/>
          </a:xfrm>
          <a:prstGeom prst="rect">
            <a:avLst/>
          </a:prstGeom>
        </p:spPr>
      </p:pic>
      <p:pic>
        <p:nvPicPr>
          <p:cNvPr id="9" name="Picture 4" descr="sejmout0010">
            <a:extLst>
              <a:ext uri="{FF2B5EF4-FFF2-40B4-BE49-F238E27FC236}">
                <a16:creationId xmlns:a16="http://schemas.microsoft.com/office/drawing/2014/main" id="{F5485B6E-196A-4442-A6E0-5E11B5536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3" b="89931" l="9938" r="95109">
                        <a14:foregroundMark x1="80280" y1="13021" x2="80280" y2="13021"/>
                        <a14:foregroundMark x1="81366" y1="15365" x2="81366" y2="15365"/>
                        <a14:foregroundMark x1="81988" y1="17188" x2="81988" y2="16667"/>
                        <a14:foregroundMark x1="82842" y1="16840" x2="82842" y2="16840"/>
                        <a14:foregroundMark x1="84550" y1="19097" x2="84550" y2="19097"/>
                        <a14:foregroundMark x1="83307" y1="17708" x2="83307" y2="17708"/>
                        <a14:foregroundMark x1="82065" y1="15538" x2="82065" y2="15538"/>
                        <a14:foregroundMark x1="83307" y1="16319" x2="83307" y2="16319"/>
                        <a14:foregroundMark x1="83463" y1="18403" x2="83929" y2="18924"/>
                        <a14:foregroundMark x1="84783" y1="20399" x2="84783" y2="20399"/>
                        <a14:foregroundMark x1="86025" y1="22569" x2="87267" y2="23090"/>
                        <a14:foregroundMark x1="88587" y1="24826" x2="88587" y2="24826"/>
                        <a14:foregroundMark x1="89907" y1="26128" x2="90994" y2="26823"/>
                        <a14:foregroundMark x1="93090" y1="27691" x2="93556" y2="27951"/>
                        <a14:foregroundMark x1="94953" y1="29514" x2="95109" y2="30382"/>
                        <a14:foregroundMark x1="94798" y1="31684" x2="94332" y2="32899"/>
                        <a14:foregroundMark x1="94332" y1="34028" x2="93711" y2="34896"/>
                        <a14:foregroundMark x1="93090" y1="35938" x2="93090" y2="35938"/>
                        <a14:foregroundMark x1="91304" y1="37413" x2="90373" y2="38628"/>
                        <a14:foregroundMark x1="89363" y1="38976" x2="88742" y2="39757"/>
                        <a14:foregroundMark x1="88276" y1="39931" x2="88276" y2="39931"/>
                        <a14:foregroundMark x1="87267" y1="40451" x2="87267" y2="40451"/>
                        <a14:foregroundMark x1="86491" y1="43142" x2="87112" y2="44705"/>
                        <a14:foregroundMark x1="87112" y1="45052" x2="87112" y2="46528"/>
                        <a14:foregroundMark x1="86957" y1="49392" x2="86801" y2="51389"/>
                        <a14:foregroundMark x1="86335" y1="51910" x2="86335" y2="52431"/>
                        <a14:foregroundMark x1="85714" y1="55469" x2="85093" y2="56684"/>
                        <a14:foregroundMark x1="84705" y1="57292" x2="84705" y2="59201"/>
                        <a14:foregroundMark x1="84394" y1="59549" x2="84783" y2="62413"/>
                        <a14:foregroundMark x1="84783" y1="63368" x2="84938" y2="64757"/>
                        <a14:foregroundMark x1="85093" y1="66753" x2="80357" y2="74653"/>
                        <a14:foregroundMark x1="80357" y1="74653" x2="86491" y2="67101"/>
                        <a14:foregroundMark x1="86491" y1="67101" x2="84938" y2="57465"/>
                        <a14:foregroundMark x1="84938" y1="57465" x2="87345" y2="48611"/>
                        <a14:foregroundMark x1="87345" y1="48611" x2="73447" y2="37240"/>
                        <a14:foregroundMark x1="73447" y1="37240" x2="91149" y2="40191"/>
                        <a14:foregroundMark x1="91149" y1="40191" x2="94255" y2="31163"/>
                        <a14:foregroundMark x1="94255" y1="31163" x2="88975" y2="23003"/>
                        <a14:foregroundMark x1="88975" y1="23003" x2="81289" y2="18490"/>
                        <a14:foregroundMark x1="81289" y1="18490" x2="93323" y2="31944"/>
                        <a14:foregroundMark x1="93323" y1="31944" x2="81910" y2="17274"/>
                        <a14:foregroundMark x1="81910" y1="17274" x2="88820" y2="22049"/>
                        <a14:foregroundMark x1="88820" y1="22049" x2="94177" y2="30035"/>
                        <a14:foregroundMark x1="94177" y1="30035" x2="89053" y2="38281"/>
                        <a14:foregroundMark x1="89053" y1="38281" x2="80124" y2="32378"/>
                        <a14:foregroundMark x1="80124" y1="32378" x2="79425" y2="32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7" t="15272" r="4152" b="17965"/>
          <a:stretch/>
        </p:blipFill>
        <p:spPr bwMode="auto">
          <a:xfrm>
            <a:off x="22653" y="284583"/>
            <a:ext cx="4754062" cy="331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394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CD490C97-C29F-4C9C-A304-E55FC7B28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4" b="22348"/>
          <a:stretch>
            <a:fillRect/>
          </a:stretch>
        </p:blipFill>
        <p:spPr bwMode="auto">
          <a:xfrm>
            <a:off x="1524001" y="1"/>
            <a:ext cx="7451725" cy="68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:a16="http://schemas.microsoft.com/office/drawing/2014/main" id="{BB809B44-9A81-4388-AE03-1B96CCC36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801" y="496888"/>
            <a:ext cx="11833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mandibula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10AAF95B-42F7-49CA-9C83-5AD759CE2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6" y="4149725"/>
            <a:ext cx="11833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mandibula</a:t>
            </a:r>
          </a:p>
        </p:txBody>
      </p:sp>
      <p:sp>
        <p:nvSpPr>
          <p:cNvPr id="12295" name="Text Box 7">
            <a:extLst>
              <a:ext uri="{FF2B5EF4-FFF2-40B4-BE49-F238E27FC236}">
                <a16:creationId xmlns:a16="http://schemas.microsoft.com/office/drawing/2014/main" id="{E7563685-13B9-4264-B670-B2F2D6F17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5863" y="2800350"/>
            <a:ext cx="14167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Os hyoideum</a:t>
            </a:r>
          </a:p>
        </p:txBody>
      </p:sp>
      <p:sp>
        <p:nvSpPr>
          <p:cNvPr id="12296" name="Rectangle 8">
            <a:extLst>
              <a:ext uri="{FF2B5EF4-FFF2-40B4-BE49-F238E27FC236}">
                <a16:creationId xmlns:a16="http://schemas.microsoft.com/office/drawing/2014/main" id="{15356126-C1E5-406C-988B-88A854FE4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5" y="6491288"/>
            <a:ext cx="14167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Os hyoideum</a:t>
            </a:r>
          </a:p>
        </p:txBody>
      </p:sp>
      <p:sp>
        <p:nvSpPr>
          <p:cNvPr id="12297" name="Text Box 9">
            <a:extLst>
              <a:ext uri="{FF2B5EF4-FFF2-40B4-BE49-F238E27FC236}">
                <a16:creationId xmlns:a16="http://schemas.microsoft.com/office/drawing/2014/main" id="{7B19833B-332D-43BB-8203-C8F57AE68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3926" y="1647825"/>
            <a:ext cx="27507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Venter anterior m.digastrici</a:t>
            </a:r>
          </a:p>
        </p:txBody>
      </p:sp>
      <p:sp>
        <p:nvSpPr>
          <p:cNvPr id="12298" name="Rectangle 10">
            <a:extLst>
              <a:ext uri="{FF2B5EF4-FFF2-40B4-BE49-F238E27FC236}">
                <a16:creationId xmlns:a16="http://schemas.microsoft.com/office/drawing/2014/main" id="{447D5515-2C59-4FA9-A95E-7EB12D13A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5229225"/>
            <a:ext cx="27507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Venter anterior m.digastrici</a:t>
            </a:r>
          </a:p>
        </p:txBody>
      </p:sp>
      <p:sp>
        <p:nvSpPr>
          <p:cNvPr id="12299" name="Text Box 11">
            <a:extLst>
              <a:ext uri="{FF2B5EF4-FFF2-40B4-BE49-F238E27FC236}">
                <a16:creationId xmlns:a16="http://schemas.microsoft.com/office/drawing/2014/main" id="{E6375496-018A-4312-BED2-8B86DF10D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2205038"/>
            <a:ext cx="28512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Venter posterior m.digastrici</a:t>
            </a:r>
          </a:p>
        </p:txBody>
      </p:sp>
      <p:sp>
        <p:nvSpPr>
          <p:cNvPr id="12300" name="Rectangle 12">
            <a:extLst>
              <a:ext uri="{FF2B5EF4-FFF2-40B4-BE49-F238E27FC236}">
                <a16:creationId xmlns:a16="http://schemas.microsoft.com/office/drawing/2014/main" id="{3265C787-4BEB-4E3B-AAE7-659F5136C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149726"/>
            <a:ext cx="17713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Venter posterior </a:t>
            </a:r>
          </a:p>
          <a:p>
            <a:r>
              <a:rPr lang="cs-CZ" altLang="cs-CZ"/>
              <a:t>m.digastrici</a:t>
            </a:r>
          </a:p>
        </p:txBody>
      </p:sp>
      <p:sp>
        <p:nvSpPr>
          <p:cNvPr id="12301" name="Line 13">
            <a:extLst>
              <a:ext uri="{FF2B5EF4-FFF2-40B4-BE49-F238E27FC236}">
                <a16:creationId xmlns:a16="http://schemas.microsoft.com/office/drawing/2014/main" id="{E25EEFAC-6EA4-4822-8E42-12EB24886D0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00375" y="5516563"/>
            <a:ext cx="1582738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2" name="Text Box 14">
            <a:extLst>
              <a:ext uri="{FF2B5EF4-FFF2-40B4-BE49-F238E27FC236}">
                <a16:creationId xmlns:a16="http://schemas.microsoft.com/office/drawing/2014/main" id="{B2F1E1EF-A7C7-4BD7-8A9D-BCDA768E1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157788"/>
            <a:ext cx="15044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n.hypoglossus</a:t>
            </a:r>
          </a:p>
        </p:txBody>
      </p:sp>
      <p:sp>
        <p:nvSpPr>
          <p:cNvPr id="12303" name="Text Box 15">
            <a:extLst>
              <a:ext uri="{FF2B5EF4-FFF2-40B4-BE49-F238E27FC236}">
                <a16:creationId xmlns:a16="http://schemas.microsoft.com/office/drawing/2014/main" id="{314CEB3A-3C61-47F3-8AA7-0305F1E43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6" y="333375"/>
            <a:ext cx="29858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Trigonum submandibulare</a:t>
            </a:r>
          </a:p>
        </p:txBody>
      </p:sp>
      <p:sp>
        <p:nvSpPr>
          <p:cNvPr id="12304" name="Line 16">
            <a:extLst>
              <a:ext uri="{FF2B5EF4-FFF2-40B4-BE49-F238E27FC236}">
                <a16:creationId xmlns:a16="http://schemas.microsoft.com/office/drawing/2014/main" id="{8E18E98F-783D-4F2B-AAD7-4E628816C4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35638" y="4149725"/>
            <a:ext cx="576262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5" name="Text Box 17">
            <a:extLst>
              <a:ext uri="{FF2B5EF4-FFF2-40B4-BE49-F238E27FC236}">
                <a16:creationId xmlns:a16="http://schemas.microsoft.com/office/drawing/2014/main" id="{656D2CCE-43B7-4A27-A30B-99F966FF5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288" y="3881438"/>
            <a:ext cx="17282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m.mylohyoideus</a:t>
            </a:r>
          </a:p>
        </p:txBody>
      </p:sp>
      <p:sp>
        <p:nvSpPr>
          <p:cNvPr id="12306" name="Line 18">
            <a:extLst>
              <a:ext uri="{FF2B5EF4-FFF2-40B4-BE49-F238E27FC236}">
                <a16:creationId xmlns:a16="http://schemas.microsoft.com/office/drawing/2014/main" id="{207F2606-611F-4136-A668-4861FF2F1A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6500" y="5876926"/>
            <a:ext cx="1079500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7" name="Text Box 19">
            <a:extLst>
              <a:ext uri="{FF2B5EF4-FFF2-40B4-BE49-F238E27FC236}">
                <a16:creationId xmlns:a16="http://schemas.microsoft.com/office/drawing/2014/main" id="{63FF4BAE-4F49-4F6E-A968-041FCC7D4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9825" y="5727700"/>
            <a:ext cx="2116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Trigonum Pirogovi</a:t>
            </a:r>
          </a:p>
        </p:txBody>
      </p:sp>
      <p:sp>
        <p:nvSpPr>
          <p:cNvPr id="12308" name="Line 20">
            <a:extLst>
              <a:ext uri="{FF2B5EF4-FFF2-40B4-BE49-F238E27FC236}">
                <a16:creationId xmlns:a16="http://schemas.microsoft.com/office/drawing/2014/main" id="{86AD8AEE-97CC-465A-9969-D601BD62AF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87713" y="6021388"/>
            <a:ext cx="86360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9" name="Text Box 21">
            <a:extLst>
              <a:ext uri="{FF2B5EF4-FFF2-40B4-BE49-F238E27FC236}">
                <a16:creationId xmlns:a16="http://schemas.microsoft.com/office/drawing/2014/main" id="{5263E616-B9BF-4973-905A-989630497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314" y="5943600"/>
            <a:ext cx="17973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 err="1"/>
              <a:t>Beclard´s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angle</a:t>
            </a:r>
            <a:endParaRPr lang="cs-CZ" altLang="cs-CZ" sz="20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8E16E663-6E29-41B2-AE40-E8C081E56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t="8122" r="16066" b="46111"/>
          <a:stretch>
            <a:fillRect/>
          </a:stretch>
        </p:blipFill>
        <p:spPr bwMode="auto">
          <a:xfrm>
            <a:off x="0" y="0"/>
            <a:ext cx="7483151" cy="396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WOCHE 3: Trigonum caroticum, Regio colli media, Regio brachii ...">
            <a:extLst>
              <a:ext uri="{FF2B5EF4-FFF2-40B4-BE49-F238E27FC236}">
                <a16:creationId xmlns:a16="http://schemas.microsoft.com/office/drawing/2014/main" id="{3A3801FA-6725-4454-A9AF-5BC3A512B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508" y="0"/>
            <a:ext cx="4733139" cy="517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rombendarteriektomie der A. carotis mit boviner Pericardpatch ...">
            <a:extLst>
              <a:ext uri="{FF2B5EF4-FFF2-40B4-BE49-F238E27FC236}">
                <a16:creationId xmlns:a16="http://schemas.microsoft.com/office/drawing/2014/main" id="{BF50BDAB-9170-4157-9F9E-329C4D9B9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t="7529" r="9323" b="4455"/>
          <a:stretch/>
        </p:blipFill>
        <p:spPr bwMode="auto">
          <a:xfrm>
            <a:off x="5662355" y="3107094"/>
            <a:ext cx="3397032" cy="375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Regio scm">
            <a:extLst>
              <a:ext uri="{FF2B5EF4-FFF2-40B4-BE49-F238E27FC236}">
                <a16:creationId xmlns:a16="http://schemas.microsoft.com/office/drawing/2014/main" id="{995205D5-9138-44AF-B1F7-78425D380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1" t="14389" r="19311" b="5869"/>
          <a:stretch/>
        </p:blipFill>
        <p:spPr bwMode="auto">
          <a:xfrm>
            <a:off x="0" y="1215682"/>
            <a:ext cx="6095999" cy="558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10D1E5B-8917-4E55-8362-687A4E02BF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t="3331" b="5638"/>
          <a:stretch/>
        </p:blipFill>
        <p:spPr>
          <a:xfrm>
            <a:off x="6450563" y="1215682"/>
            <a:ext cx="5500395" cy="539589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4613322-FBB4-4623-BE1E-237E8F54C572}"/>
              </a:ext>
            </a:extLst>
          </p:cNvPr>
          <p:cNvSpPr txBox="1"/>
          <p:nvPr/>
        </p:nvSpPr>
        <p:spPr>
          <a:xfrm>
            <a:off x="3471750" y="135082"/>
            <a:ext cx="5448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Regio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sternocleidomastoidea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659430DE-DBF2-46CB-9187-BB98530B0B53}"/>
              </a:ext>
            </a:extLst>
          </p:cNvPr>
          <p:cNvCxnSpPr>
            <a:cxnSpLocks/>
          </p:cNvCxnSpPr>
          <p:nvPr/>
        </p:nvCxnSpPr>
        <p:spPr>
          <a:xfrm flipH="1">
            <a:off x="8985380" y="2351314"/>
            <a:ext cx="261258" cy="6997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C305F2B8-CB31-4E96-8972-8D013722AFC0}"/>
              </a:ext>
            </a:extLst>
          </p:cNvPr>
          <p:cNvCxnSpPr>
            <a:cxnSpLocks/>
          </p:cNvCxnSpPr>
          <p:nvPr/>
        </p:nvCxnSpPr>
        <p:spPr>
          <a:xfrm>
            <a:off x="9237306" y="2313992"/>
            <a:ext cx="289249" cy="7371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CD177183-DA3D-4E8F-B920-832BDF86E7F1}"/>
              </a:ext>
            </a:extLst>
          </p:cNvPr>
          <p:cNvCxnSpPr/>
          <p:nvPr/>
        </p:nvCxnSpPr>
        <p:spPr>
          <a:xfrm flipH="1">
            <a:off x="8985380" y="3051110"/>
            <a:ext cx="541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730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latysma">
            <a:extLst>
              <a:ext uri="{FF2B5EF4-FFF2-40B4-BE49-F238E27FC236}">
                <a16:creationId xmlns:a16="http://schemas.microsoft.com/office/drawing/2014/main" id="{7D2840C2-7E25-4A46-937F-945C4E3CC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0" t="26361" r="26934" b="9121"/>
          <a:stretch/>
        </p:blipFill>
        <p:spPr>
          <a:xfrm>
            <a:off x="279297" y="1206219"/>
            <a:ext cx="3754370" cy="415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4AE24A3-DEAC-45DA-9153-CCCAE79D8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017" y="1003914"/>
            <a:ext cx="3977788" cy="436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A3463EC-EC7D-4F41-9856-8573CDA05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" b="2604"/>
          <a:stretch/>
        </p:blipFill>
        <p:spPr bwMode="auto">
          <a:xfrm>
            <a:off x="8355694" y="1206219"/>
            <a:ext cx="3796562" cy="444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5B63AA9-048E-4450-8E25-E40122B820E0}"/>
              </a:ext>
            </a:extLst>
          </p:cNvPr>
          <p:cNvSpPr txBox="1"/>
          <p:nvPr/>
        </p:nvSpPr>
        <p:spPr>
          <a:xfrm>
            <a:off x="4617068" y="226338"/>
            <a:ext cx="4085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Regio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colli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laterale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506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28047B64-6FCB-4FF9-B377-150CD8AA49B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23962" y="4301931"/>
            <a:ext cx="3455988" cy="649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Arc 5">
            <a:extLst>
              <a:ext uri="{FF2B5EF4-FFF2-40B4-BE49-F238E27FC236}">
                <a16:creationId xmlns:a16="http://schemas.microsoft.com/office/drawing/2014/main" id="{614DC059-19D2-4BDF-A655-59D1763C4E5C}"/>
              </a:ext>
            </a:extLst>
          </p:cNvPr>
          <p:cNvSpPr>
            <a:spLocks/>
          </p:cNvSpPr>
          <p:nvPr/>
        </p:nvSpPr>
        <p:spPr bwMode="auto">
          <a:xfrm rot="20139276">
            <a:off x="2300287" y="4079681"/>
            <a:ext cx="2089150" cy="1533525"/>
          </a:xfrm>
          <a:custGeom>
            <a:avLst/>
            <a:gdLst>
              <a:gd name="G0" fmla="+- 15783 0 0"/>
              <a:gd name="G1" fmla="+- 21600 0 0"/>
              <a:gd name="G2" fmla="+- 21600 0 0"/>
              <a:gd name="T0" fmla="*/ 0 w 36833"/>
              <a:gd name="T1" fmla="*/ 6853 h 21600"/>
              <a:gd name="T2" fmla="*/ 36833 w 36833"/>
              <a:gd name="T3" fmla="*/ 16759 h 21600"/>
              <a:gd name="T4" fmla="*/ 15783 w 3683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833" h="21600" fill="none" extrusionOk="0">
                <a:moveTo>
                  <a:pt x="0" y="6853"/>
                </a:moveTo>
                <a:cubicBezTo>
                  <a:pt x="4084" y="2481"/>
                  <a:pt x="9799" y="0"/>
                  <a:pt x="15783" y="0"/>
                </a:cubicBezTo>
                <a:cubicBezTo>
                  <a:pt x="25847" y="0"/>
                  <a:pt x="34577" y="6950"/>
                  <a:pt x="36833" y="16758"/>
                </a:cubicBezTo>
              </a:path>
              <a:path w="36833" h="21600" stroke="0" extrusionOk="0">
                <a:moveTo>
                  <a:pt x="0" y="6853"/>
                </a:moveTo>
                <a:cubicBezTo>
                  <a:pt x="4084" y="2481"/>
                  <a:pt x="9799" y="0"/>
                  <a:pt x="15783" y="0"/>
                </a:cubicBezTo>
                <a:cubicBezTo>
                  <a:pt x="25847" y="0"/>
                  <a:pt x="34577" y="6950"/>
                  <a:pt x="36833" y="16758"/>
                </a:cubicBezTo>
                <a:lnTo>
                  <a:pt x="15783" y="21600"/>
                </a:lnTo>
                <a:close/>
              </a:path>
            </a:pathLst>
          </a:custGeom>
          <a:noFill/>
          <a:ln w="76200">
            <a:solidFill>
              <a:srgbClr val="DF39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90DEF587-6107-47C5-A52B-7DDC65E3E195}"/>
              </a:ext>
            </a:extLst>
          </p:cNvPr>
          <p:cNvSpPr>
            <a:spLocks noChangeArrowheads="1"/>
          </p:cNvSpPr>
          <p:nvPr/>
        </p:nvSpPr>
        <p:spPr bwMode="auto">
          <a:xfrm rot="1319106">
            <a:off x="1871662" y="1782569"/>
            <a:ext cx="376238" cy="2692400"/>
          </a:xfrm>
          <a:prstGeom prst="parallelogram">
            <a:avLst>
              <a:gd name="adj" fmla="val 25000"/>
            </a:avLst>
          </a:prstGeom>
          <a:solidFill>
            <a:srgbClr val="F1958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2514D8A5-8469-4FC7-A59A-28C49F4BA5AC}"/>
              </a:ext>
            </a:extLst>
          </p:cNvPr>
          <p:cNvSpPr>
            <a:spLocks noChangeArrowheads="1"/>
          </p:cNvSpPr>
          <p:nvPr/>
        </p:nvSpPr>
        <p:spPr bwMode="auto">
          <a:xfrm rot="8981279">
            <a:off x="3295650" y="1880994"/>
            <a:ext cx="376237" cy="3114675"/>
          </a:xfrm>
          <a:prstGeom prst="parallelogram">
            <a:avLst>
              <a:gd name="adj" fmla="val 25000"/>
            </a:avLst>
          </a:prstGeom>
          <a:solidFill>
            <a:srgbClr val="F1958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0B5C66EA-E277-48B5-A3D1-0790ABC24EA7}"/>
              </a:ext>
            </a:extLst>
          </p:cNvPr>
          <p:cNvSpPr>
            <a:spLocks noChangeArrowheads="1"/>
          </p:cNvSpPr>
          <p:nvPr/>
        </p:nvSpPr>
        <p:spPr bwMode="auto">
          <a:xfrm rot="3566451">
            <a:off x="2079625" y="2943031"/>
            <a:ext cx="576262" cy="2287588"/>
          </a:xfrm>
          <a:custGeom>
            <a:avLst/>
            <a:gdLst>
              <a:gd name="G0" fmla="+- 8690 0 0"/>
              <a:gd name="G1" fmla="+- 21600 0 8690"/>
              <a:gd name="G2" fmla="*/ 8690 1 2"/>
              <a:gd name="G3" fmla="+- 21600 0 G2"/>
              <a:gd name="G4" fmla="+/ 8690 21600 2"/>
              <a:gd name="G5" fmla="+/ G1 0 2"/>
              <a:gd name="G6" fmla="*/ 21600 21600 8690"/>
              <a:gd name="G7" fmla="*/ G6 1 2"/>
              <a:gd name="G8" fmla="+- 21600 0 G7"/>
              <a:gd name="G9" fmla="*/ 21600 1 2"/>
              <a:gd name="G10" fmla="+- 8690 0 G9"/>
              <a:gd name="G11" fmla="?: G10 G8 0"/>
              <a:gd name="G12" fmla="?: G10 G7 21600"/>
              <a:gd name="T0" fmla="*/ 17255 w 21600"/>
              <a:gd name="T1" fmla="*/ 10800 h 21600"/>
              <a:gd name="T2" fmla="*/ 10800 w 21600"/>
              <a:gd name="T3" fmla="*/ 21600 h 21600"/>
              <a:gd name="T4" fmla="*/ 4345 w 21600"/>
              <a:gd name="T5" fmla="*/ 10800 h 21600"/>
              <a:gd name="T6" fmla="*/ 10800 w 21600"/>
              <a:gd name="T7" fmla="*/ 0 h 21600"/>
              <a:gd name="T8" fmla="*/ 6145 w 21600"/>
              <a:gd name="T9" fmla="*/ 6145 h 21600"/>
              <a:gd name="T10" fmla="*/ 15455 w 21600"/>
              <a:gd name="T11" fmla="*/ 1545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8690" y="21600"/>
                </a:lnTo>
                <a:lnTo>
                  <a:pt x="129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D5DD2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Arc 9">
            <a:extLst>
              <a:ext uri="{FF2B5EF4-FFF2-40B4-BE49-F238E27FC236}">
                <a16:creationId xmlns:a16="http://schemas.microsoft.com/office/drawing/2014/main" id="{05215A2E-4CB8-49A6-AD08-CD174C5F0FEF}"/>
              </a:ext>
            </a:extLst>
          </p:cNvPr>
          <p:cNvSpPr>
            <a:spLocks/>
          </p:cNvSpPr>
          <p:nvPr/>
        </p:nvSpPr>
        <p:spPr bwMode="auto">
          <a:xfrm rot="19085189">
            <a:off x="3816350" y="4446394"/>
            <a:ext cx="1177925" cy="1179512"/>
          </a:xfrm>
          <a:custGeom>
            <a:avLst/>
            <a:gdLst>
              <a:gd name="G0" fmla="+- 6228 0 0"/>
              <a:gd name="G1" fmla="+- 21600 0 0"/>
              <a:gd name="G2" fmla="+- 21600 0 0"/>
              <a:gd name="T0" fmla="*/ 0 w 27828"/>
              <a:gd name="T1" fmla="*/ 917 h 27849"/>
              <a:gd name="T2" fmla="*/ 26904 w 27828"/>
              <a:gd name="T3" fmla="*/ 27849 h 27849"/>
              <a:gd name="T4" fmla="*/ 6228 w 27828"/>
              <a:gd name="T5" fmla="*/ 21600 h 27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828" h="27849" fill="none" extrusionOk="0">
                <a:moveTo>
                  <a:pt x="0" y="917"/>
                </a:moveTo>
                <a:cubicBezTo>
                  <a:pt x="2020" y="309"/>
                  <a:pt x="4118" y="0"/>
                  <a:pt x="6228" y="0"/>
                </a:cubicBezTo>
                <a:cubicBezTo>
                  <a:pt x="18157" y="0"/>
                  <a:pt x="27828" y="9670"/>
                  <a:pt x="27828" y="21600"/>
                </a:cubicBezTo>
                <a:cubicBezTo>
                  <a:pt x="27828" y="23717"/>
                  <a:pt x="27516" y="25822"/>
                  <a:pt x="26904" y="27849"/>
                </a:cubicBezTo>
              </a:path>
              <a:path w="27828" h="27849" stroke="0" extrusionOk="0">
                <a:moveTo>
                  <a:pt x="0" y="917"/>
                </a:moveTo>
                <a:cubicBezTo>
                  <a:pt x="2020" y="309"/>
                  <a:pt x="4118" y="0"/>
                  <a:pt x="6228" y="0"/>
                </a:cubicBezTo>
                <a:cubicBezTo>
                  <a:pt x="18157" y="0"/>
                  <a:pt x="27828" y="9670"/>
                  <a:pt x="27828" y="21600"/>
                </a:cubicBezTo>
                <a:cubicBezTo>
                  <a:pt x="27828" y="23717"/>
                  <a:pt x="27516" y="25822"/>
                  <a:pt x="26904" y="27849"/>
                </a:cubicBezTo>
                <a:lnTo>
                  <a:pt x="6228" y="21600"/>
                </a:lnTo>
                <a:close/>
              </a:path>
            </a:pathLst>
          </a:custGeom>
          <a:noFill/>
          <a:ln w="762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71BE98FF-B876-44BD-98C4-A23AFF0C5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1887" y="5167119"/>
            <a:ext cx="351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v. subclavia- neprochází fissurou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E9CEEC3C-993B-4F82-A00F-8D9473F52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662" y="5094094"/>
            <a:ext cx="1390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a. subclavia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2FD07-EC66-42CD-9099-A0D8E8B92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733731"/>
            <a:ext cx="189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Plexus brachialis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1F48240E-F925-4CCF-B433-579C66AF7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1525" y="2358831"/>
            <a:ext cx="184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m. scalenus ant.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9BB4D513-BAE4-4AD3-BAFA-419573B75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58831"/>
            <a:ext cx="197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m. scalenus med.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0D3528E0-AB27-4513-B0BE-969111950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370" y="143828"/>
            <a:ext cx="30925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scalenorum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3A6F5994-7A31-4BE3-8B9B-40C6B3369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" y="3870131"/>
            <a:ext cx="97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Costa I.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A986D9F8-9F85-4C94-B834-040399661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r="6554"/>
          <a:stretch>
            <a:fillRect/>
          </a:stretch>
        </p:blipFill>
        <p:spPr bwMode="auto">
          <a:xfrm>
            <a:off x="7032627" y="605493"/>
            <a:ext cx="4834387" cy="622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6B59D7C0-B3D9-48CA-A8D3-B1420DAAFAE3}"/>
              </a:ext>
            </a:extLst>
          </p:cNvPr>
          <p:cNvSpPr txBox="1"/>
          <p:nvPr/>
        </p:nvSpPr>
        <p:spPr>
          <a:xfrm>
            <a:off x="8106717" y="77049"/>
            <a:ext cx="4085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scalenoverterale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824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g284">
            <a:extLst>
              <a:ext uri="{FF2B5EF4-FFF2-40B4-BE49-F238E27FC236}">
                <a16:creationId xmlns:a16="http://schemas.microsoft.com/office/drawing/2014/main" id="{DD283273-FD72-4229-B0A9-8C27EE845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t="7750" r="19038" b="21541"/>
          <a:stretch>
            <a:fillRect/>
          </a:stretch>
        </p:blipFill>
        <p:spPr bwMode="auto">
          <a:xfrm>
            <a:off x="8134091" y="0"/>
            <a:ext cx="4057909" cy="645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 descr="img283">
            <a:extLst>
              <a:ext uri="{FF2B5EF4-FFF2-40B4-BE49-F238E27FC236}">
                <a16:creationId xmlns:a16="http://schemas.microsoft.com/office/drawing/2014/main" id="{CB2FF2E9-B296-4CB6-8D76-AD17CAE7B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t="5745" r="21893" b="48479"/>
          <a:stretch>
            <a:fillRect/>
          </a:stretch>
        </p:blipFill>
        <p:spPr bwMode="auto">
          <a:xfrm>
            <a:off x="3390782" y="1996751"/>
            <a:ext cx="4743309" cy="467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 descr="img282">
            <a:extLst>
              <a:ext uri="{FF2B5EF4-FFF2-40B4-BE49-F238E27FC236}">
                <a16:creationId xmlns:a16="http://schemas.microsoft.com/office/drawing/2014/main" id="{4B45E4F9-090E-0CB4-A12B-86C706410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8" t="10449" r="18094" b="32329"/>
          <a:stretch>
            <a:fillRect/>
          </a:stretch>
        </p:blipFill>
        <p:spPr bwMode="auto">
          <a:xfrm>
            <a:off x="-39142" y="0"/>
            <a:ext cx="3705524" cy="544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>
            <a:extLst>
              <a:ext uri="{FF2B5EF4-FFF2-40B4-BE49-F238E27FC236}">
                <a16:creationId xmlns:a16="http://schemas.microsoft.com/office/drawing/2014/main" id="{9528C027-6C4B-471E-9FCD-D9851C4D7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9" t="16521" r="14388" b="26172"/>
          <a:stretch>
            <a:fillRect/>
          </a:stretch>
        </p:blipFill>
        <p:spPr bwMode="auto">
          <a:xfrm>
            <a:off x="96417" y="0"/>
            <a:ext cx="7983893" cy="499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F762231-176A-4E8E-A100-B550DAA6A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244" y="802432"/>
            <a:ext cx="5246756" cy="605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diagram&#10;&#10;Popis byl vytvořen automaticky">
            <a:extLst>
              <a:ext uri="{FF2B5EF4-FFF2-40B4-BE49-F238E27FC236}">
                <a16:creationId xmlns:a16="http://schemas.microsoft.com/office/drawing/2014/main" id="{5D7AA72C-CDA4-441A-398D-C3AEDABB16B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561"/>
            <a:ext cx="5141168" cy="6331439"/>
          </a:xfrm>
          <a:prstGeom prst="rect">
            <a:avLst/>
          </a:prstGeom>
        </p:spPr>
      </p:pic>
      <p:pic>
        <p:nvPicPr>
          <p:cNvPr id="4" name="Obrázek 3" descr="Obsah obrázku diagram&#10;&#10;Popis byl vytvořen automaticky">
            <a:extLst>
              <a:ext uri="{FF2B5EF4-FFF2-40B4-BE49-F238E27FC236}">
                <a16:creationId xmlns:a16="http://schemas.microsoft.com/office/drawing/2014/main" id="{7A85B270-978C-0B1E-7EE8-35B964FA23A6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72" y="0"/>
            <a:ext cx="7527128" cy="46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30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pper motor neuron definition, disease, upper motor neuron signs &amp; symptoms">
            <a:extLst>
              <a:ext uri="{FF2B5EF4-FFF2-40B4-BE49-F238E27FC236}">
                <a16:creationId xmlns:a16="http://schemas.microsoft.com/office/drawing/2014/main" id="{D91514D2-A23B-4388-AE4A-46414AF96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0"/>
            <a:ext cx="6794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5678B48-AB56-4A91-96CA-8360B1D8E4B0}"/>
              </a:ext>
            </a:extLst>
          </p:cNvPr>
          <p:cNvSpPr txBox="1"/>
          <p:nvPr/>
        </p:nvSpPr>
        <p:spPr>
          <a:xfrm>
            <a:off x="587829" y="279919"/>
            <a:ext cx="2705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MOTOR (DESCENDING)</a:t>
            </a:r>
          </a:p>
          <a:p>
            <a:r>
              <a:rPr lang="cs-CZ" dirty="0"/>
              <a:t>PYRAMIDAL (DIRECT) </a:t>
            </a:r>
          </a:p>
        </p:txBody>
      </p:sp>
    </p:spTree>
    <p:extLst>
      <p:ext uri="{BB962C8B-B14F-4D97-AF65-F5344CB8AC3E}">
        <p14:creationId xmlns:p14="http://schemas.microsoft.com/office/powerpoint/2010/main" val="115535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DB9B0657-A8D1-4A31-A99F-C41CD1F1309B}"/>
              </a:ext>
            </a:extLst>
          </p:cNvPr>
          <p:cNvGrpSpPr/>
          <p:nvPr/>
        </p:nvGrpSpPr>
        <p:grpSpPr>
          <a:xfrm>
            <a:off x="5658560" y="0"/>
            <a:ext cx="6533440" cy="6858000"/>
            <a:chOff x="2830835" y="46655"/>
            <a:chExt cx="6533440" cy="6858000"/>
          </a:xfrm>
        </p:grpSpPr>
        <p:pic>
          <p:nvPicPr>
            <p:cNvPr id="2050" name="Picture 2" descr="Hyperreflexia: the signs of symptoms, mechanism, and causes">
              <a:extLst>
                <a:ext uri="{FF2B5EF4-FFF2-40B4-BE49-F238E27FC236}">
                  <a16:creationId xmlns:a16="http://schemas.microsoft.com/office/drawing/2014/main" id="{78D9FAD1-07EC-4466-A60A-994D282F6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835" y="46655"/>
              <a:ext cx="649763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3EAA45E0-0541-4948-BF70-9BB9F7440C95}"/>
                </a:ext>
              </a:extLst>
            </p:cNvPr>
            <p:cNvGrpSpPr/>
            <p:nvPr/>
          </p:nvGrpSpPr>
          <p:grpSpPr>
            <a:xfrm>
              <a:off x="2846388" y="4394718"/>
              <a:ext cx="6517887" cy="796211"/>
              <a:chOff x="2846388" y="4394718"/>
              <a:chExt cx="6517887" cy="796211"/>
            </a:xfrm>
          </p:grpSpPr>
          <p:sp>
            <p:nvSpPr>
              <p:cNvPr id="2" name="Obdélník 1">
                <a:extLst>
                  <a:ext uri="{FF2B5EF4-FFF2-40B4-BE49-F238E27FC236}">
                    <a16:creationId xmlns:a16="http://schemas.microsoft.com/office/drawing/2014/main" id="{8B7EEB0B-0904-4E8C-8C34-39AE676B62AD}"/>
                  </a:ext>
                </a:extLst>
              </p:cNvPr>
              <p:cNvSpPr/>
              <p:nvPr/>
            </p:nvSpPr>
            <p:spPr>
              <a:xfrm>
                <a:off x="2846388" y="4394718"/>
                <a:ext cx="1818918" cy="270588"/>
              </a:xfrm>
              <a:prstGeom prst="rect">
                <a:avLst/>
              </a:prstGeom>
              <a:noFill/>
              <a:ln w="57150">
                <a:solidFill>
                  <a:srgbClr val="9E5E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6639AFDD-508C-4365-98FE-07A42D2CA490}"/>
                  </a:ext>
                </a:extLst>
              </p:cNvPr>
              <p:cNvSpPr/>
              <p:nvPr/>
            </p:nvSpPr>
            <p:spPr>
              <a:xfrm>
                <a:off x="2846388" y="4920341"/>
                <a:ext cx="1952656" cy="270588"/>
              </a:xfrm>
              <a:prstGeom prst="rect">
                <a:avLst/>
              </a:prstGeom>
              <a:noFill/>
              <a:ln w="571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CEDB28AD-D779-4C2F-8C37-9F57AF67637D}"/>
                  </a:ext>
                </a:extLst>
              </p:cNvPr>
              <p:cNvSpPr/>
              <p:nvPr/>
            </p:nvSpPr>
            <p:spPr>
              <a:xfrm>
                <a:off x="7545357" y="4497353"/>
                <a:ext cx="1818918" cy="270588"/>
              </a:xfrm>
              <a:prstGeom prst="rect">
                <a:avLst/>
              </a:prstGeom>
              <a:noFill/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" name="Obdélník 5">
                <a:extLst>
                  <a:ext uri="{FF2B5EF4-FFF2-40B4-BE49-F238E27FC236}">
                    <a16:creationId xmlns:a16="http://schemas.microsoft.com/office/drawing/2014/main" id="{E7CDC690-951A-4A8B-A9FD-0E794D97AAEE}"/>
                  </a:ext>
                </a:extLst>
              </p:cNvPr>
              <p:cNvSpPr/>
              <p:nvPr/>
            </p:nvSpPr>
            <p:spPr>
              <a:xfrm>
                <a:off x="7545357" y="4920341"/>
                <a:ext cx="1818918" cy="270588"/>
              </a:xfrm>
              <a:prstGeom prst="rect">
                <a:avLst/>
              </a:prstGeom>
              <a:noFill/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A662A1BC-4923-4912-BD4F-EBF1C0D2BDE7}"/>
              </a:ext>
            </a:extLst>
          </p:cNvPr>
          <p:cNvSpPr txBox="1"/>
          <p:nvPr/>
        </p:nvSpPr>
        <p:spPr>
          <a:xfrm>
            <a:off x="420680" y="279919"/>
            <a:ext cx="327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MOTOR (DESCENDING)</a:t>
            </a:r>
          </a:p>
          <a:p>
            <a:r>
              <a:rPr lang="cs-CZ" dirty="0"/>
              <a:t>EXTRAPYRAMIDAL (INDIRECT) </a:t>
            </a:r>
          </a:p>
        </p:txBody>
      </p:sp>
    </p:spTree>
    <p:extLst>
      <p:ext uri="{BB962C8B-B14F-4D97-AF65-F5344CB8AC3E}">
        <p14:creationId xmlns:p14="http://schemas.microsoft.com/office/powerpoint/2010/main" val="683320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FCC6B12-EE91-41B8-BF53-566CF4F9E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598" y="0"/>
            <a:ext cx="6359402" cy="651033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4479CF8-0522-4D8D-BBC5-2501CEBEABE7}"/>
              </a:ext>
            </a:extLst>
          </p:cNvPr>
          <p:cNvSpPr txBox="1"/>
          <p:nvPr/>
        </p:nvSpPr>
        <p:spPr>
          <a:xfrm>
            <a:off x="363794" y="609294"/>
            <a:ext cx="4174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SENSORIC (ASCENDING)</a:t>
            </a:r>
          </a:p>
          <a:p>
            <a:r>
              <a:rPr lang="cs-CZ" dirty="0"/>
              <a:t>EPICRITIC AND PROTOPATIC SENSATION</a:t>
            </a:r>
          </a:p>
        </p:txBody>
      </p:sp>
    </p:spTree>
    <p:extLst>
      <p:ext uri="{BB962C8B-B14F-4D97-AF65-F5344CB8AC3E}">
        <p14:creationId xmlns:p14="http://schemas.microsoft.com/office/powerpoint/2010/main" val="4263100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9973890-2301-476D-AF89-CFBEEAA0B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813" y="138209"/>
            <a:ext cx="4690188" cy="6574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82ADEF3-0475-4680-81A9-0EE0A3B9A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416" y="138208"/>
            <a:ext cx="4188116" cy="657436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2BD9048-3570-4D6E-9D90-5D7AFFCF0179}"/>
              </a:ext>
            </a:extLst>
          </p:cNvPr>
          <p:cNvSpPr txBox="1"/>
          <p:nvPr/>
        </p:nvSpPr>
        <p:spPr>
          <a:xfrm>
            <a:off x="318470" y="428214"/>
            <a:ext cx="327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SENSORIC (ASCENDING)</a:t>
            </a:r>
          </a:p>
          <a:p>
            <a:r>
              <a:rPr lang="cs-CZ" dirty="0"/>
              <a:t>PROTOPATIC SENSATION</a:t>
            </a:r>
          </a:p>
        </p:txBody>
      </p:sp>
    </p:spTree>
    <p:extLst>
      <p:ext uri="{BB962C8B-B14F-4D97-AF65-F5344CB8AC3E}">
        <p14:creationId xmlns:p14="http://schemas.microsoft.com/office/powerpoint/2010/main" val="39543323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247</Words>
  <Application>Microsoft Office PowerPoint</Application>
  <PresentationFormat>Širokoúhlá obrazovka</PresentationFormat>
  <Paragraphs>84</Paragraphs>
  <Slides>40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Motiv Office</vt:lpstr>
      <vt:lpstr>Neuronal pathways Topo head and neck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TOPOGRAPHY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Neuronal pathways</dc:title>
  <dc:creator>Lucie</dc:creator>
  <cp:lastModifiedBy>Lucie</cp:lastModifiedBy>
  <cp:revision>1</cp:revision>
  <dcterms:created xsi:type="dcterms:W3CDTF">2023-04-28T19:46:46Z</dcterms:created>
  <dcterms:modified xsi:type="dcterms:W3CDTF">2023-05-02T19:57:22Z</dcterms:modified>
</cp:coreProperties>
</file>