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99" r:id="rId3"/>
    <p:sldId id="376" r:id="rId4"/>
    <p:sldId id="322" r:id="rId5"/>
    <p:sldId id="297" r:id="rId6"/>
    <p:sldId id="266" r:id="rId7"/>
    <p:sldId id="324" r:id="rId8"/>
    <p:sldId id="300" r:id="rId9"/>
    <p:sldId id="339" r:id="rId10"/>
    <p:sldId id="328" r:id="rId11"/>
    <p:sldId id="330" r:id="rId12"/>
    <p:sldId id="318" r:id="rId13"/>
    <p:sldId id="262" r:id="rId14"/>
    <p:sldId id="263" r:id="rId15"/>
    <p:sldId id="264" r:id="rId16"/>
    <p:sldId id="261" r:id="rId17"/>
    <p:sldId id="269" r:id="rId18"/>
    <p:sldId id="265" r:id="rId19"/>
    <p:sldId id="275" r:id="rId20"/>
    <p:sldId id="276" r:id="rId21"/>
    <p:sldId id="279" r:id="rId22"/>
    <p:sldId id="293" r:id="rId23"/>
    <p:sldId id="282" r:id="rId24"/>
    <p:sldId id="283" r:id="rId25"/>
    <p:sldId id="288" r:id="rId26"/>
    <p:sldId id="290" r:id="rId27"/>
    <p:sldId id="377" r:id="rId28"/>
    <p:sldId id="37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2B369-B0D4-4368-8540-D4CDB15EC4F7}" v="51" dt="2023-02-21T20:04:37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" userId="ed11831accd60219" providerId="LiveId" clId="{17D2B369-B0D4-4368-8540-D4CDB15EC4F7}"/>
    <pc:docChg chg="custSel addSld delSld modSld sldOrd">
      <pc:chgData name="Lucie" userId="ed11831accd60219" providerId="LiveId" clId="{17D2B369-B0D4-4368-8540-D4CDB15EC4F7}" dt="2023-02-21T20:04:59.127" v="321" actId="1076"/>
      <pc:docMkLst>
        <pc:docMk/>
      </pc:docMkLst>
      <pc:sldChg chg="delSp modSp mod">
        <pc:chgData name="Lucie" userId="ed11831accd60219" providerId="LiveId" clId="{17D2B369-B0D4-4368-8540-D4CDB15EC4F7}" dt="2023-02-16T20:11:25.214" v="140" actId="113"/>
        <pc:sldMkLst>
          <pc:docMk/>
          <pc:sldMk cId="0" sldId="261"/>
        </pc:sldMkLst>
        <pc:spChg chg="mod">
          <ac:chgData name="Lucie" userId="ed11831accd60219" providerId="LiveId" clId="{17D2B369-B0D4-4368-8540-D4CDB15EC4F7}" dt="2023-02-16T20:11:25.214" v="140" actId="113"/>
          <ac:spMkLst>
            <pc:docMk/>
            <pc:sldMk cId="0" sldId="261"/>
            <ac:spMk id="3" creationId="{BB1A5BF1-3575-9FCA-26E7-D30E6B9F53A5}"/>
          </ac:spMkLst>
        </pc:spChg>
        <pc:spChg chg="del mod">
          <ac:chgData name="Lucie" userId="ed11831accd60219" providerId="LiveId" clId="{17D2B369-B0D4-4368-8540-D4CDB15EC4F7}" dt="2023-02-16T19:59:09.946" v="27" actId="478"/>
          <ac:spMkLst>
            <pc:docMk/>
            <pc:sldMk cId="0" sldId="261"/>
            <ac:spMk id="10243" creationId="{1849AD0C-8BD1-46FA-B23C-0D8EABC8F365}"/>
          </ac:spMkLst>
        </pc:spChg>
      </pc:sldChg>
      <pc:sldChg chg="modSp mod">
        <pc:chgData name="Lucie" userId="ed11831accd60219" providerId="LiveId" clId="{17D2B369-B0D4-4368-8540-D4CDB15EC4F7}" dt="2023-02-16T20:11:56.654" v="152" actId="113"/>
        <pc:sldMkLst>
          <pc:docMk/>
          <pc:sldMk cId="0" sldId="262"/>
        </pc:sldMkLst>
        <pc:spChg chg="mod">
          <ac:chgData name="Lucie" userId="ed11831accd60219" providerId="LiveId" clId="{17D2B369-B0D4-4368-8540-D4CDB15EC4F7}" dt="2023-02-16T20:11:56.654" v="152" actId="113"/>
          <ac:spMkLst>
            <pc:docMk/>
            <pc:sldMk cId="0" sldId="262"/>
            <ac:spMk id="3" creationId="{B5DEB6CD-30C0-4629-1372-1B8F11E0EFF1}"/>
          </ac:spMkLst>
        </pc:spChg>
        <pc:grpChg chg="mod">
          <ac:chgData name="Lucie" userId="ed11831accd60219" providerId="LiveId" clId="{17D2B369-B0D4-4368-8540-D4CDB15EC4F7}" dt="2023-02-16T19:59:52.604" v="38" actId="1076"/>
          <ac:grpSpMkLst>
            <pc:docMk/>
            <pc:sldMk cId="0" sldId="262"/>
            <ac:grpSpMk id="5122" creationId="{85BF68C3-98A4-4A62-8867-10535F91FD08}"/>
          </ac:grpSpMkLst>
        </pc:grpChg>
      </pc:sldChg>
      <pc:sldChg chg="delSp modSp mod">
        <pc:chgData name="Lucie" userId="ed11831accd60219" providerId="LiveId" clId="{17D2B369-B0D4-4368-8540-D4CDB15EC4F7}" dt="2023-02-16T20:11:45.381" v="148" actId="113"/>
        <pc:sldMkLst>
          <pc:docMk/>
          <pc:sldMk cId="0" sldId="263"/>
        </pc:sldMkLst>
        <pc:spChg chg="mod">
          <ac:chgData name="Lucie" userId="ed11831accd60219" providerId="LiveId" clId="{17D2B369-B0D4-4368-8540-D4CDB15EC4F7}" dt="2023-02-16T20:11:45.381" v="148" actId="113"/>
          <ac:spMkLst>
            <pc:docMk/>
            <pc:sldMk cId="0" sldId="263"/>
            <ac:spMk id="3" creationId="{EE28B505-B56A-97ED-4E1E-690B7A6853EF}"/>
          </ac:spMkLst>
        </pc:spChg>
        <pc:spChg chg="del mod">
          <ac:chgData name="Lucie" userId="ed11831accd60219" providerId="LiveId" clId="{17D2B369-B0D4-4368-8540-D4CDB15EC4F7}" dt="2023-02-16T19:59:32.705" v="33" actId="478"/>
          <ac:spMkLst>
            <pc:docMk/>
            <pc:sldMk cId="0" sldId="263"/>
            <ac:spMk id="6147" creationId="{75E8D677-C78A-41B5-8D26-2245A588D16C}"/>
          </ac:spMkLst>
        </pc:spChg>
        <pc:picChg chg="mod">
          <ac:chgData name="Lucie" userId="ed11831accd60219" providerId="LiveId" clId="{17D2B369-B0D4-4368-8540-D4CDB15EC4F7}" dt="2023-02-16T19:59:30" v="31" actId="1076"/>
          <ac:picMkLst>
            <pc:docMk/>
            <pc:sldMk cId="0" sldId="263"/>
            <ac:picMk id="6146" creationId="{FE1863E0-436E-46F0-B842-5FB5B77BA59D}"/>
          </ac:picMkLst>
        </pc:picChg>
      </pc:sldChg>
      <pc:sldChg chg="delSp modSp mod">
        <pc:chgData name="Lucie" userId="ed11831accd60219" providerId="LiveId" clId="{17D2B369-B0D4-4368-8540-D4CDB15EC4F7}" dt="2023-02-16T20:11:35.209" v="144" actId="113"/>
        <pc:sldMkLst>
          <pc:docMk/>
          <pc:sldMk cId="0" sldId="264"/>
        </pc:sldMkLst>
        <pc:spChg chg="mod">
          <ac:chgData name="Lucie" userId="ed11831accd60219" providerId="LiveId" clId="{17D2B369-B0D4-4368-8540-D4CDB15EC4F7}" dt="2023-02-16T20:11:35.209" v="144" actId="113"/>
          <ac:spMkLst>
            <pc:docMk/>
            <pc:sldMk cId="0" sldId="264"/>
            <ac:spMk id="3" creationId="{955C29C5-BD30-8CF8-FD3C-B9A21385667F}"/>
          </ac:spMkLst>
        </pc:spChg>
        <pc:spChg chg="del mod">
          <ac:chgData name="Lucie" userId="ed11831accd60219" providerId="LiveId" clId="{17D2B369-B0D4-4368-8540-D4CDB15EC4F7}" dt="2023-02-16T19:59:20.917" v="30" actId="478"/>
          <ac:spMkLst>
            <pc:docMk/>
            <pc:sldMk cId="0" sldId="264"/>
            <ac:spMk id="8195" creationId="{92E576F9-D5A7-4A0E-8D5A-32EA78C55B70}"/>
          </ac:spMkLst>
        </pc:spChg>
      </pc:sldChg>
      <pc:sldChg chg="modSp mod">
        <pc:chgData name="Lucie" userId="ed11831accd60219" providerId="LiveId" clId="{17D2B369-B0D4-4368-8540-D4CDB15EC4F7}" dt="2023-02-16T20:10:56.541" v="132" actId="113"/>
        <pc:sldMkLst>
          <pc:docMk/>
          <pc:sldMk cId="0" sldId="265"/>
        </pc:sldMkLst>
        <pc:spChg chg="mod">
          <ac:chgData name="Lucie" userId="ed11831accd60219" providerId="LiveId" clId="{17D2B369-B0D4-4368-8540-D4CDB15EC4F7}" dt="2023-02-16T20:10:56.541" v="132" actId="113"/>
          <ac:spMkLst>
            <pc:docMk/>
            <pc:sldMk cId="0" sldId="265"/>
            <ac:spMk id="4" creationId="{B6DCDDE9-BF72-5CB9-BFEC-109D67E33404}"/>
          </ac:spMkLst>
        </pc:spChg>
      </pc:sldChg>
      <pc:sldChg chg="delSp modSp mod">
        <pc:chgData name="Lucie" userId="ed11831accd60219" providerId="LiveId" clId="{17D2B369-B0D4-4368-8540-D4CDB15EC4F7}" dt="2023-02-16T20:11:15.599" v="136" actId="113"/>
        <pc:sldMkLst>
          <pc:docMk/>
          <pc:sldMk cId="0" sldId="269"/>
        </pc:sldMkLst>
        <pc:spChg chg="mod">
          <ac:chgData name="Lucie" userId="ed11831accd60219" providerId="LiveId" clId="{17D2B369-B0D4-4368-8540-D4CDB15EC4F7}" dt="2023-02-16T20:11:15.599" v="136" actId="113"/>
          <ac:spMkLst>
            <pc:docMk/>
            <pc:sldMk cId="0" sldId="269"/>
            <ac:spMk id="3" creationId="{7FFB17C7-6931-9A81-5DF1-B3E1C0963D5F}"/>
          </ac:spMkLst>
        </pc:spChg>
        <pc:spChg chg="del">
          <ac:chgData name="Lucie" userId="ed11831accd60219" providerId="LiveId" clId="{17D2B369-B0D4-4368-8540-D4CDB15EC4F7}" dt="2023-02-16T19:58:59.462" v="24" actId="478"/>
          <ac:spMkLst>
            <pc:docMk/>
            <pc:sldMk cId="0" sldId="269"/>
            <ac:spMk id="12290" creationId="{39457808-8287-4C3E-BE10-A70C4F48A290}"/>
          </ac:spMkLst>
        </pc:spChg>
      </pc:sldChg>
      <pc:sldChg chg="del">
        <pc:chgData name="Lucie" userId="ed11831accd60219" providerId="LiveId" clId="{17D2B369-B0D4-4368-8540-D4CDB15EC4F7}" dt="2023-02-16T19:58:33.196" v="21" actId="47"/>
        <pc:sldMkLst>
          <pc:docMk/>
          <pc:sldMk cId="0" sldId="271"/>
        </pc:sldMkLst>
      </pc:sldChg>
      <pc:sldChg chg="del">
        <pc:chgData name="Lucie" userId="ed11831accd60219" providerId="LiveId" clId="{17D2B369-B0D4-4368-8540-D4CDB15EC4F7}" dt="2023-02-16T20:00:27.859" v="44" actId="47"/>
        <pc:sldMkLst>
          <pc:docMk/>
          <pc:sldMk cId="0" sldId="272"/>
        </pc:sldMkLst>
      </pc:sldChg>
      <pc:sldChg chg="del">
        <pc:chgData name="Lucie" userId="ed11831accd60219" providerId="LiveId" clId="{17D2B369-B0D4-4368-8540-D4CDB15EC4F7}" dt="2023-02-16T19:58:40.310" v="22" actId="47"/>
        <pc:sldMkLst>
          <pc:docMk/>
          <pc:sldMk cId="0" sldId="273"/>
        </pc:sldMkLst>
      </pc:sldChg>
      <pc:sldChg chg="delSp modSp mod">
        <pc:chgData name="Lucie" userId="ed11831accd60219" providerId="LiveId" clId="{17D2B369-B0D4-4368-8540-D4CDB15EC4F7}" dt="2023-02-16T20:10:44.914" v="128" actId="113"/>
        <pc:sldMkLst>
          <pc:docMk/>
          <pc:sldMk cId="0" sldId="275"/>
        </pc:sldMkLst>
        <pc:spChg chg="mod">
          <ac:chgData name="Lucie" userId="ed11831accd60219" providerId="LiveId" clId="{17D2B369-B0D4-4368-8540-D4CDB15EC4F7}" dt="2023-02-16T20:10:44.914" v="128" actId="113"/>
          <ac:spMkLst>
            <pc:docMk/>
            <pc:sldMk cId="0" sldId="275"/>
            <ac:spMk id="3" creationId="{94AE33F6-6D8D-EDBB-E62F-FEC764F6B2C8}"/>
          </ac:spMkLst>
        </pc:spChg>
        <pc:spChg chg="del mod">
          <ac:chgData name="Lucie" userId="ed11831accd60219" providerId="LiveId" clId="{17D2B369-B0D4-4368-8540-D4CDB15EC4F7}" dt="2023-02-16T19:58:10.516" v="19" actId="478"/>
          <ac:spMkLst>
            <pc:docMk/>
            <pc:sldMk cId="0" sldId="275"/>
            <ac:spMk id="18434" creationId="{6A8E402B-E00E-4B0D-9F32-7EB18BF16267}"/>
          </ac:spMkLst>
        </pc:spChg>
      </pc:sldChg>
      <pc:sldChg chg="delSp modSp mod">
        <pc:chgData name="Lucie" userId="ed11831accd60219" providerId="LiveId" clId="{17D2B369-B0D4-4368-8540-D4CDB15EC4F7}" dt="2023-02-16T20:10:29.171" v="124" actId="113"/>
        <pc:sldMkLst>
          <pc:docMk/>
          <pc:sldMk cId="0" sldId="276"/>
        </pc:sldMkLst>
        <pc:spChg chg="mod">
          <ac:chgData name="Lucie" userId="ed11831accd60219" providerId="LiveId" clId="{17D2B369-B0D4-4368-8540-D4CDB15EC4F7}" dt="2023-02-16T20:10:29.171" v="124" actId="113"/>
          <ac:spMkLst>
            <pc:docMk/>
            <pc:sldMk cId="0" sldId="276"/>
            <ac:spMk id="3" creationId="{A0A930E0-133A-81D4-93C8-19C36F1C6EAF}"/>
          </ac:spMkLst>
        </pc:spChg>
        <pc:spChg chg="del mod">
          <ac:chgData name="Lucie" userId="ed11831accd60219" providerId="LiveId" clId="{17D2B369-B0D4-4368-8540-D4CDB15EC4F7}" dt="2023-02-16T19:57:56.511" v="15" actId="478"/>
          <ac:spMkLst>
            <pc:docMk/>
            <pc:sldMk cId="0" sldId="276"/>
            <ac:spMk id="19461" creationId="{53AA10F7-405D-4778-BE86-DAE9332F6227}"/>
          </ac:spMkLst>
        </pc:spChg>
      </pc:sldChg>
      <pc:sldChg chg="del">
        <pc:chgData name="Lucie" userId="ed11831accd60219" providerId="LiveId" clId="{17D2B369-B0D4-4368-8540-D4CDB15EC4F7}" dt="2023-02-16T19:58:49.175" v="23" actId="47"/>
        <pc:sldMkLst>
          <pc:docMk/>
          <pc:sldMk cId="0" sldId="277"/>
        </pc:sldMkLst>
      </pc:sldChg>
      <pc:sldChg chg="modSp mod">
        <pc:chgData name="Lucie" userId="ed11831accd60219" providerId="LiveId" clId="{17D2B369-B0D4-4368-8540-D4CDB15EC4F7}" dt="2023-02-16T20:10:11.983" v="120" actId="20577"/>
        <pc:sldMkLst>
          <pc:docMk/>
          <pc:sldMk cId="0" sldId="279"/>
        </pc:sldMkLst>
        <pc:spChg chg="mod">
          <ac:chgData name="Lucie" userId="ed11831accd60219" providerId="LiveId" clId="{17D2B369-B0D4-4368-8540-D4CDB15EC4F7}" dt="2023-02-16T20:10:07.548" v="115" actId="113"/>
          <ac:spMkLst>
            <pc:docMk/>
            <pc:sldMk cId="0" sldId="279"/>
            <ac:spMk id="3" creationId="{DABBA7DC-0BE5-F18F-66DE-37B624131688}"/>
          </ac:spMkLst>
        </pc:spChg>
        <pc:spChg chg="mod">
          <ac:chgData name="Lucie" userId="ed11831accd60219" providerId="LiveId" clId="{17D2B369-B0D4-4368-8540-D4CDB15EC4F7}" dt="2023-02-16T20:10:11.983" v="120" actId="20577"/>
          <ac:spMkLst>
            <pc:docMk/>
            <pc:sldMk cId="0" sldId="279"/>
            <ac:spMk id="5" creationId="{D0A529C5-3B55-4152-4817-A9B310A9D064}"/>
          </ac:spMkLst>
        </pc:spChg>
        <pc:spChg chg="mod">
          <ac:chgData name="Lucie" userId="ed11831accd60219" providerId="LiveId" clId="{17D2B369-B0D4-4368-8540-D4CDB15EC4F7}" dt="2023-02-16T19:57:18.601" v="10" actId="20577"/>
          <ac:spMkLst>
            <pc:docMk/>
            <pc:sldMk cId="0" sldId="279"/>
            <ac:spMk id="6" creationId="{F6EE8EE2-8F78-4247-9EAF-3799D93E915C}"/>
          </ac:spMkLst>
        </pc:spChg>
      </pc:sldChg>
      <pc:sldChg chg="del">
        <pc:chgData name="Lucie" userId="ed11831accd60219" providerId="LiveId" clId="{17D2B369-B0D4-4368-8540-D4CDB15EC4F7}" dt="2023-02-16T20:04:02.240" v="78" actId="47"/>
        <pc:sldMkLst>
          <pc:docMk/>
          <pc:sldMk cId="0" sldId="280"/>
        </pc:sldMkLst>
      </pc:sldChg>
      <pc:sldChg chg="modSp mod">
        <pc:chgData name="Lucie" userId="ed11831accd60219" providerId="LiveId" clId="{17D2B369-B0D4-4368-8540-D4CDB15EC4F7}" dt="2023-02-19T19:53:01.159" v="292" actId="1076"/>
        <pc:sldMkLst>
          <pc:docMk/>
          <pc:sldMk cId="0" sldId="283"/>
        </pc:sldMkLst>
        <pc:spChg chg="mod">
          <ac:chgData name="Lucie" userId="ed11831accd60219" providerId="LiveId" clId="{17D2B369-B0D4-4368-8540-D4CDB15EC4F7}" dt="2023-02-19T19:53:01.159" v="292" actId="1076"/>
          <ac:spMkLst>
            <pc:docMk/>
            <pc:sldMk cId="0" sldId="283"/>
            <ac:spMk id="25604" creationId="{FE04EAD3-9337-4ED2-BD0D-236F1A7DF1AF}"/>
          </ac:spMkLst>
        </pc:spChg>
      </pc:sldChg>
      <pc:sldChg chg="modSp mod">
        <pc:chgData name="Lucie" userId="ed11831accd60219" providerId="LiveId" clId="{17D2B369-B0D4-4368-8540-D4CDB15EC4F7}" dt="2023-02-16T20:09:55.797" v="111" actId="1076"/>
        <pc:sldMkLst>
          <pc:docMk/>
          <pc:sldMk cId="0" sldId="293"/>
        </pc:sldMkLst>
        <pc:spChg chg="mod">
          <ac:chgData name="Lucie" userId="ed11831accd60219" providerId="LiveId" clId="{17D2B369-B0D4-4368-8540-D4CDB15EC4F7}" dt="2023-02-16T20:09:55.797" v="111" actId="1076"/>
          <ac:spMkLst>
            <pc:docMk/>
            <pc:sldMk cId="0" sldId="293"/>
            <ac:spMk id="3" creationId="{02E40411-0260-38AF-194C-E0023B154C57}"/>
          </ac:spMkLst>
        </pc:spChg>
      </pc:sldChg>
      <pc:sldChg chg="addSp delSp modSp mod ord">
        <pc:chgData name="Lucie" userId="ed11831accd60219" providerId="LiveId" clId="{17D2B369-B0D4-4368-8540-D4CDB15EC4F7}" dt="2023-02-16T20:13:41.349" v="200" actId="20577"/>
        <pc:sldMkLst>
          <pc:docMk/>
          <pc:sldMk cId="2627984857" sldId="297"/>
        </pc:sldMkLst>
        <pc:spChg chg="add mod">
          <ac:chgData name="Lucie" userId="ed11831accd60219" providerId="LiveId" clId="{17D2B369-B0D4-4368-8540-D4CDB15EC4F7}" dt="2023-02-16T20:13:41.349" v="200" actId="20577"/>
          <ac:spMkLst>
            <pc:docMk/>
            <pc:sldMk cId="2627984857" sldId="297"/>
            <ac:spMk id="2" creationId="{49196A16-346C-83C3-5631-C8E4F84C5A86}"/>
          </ac:spMkLst>
        </pc:spChg>
        <pc:picChg chg="del mod">
          <ac:chgData name="Lucie" userId="ed11831accd60219" providerId="LiveId" clId="{17D2B369-B0D4-4368-8540-D4CDB15EC4F7}" dt="2023-02-16T20:05:16.412" v="89" actId="478"/>
          <ac:picMkLst>
            <pc:docMk/>
            <pc:sldMk cId="2627984857" sldId="297"/>
            <ac:picMk id="12289" creationId="{00000000-0000-0000-0000-000000000000}"/>
          </ac:picMkLst>
        </pc:picChg>
      </pc:sldChg>
      <pc:sldChg chg="modSp mod">
        <pc:chgData name="Lucie" userId="ed11831accd60219" providerId="LiveId" clId="{17D2B369-B0D4-4368-8540-D4CDB15EC4F7}" dt="2023-02-16T20:14:07.843" v="213" actId="113"/>
        <pc:sldMkLst>
          <pc:docMk/>
          <pc:sldMk cId="0" sldId="299"/>
        </pc:sldMkLst>
        <pc:spChg chg="mod">
          <ac:chgData name="Lucie" userId="ed11831accd60219" providerId="LiveId" clId="{17D2B369-B0D4-4368-8540-D4CDB15EC4F7}" dt="2023-02-16T20:14:07.843" v="213" actId="113"/>
          <ac:spMkLst>
            <pc:docMk/>
            <pc:sldMk cId="0" sldId="299"/>
            <ac:spMk id="3" creationId="{7963ADA1-21BA-77CD-20DF-9EDB5DA9A38C}"/>
          </ac:spMkLst>
        </pc:spChg>
      </pc:sldChg>
      <pc:sldChg chg="addSp modSp mod">
        <pc:chgData name="Lucie" userId="ed11831accd60219" providerId="LiveId" clId="{17D2B369-B0D4-4368-8540-D4CDB15EC4F7}" dt="2023-02-16T20:14:23.427" v="217" actId="20577"/>
        <pc:sldMkLst>
          <pc:docMk/>
          <pc:sldMk cId="0" sldId="300"/>
        </pc:sldMkLst>
        <pc:spChg chg="add mod">
          <ac:chgData name="Lucie" userId="ed11831accd60219" providerId="LiveId" clId="{17D2B369-B0D4-4368-8540-D4CDB15EC4F7}" dt="2023-02-16T20:14:23.427" v="217" actId="20577"/>
          <ac:spMkLst>
            <pc:docMk/>
            <pc:sldMk cId="0" sldId="300"/>
            <ac:spMk id="3" creationId="{406E9983-96A8-04DD-9E46-AA58832E4E67}"/>
          </ac:spMkLst>
        </pc:spChg>
        <pc:spChg chg="add mod">
          <ac:chgData name="Lucie" userId="ed11831accd60219" providerId="LiveId" clId="{17D2B369-B0D4-4368-8540-D4CDB15EC4F7}" dt="2023-02-16T20:12:48.637" v="172" actId="113"/>
          <ac:spMkLst>
            <pc:docMk/>
            <pc:sldMk cId="0" sldId="300"/>
            <ac:spMk id="4" creationId="{7197A8CC-B041-6D6B-EFBA-58EA48A5CFB3}"/>
          </ac:spMkLst>
        </pc:spChg>
        <pc:picChg chg="mod">
          <ac:chgData name="Lucie" userId="ed11831accd60219" providerId="LiveId" clId="{17D2B369-B0D4-4368-8540-D4CDB15EC4F7}" dt="2023-02-16T20:12:57.356" v="175" actId="1076"/>
          <ac:picMkLst>
            <pc:docMk/>
            <pc:sldMk cId="0" sldId="300"/>
            <ac:picMk id="37890" creationId="{AFBED801-8B01-499E-A933-02CCA6905FD1}"/>
          </ac:picMkLst>
        </pc:picChg>
      </pc:sldChg>
      <pc:sldChg chg="delSp modSp del mod">
        <pc:chgData name="Lucie" userId="ed11831accd60219" providerId="LiveId" clId="{17D2B369-B0D4-4368-8540-D4CDB15EC4F7}" dt="2023-02-16T20:05:31.636" v="93" actId="47"/>
        <pc:sldMkLst>
          <pc:docMk/>
          <pc:sldMk cId="0" sldId="308"/>
        </pc:sldMkLst>
        <pc:spChg chg="mod">
          <ac:chgData name="Lucie" userId="ed11831accd60219" providerId="LiveId" clId="{17D2B369-B0D4-4368-8540-D4CDB15EC4F7}" dt="2023-02-16T20:05:19.439" v="90" actId="1076"/>
          <ac:spMkLst>
            <pc:docMk/>
            <pc:sldMk cId="0" sldId="308"/>
            <ac:spMk id="3" creationId="{C1816E6B-38FB-F1D0-23DC-5C5F3CF22869}"/>
          </ac:spMkLst>
        </pc:spChg>
        <pc:picChg chg="del mod">
          <ac:chgData name="Lucie" userId="ed11831accd60219" providerId="LiveId" clId="{17D2B369-B0D4-4368-8540-D4CDB15EC4F7}" dt="2023-02-16T20:04:47.783" v="83" actId="478"/>
          <ac:picMkLst>
            <pc:docMk/>
            <pc:sldMk cId="0" sldId="308"/>
            <ac:picMk id="5" creationId="{6D86FF73-8EC8-4D3B-844E-0DB4AC93FE57}"/>
          </ac:picMkLst>
        </pc:picChg>
        <pc:picChg chg="del">
          <ac:chgData name="Lucie" userId="ed11831accd60219" providerId="LiveId" clId="{17D2B369-B0D4-4368-8540-D4CDB15EC4F7}" dt="2023-02-16T20:04:45.169" v="79" actId="478"/>
          <ac:picMkLst>
            <pc:docMk/>
            <pc:sldMk cId="0" sldId="308"/>
            <ac:picMk id="7" creationId="{665BA979-B799-4AA6-AEE0-FF275E8E17E6}"/>
          </ac:picMkLst>
        </pc:picChg>
        <pc:picChg chg="del">
          <ac:chgData name="Lucie" userId="ed11831accd60219" providerId="LiveId" clId="{17D2B369-B0D4-4368-8540-D4CDB15EC4F7}" dt="2023-02-16T20:04:50.852" v="84" actId="478"/>
          <ac:picMkLst>
            <pc:docMk/>
            <pc:sldMk cId="0" sldId="308"/>
            <ac:picMk id="8" creationId="{0526D33C-4384-4E5D-891E-ED10FE5A241F}"/>
          </ac:picMkLst>
        </pc:picChg>
        <pc:picChg chg="del mod">
          <ac:chgData name="Lucie" userId="ed11831accd60219" providerId="LiveId" clId="{17D2B369-B0D4-4368-8540-D4CDB15EC4F7}" dt="2023-02-16T20:04:46.772" v="81" actId="478"/>
          <ac:picMkLst>
            <pc:docMk/>
            <pc:sldMk cId="0" sldId="308"/>
            <ac:picMk id="32770" creationId="{EBE7B18B-773A-4715-ACBA-244FF365B571}"/>
          </ac:picMkLst>
        </pc:picChg>
      </pc:sldChg>
      <pc:sldChg chg="modSp">
        <pc:chgData name="Lucie" userId="ed11831accd60219" providerId="LiveId" clId="{17D2B369-B0D4-4368-8540-D4CDB15EC4F7}" dt="2023-02-16T20:12:04.021" v="153" actId="1076"/>
        <pc:sldMkLst>
          <pc:docMk/>
          <pc:sldMk cId="0" sldId="318"/>
        </pc:sldMkLst>
        <pc:picChg chg="mod">
          <ac:chgData name="Lucie" userId="ed11831accd60219" providerId="LiveId" clId="{17D2B369-B0D4-4368-8540-D4CDB15EC4F7}" dt="2023-02-16T20:12:04.021" v="153" actId="1076"/>
          <ac:picMkLst>
            <pc:docMk/>
            <pc:sldMk cId="0" sldId="318"/>
            <ac:picMk id="4098" creationId="{EA917FF1-DF47-466B-9F6D-CB047B0F0B7D}"/>
          </ac:picMkLst>
        </pc:picChg>
      </pc:sldChg>
      <pc:sldChg chg="addSp modSp mod">
        <pc:chgData name="Lucie" userId="ed11831accd60219" providerId="LiveId" clId="{17D2B369-B0D4-4368-8540-D4CDB15EC4F7}" dt="2023-02-21T20:04:59.127" v="321" actId="1076"/>
        <pc:sldMkLst>
          <pc:docMk/>
          <pc:sldMk cId="0" sldId="322"/>
        </pc:sldMkLst>
        <pc:spChg chg="add mod">
          <ac:chgData name="Lucie" userId="ed11831accd60219" providerId="LiveId" clId="{17D2B369-B0D4-4368-8540-D4CDB15EC4F7}" dt="2023-02-21T20:04:59.127" v="321" actId="1076"/>
          <ac:spMkLst>
            <pc:docMk/>
            <pc:sldMk cId="0" sldId="322"/>
            <ac:spMk id="3" creationId="{6F3E699B-E473-7EDB-A606-F5452932A028}"/>
          </ac:spMkLst>
        </pc:spChg>
      </pc:sldChg>
      <pc:sldChg chg="addSp delSp modSp mod">
        <pc:chgData name="Lucie" userId="ed11831accd60219" providerId="LiveId" clId="{17D2B369-B0D4-4368-8540-D4CDB15EC4F7}" dt="2023-02-16T20:13:09.106" v="179" actId="113"/>
        <pc:sldMkLst>
          <pc:docMk/>
          <pc:sldMk cId="0" sldId="324"/>
        </pc:sldMkLst>
        <pc:spChg chg="mod">
          <ac:chgData name="Lucie" userId="ed11831accd60219" providerId="LiveId" clId="{17D2B369-B0D4-4368-8540-D4CDB15EC4F7}" dt="2023-02-16T20:13:09.106" v="179" actId="113"/>
          <ac:spMkLst>
            <pc:docMk/>
            <pc:sldMk cId="0" sldId="324"/>
            <ac:spMk id="10242" creationId="{9B4315FF-358F-494A-BBD8-62FB040C5B14}"/>
          </ac:spMkLst>
        </pc:spChg>
        <pc:picChg chg="mod">
          <ac:chgData name="Lucie" userId="ed11831accd60219" providerId="LiveId" clId="{17D2B369-B0D4-4368-8540-D4CDB15EC4F7}" dt="2023-02-16T20:01:56.973" v="59" actId="14100"/>
          <ac:picMkLst>
            <pc:docMk/>
            <pc:sldMk cId="0" sldId="324"/>
            <ac:picMk id="2" creationId="{88C33C54-D6FB-4F79-B5EF-1341C09368F1}"/>
          </ac:picMkLst>
        </pc:picChg>
        <pc:picChg chg="add mod">
          <ac:chgData name="Lucie" userId="ed11831accd60219" providerId="LiveId" clId="{17D2B369-B0D4-4368-8540-D4CDB15EC4F7}" dt="2023-02-16T20:03:11.583" v="74" actId="14100"/>
          <ac:picMkLst>
            <pc:docMk/>
            <pc:sldMk cId="0" sldId="324"/>
            <ac:picMk id="3" creationId="{A4166893-92DC-D0B5-569F-D0A57384454C}"/>
          </ac:picMkLst>
        </pc:picChg>
        <pc:picChg chg="add mod">
          <ac:chgData name="Lucie" userId="ed11831accd60219" providerId="LiveId" clId="{17D2B369-B0D4-4368-8540-D4CDB15EC4F7}" dt="2023-02-16T20:03:32.824" v="76" actId="688"/>
          <ac:picMkLst>
            <pc:docMk/>
            <pc:sldMk cId="0" sldId="324"/>
            <ac:picMk id="6" creationId="{CAFA64FB-2C28-40EC-4AC0-47A2C770E8FC}"/>
          </ac:picMkLst>
        </pc:picChg>
        <pc:picChg chg="add del mod">
          <ac:chgData name="Lucie" userId="ed11831accd60219" providerId="LiveId" clId="{17D2B369-B0D4-4368-8540-D4CDB15EC4F7}" dt="2023-02-16T20:02:56.433" v="70" actId="478"/>
          <ac:picMkLst>
            <pc:docMk/>
            <pc:sldMk cId="0" sldId="324"/>
            <ac:picMk id="7" creationId="{A907D301-AFE5-7D07-3057-79DDA5270F63}"/>
          </ac:picMkLst>
        </pc:picChg>
        <pc:picChg chg="del">
          <ac:chgData name="Lucie" userId="ed11831accd60219" providerId="LiveId" clId="{17D2B369-B0D4-4368-8540-D4CDB15EC4F7}" dt="2023-02-16T20:01:22.536" v="51" actId="478"/>
          <ac:picMkLst>
            <pc:docMk/>
            <pc:sldMk cId="0" sldId="324"/>
            <ac:picMk id="27" creationId="{0369EC68-2CD1-452B-932C-119661010095}"/>
          </ac:picMkLst>
        </pc:picChg>
        <pc:picChg chg="mod">
          <ac:chgData name="Lucie" userId="ed11831accd60219" providerId="LiveId" clId="{17D2B369-B0D4-4368-8540-D4CDB15EC4F7}" dt="2023-02-16T20:01:40.599" v="55" actId="14100"/>
          <ac:picMkLst>
            <pc:docMk/>
            <pc:sldMk cId="0" sldId="324"/>
            <ac:picMk id="29" creationId="{17BB4DD2-0303-4502-87B1-4EC3BAAD79B5}"/>
          </ac:picMkLst>
        </pc:picChg>
        <pc:picChg chg="del mod">
          <ac:chgData name="Lucie" userId="ed11831accd60219" providerId="LiveId" clId="{17D2B369-B0D4-4368-8540-D4CDB15EC4F7}" dt="2023-02-16T20:01:32.406" v="53" actId="478"/>
          <ac:picMkLst>
            <pc:docMk/>
            <pc:sldMk cId="0" sldId="324"/>
            <ac:picMk id="10245" creationId="{A728E7C8-C6D2-4A14-8B6E-ADEEECF41FA1}"/>
          </ac:picMkLst>
        </pc:picChg>
      </pc:sldChg>
      <pc:sldChg chg="del">
        <pc:chgData name="Lucie" userId="ed11831accd60219" providerId="LiveId" clId="{17D2B369-B0D4-4368-8540-D4CDB15EC4F7}" dt="2023-02-16T20:00:31.042" v="45" actId="47"/>
        <pc:sldMkLst>
          <pc:docMk/>
          <pc:sldMk cId="0" sldId="327"/>
        </pc:sldMkLst>
      </pc:sldChg>
      <pc:sldChg chg="delSp modSp mod">
        <pc:chgData name="Lucie" userId="ed11831accd60219" providerId="LiveId" clId="{17D2B369-B0D4-4368-8540-D4CDB15EC4F7}" dt="2023-02-16T20:14:31.398" v="223" actId="20577"/>
        <pc:sldMkLst>
          <pc:docMk/>
          <pc:sldMk cId="0" sldId="328"/>
        </pc:sldMkLst>
        <pc:spChg chg="mod">
          <ac:chgData name="Lucie" userId="ed11831accd60219" providerId="LiveId" clId="{17D2B369-B0D4-4368-8540-D4CDB15EC4F7}" dt="2023-02-16T20:14:31.398" v="223" actId="20577"/>
          <ac:spMkLst>
            <pc:docMk/>
            <pc:sldMk cId="0" sldId="328"/>
            <ac:spMk id="3" creationId="{9AFBC764-F52E-3327-D5CA-3BA180263197}"/>
          </ac:spMkLst>
        </pc:spChg>
        <pc:picChg chg="del mod">
          <ac:chgData name="Lucie" userId="ed11831accd60219" providerId="LiveId" clId="{17D2B369-B0D4-4368-8540-D4CDB15EC4F7}" dt="2023-02-16T20:00:18.747" v="43" actId="478"/>
          <ac:picMkLst>
            <pc:docMk/>
            <pc:sldMk cId="0" sldId="328"/>
            <ac:picMk id="4" creationId="{90D0AD1F-8809-4899-95FE-18B8A1F2CE33}"/>
          </ac:picMkLst>
        </pc:picChg>
        <pc:picChg chg="del">
          <ac:chgData name="Lucie" userId="ed11831accd60219" providerId="LiveId" clId="{17D2B369-B0D4-4368-8540-D4CDB15EC4F7}" dt="2023-02-16T20:00:13.061" v="40" actId="478"/>
          <ac:picMkLst>
            <pc:docMk/>
            <pc:sldMk cId="0" sldId="328"/>
            <ac:picMk id="5" creationId="{4FD9D641-5B4D-4286-BAC1-EB80CEF45C83}"/>
          </ac:picMkLst>
        </pc:picChg>
      </pc:sldChg>
      <pc:sldChg chg="modSp mod">
        <pc:chgData name="Lucie" userId="ed11831accd60219" providerId="LiveId" clId="{17D2B369-B0D4-4368-8540-D4CDB15EC4F7}" dt="2023-02-16T20:12:13.831" v="157" actId="113"/>
        <pc:sldMkLst>
          <pc:docMk/>
          <pc:sldMk cId="0" sldId="330"/>
        </pc:sldMkLst>
        <pc:spChg chg="mod">
          <ac:chgData name="Lucie" userId="ed11831accd60219" providerId="LiveId" clId="{17D2B369-B0D4-4368-8540-D4CDB15EC4F7}" dt="2023-02-16T20:12:13.831" v="157" actId="113"/>
          <ac:spMkLst>
            <pc:docMk/>
            <pc:sldMk cId="0" sldId="330"/>
            <ac:spMk id="3" creationId="{D9D33B5F-9B96-E1B0-B0C3-DDEBE90CDFD0}"/>
          </ac:spMkLst>
        </pc:spChg>
      </pc:sldChg>
      <pc:sldChg chg="delSp modSp del mod">
        <pc:chgData name="Lucie" userId="ed11831accd60219" providerId="LiveId" clId="{17D2B369-B0D4-4368-8540-D4CDB15EC4F7}" dt="2023-02-16T20:03:37.435" v="77" actId="47"/>
        <pc:sldMkLst>
          <pc:docMk/>
          <pc:sldMk cId="0" sldId="336"/>
        </pc:sldMkLst>
        <pc:spChg chg="del mod">
          <ac:chgData name="Lucie" userId="ed11831accd60219" providerId="LiveId" clId="{17D2B369-B0D4-4368-8540-D4CDB15EC4F7}" dt="2023-02-16T20:01:05.747" v="50" actId="478"/>
          <ac:spMkLst>
            <pc:docMk/>
            <pc:sldMk cId="0" sldId="336"/>
            <ac:spMk id="3" creationId="{22FA63E4-B06F-82BC-5E72-8F926C20B80E}"/>
          </ac:spMkLst>
        </pc:spChg>
        <pc:picChg chg="mod">
          <ac:chgData name="Lucie" userId="ed11831accd60219" providerId="LiveId" clId="{17D2B369-B0D4-4368-8540-D4CDB15EC4F7}" dt="2023-02-16T20:02:18.812" v="64" actId="1076"/>
          <ac:picMkLst>
            <pc:docMk/>
            <pc:sldMk cId="0" sldId="336"/>
            <ac:picMk id="6" creationId="{4C273EF2-DBC6-42D7-9F79-06FE8D394C5A}"/>
          </ac:picMkLst>
        </pc:picChg>
      </pc:sldChg>
      <pc:sldChg chg="modSp mod">
        <pc:chgData name="Lucie" userId="ed11831accd60219" providerId="LiveId" clId="{17D2B369-B0D4-4368-8540-D4CDB15EC4F7}" dt="2023-02-16T20:13:57.495" v="209" actId="20577"/>
        <pc:sldMkLst>
          <pc:docMk/>
          <pc:sldMk cId="0" sldId="376"/>
        </pc:sldMkLst>
        <pc:spChg chg="mod">
          <ac:chgData name="Lucie" userId="ed11831accd60219" providerId="LiveId" clId="{17D2B369-B0D4-4368-8540-D4CDB15EC4F7}" dt="2023-02-16T20:13:57.495" v="209" actId="20577"/>
          <ac:spMkLst>
            <pc:docMk/>
            <pc:sldMk cId="0" sldId="376"/>
            <ac:spMk id="3" creationId="{4D23D204-5882-D3C2-6C5A-FA80946998D3}"/>
          </ac:spMkLst>
        </pc:spChg>
      </pc:sldChg>
      <pc:sldChg chg="addSp delSp modSp mod ord">
        <pc:chgData name="Lucie" userId="ed11831accd60219" providerId="LiveId" clId="{17D2B369-B0D4-4368-8540-D4CDB15EC4F7}" dt="2023-02-18T20:30:19.042" v="242" actId="14100"/>
        <pc:sldMkLst>
          <pc:docMk/>
          <pc:sldMk cId="1577874908" sldId="377"/>
        </pc:sldMkLst>
        <pc:spChg chg="add del mod">
          <ac:chgData name="Lucie" userId="ed11831accd60219" providerId="LiveId" clId="{17D2B369-B0D4-4368-8540-D4CDB15EC4F7}" dt="2023-02-18T20:21:37.013" v="224" actId="478"/>
          <ac:spMkLst>
            <pc:docMk/>
            <pc:sldMk cId="1577874908" sldId="377"/>
            <ac:spMk id="6" creationId="{6AF9BC73-AA06-ED61-4F63-87733C8F117E}"/>
          </ac:spMkLst>
        </pc:spChg>
        <pc:picChg chg="add del mod">
          <ac:chgData name="Lucie" userId="ed11831accd60219" providerId="LiveId" clId="{17D2B369-B0D4-4368-8540-D4CDB15EC4F7}" dt="2023-02-18T20:29:15.884" v="231" actId="478"/>
          <ac:picMkLst>
            <pc:docMk/>
            <pc:sldMk cId="1577874908" sldId="377"/>
            <ac:picMk id="4" creationId="{D2A14B67-FD43-ABEF-1531-948F3378E6F0}"/>
          </ac:picMkLst>
        </pc:picChg>
        <pc:picChg chg="add del mod">
          <ac:chgData name="Lucie" userId="ed11831accd60219" providerId="LiveId" clId="{17D2B369-B0D4-4368-8540-D4CDB15EC4F7}" dt="2023-02-18T20:30:03.462" v="237" actId="478"/>
          <ac:picMkLst>
            <pc:docMk/>
            <pc:sldMk cId="1577874908" sldId="377"/>
            <ac:picMk id="7" creationId="{B12A4AD4-3079-46B9-91D2-295B0D2F21DB}"/>
          </ac:picMkLst>
        </pc:picChg>
        <pc:picChg chg="add mod">
          <ac:chgData name="Lucie" userId="ed11831accd60219" providerId="LiveId" clId="{17D2B369-B0D4-4368-8540-D4CDB15EC4F7}" dt="2023-02-18T20:30:11.641" v="240" actId="14100"/>
          <ac:picMkLst>
            <pc:docMk/>
            <pc:sldMk cId="1577874908" sldId="377"/>
            <ac:picMk id="9" creationId="{FCF78249-AA74-B3A6-417B-A0B66066DCE1}"/>
          </ac:picMkLst>
        </pc:picChg>
        <pc:picChg chg="add mod">
          <ac:chgData name="Lucie" userId="ed11831accd60219" providerId="LiveId" clId="{17D2B369-B0D4-4368-8540-D4CDB15EC4F7}" dt="2023-02-18T20:30:19.042" v="242" actId="14100"/>
          <ac:picMkLst>
            <pc:docMk/>
            <pc:sldMk cId="1577874908" sldId="377"/>
            <ac:picMk id="11" creationId="{9A52BCCD-D367-15D4-76A1-19CBE7A095B4}"/>
          </ac:picMkLst>
        </pc:picChg>
      </pc:sldChg>
      <pc:sldChg chg="addSp modSp new mod">
        <pc:chgData name="Lucie" userId="ed11831accd60219" providerId="LiveId" clId="{17D2B369-B0D4-4368-8540-D4CDB15EC4F7}" dt="2023-02-16T20:09:28.746" v="105" actId="1076"/>
        <pc:sldMkLst>
          <pc:docMk/>
          <pc:sldMk cId="3132465520" sldId="378"/>
        </pc:sldMkLst>
        <pc:spChg chg="add mod">
          <ac:chgData name="Lucie" userId="ed11831accd60219" providerId="LiveId" clId="{17D2B369-B0D4-4368-8540-D4CDB15EC4F7}" dt="2023-02-16T20:09:09.295" v="99" actId="1076"/>
          <ac:spMkLst>
            <pc:docMk/>
            <pc:sldMk cId="3132465520" sldId="378"/>
            <ac:spMk id="2" creationId="{7837C4F9-DD20-E0C7-B04E-270BA0CFC017}"/>
          </ac:spMkLst>
        </pc:spChg>
        <pc:spChg chg="add mod">
          <ac:chgData name="Lucie" userId="ed11831accd60219" providerId="LiveId" clId="{17D2B369-B0D4-4368-8540-D4CDB15EC4F7}" dt="2023-02-16T20:09:28.746" v="105" actId="1076"/>
          <ac:spMkLst>
            <pc:docMk/>
            <pc:sldMk cId="3132465520" sldId="378"/>
            <ac:spMk id="3" creationId="{6E9EC918-B319-7027-AB83-7847BB359C54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293E8-DF9E-4579-9828-2BD509E8E86D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93923-76DB-4720-818C-4AB4B9A0D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88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>
            <a:extLst>
              <a:ext uri="{FF2B5EF4-FFF2-40B4-BE49-F238E27FC236}">
                <a16:creationId xmlns:a16="http://schemas.microsoft.com/office/drawing/2014/main" id="{3EB90D2C-D7BE-48A5-AD55-1D37D121A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754063"/>
            <a:ext cx="4964113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8A8FF2C-7EAD-40CB-9660-17A871E2CFE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39C9E4F-FD1A-4184-ACE2-25A931E89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F1B9C6-A83C-4862-B3BF-2328BA624466}" type="slidenum">
              <a:rPr lang="cs-CZ" altLang="cs-CZ" sz="1200" b="0" smtClean="0"/>
              <a:pPr/>
              <a:t>24</a:t>
            </a:fld>
            <a:endParaRPr lang="cs-CZ" altLang="cs-CZ" sz="1200" b="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3EB0808-2F4F-4636-B5BB-71C9897BD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5EFE69A-580D-421B-834E-FA9B16D9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RTG- zadopřední projekce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917575" y="754063"/>
            <a:ext cx="4964113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141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30BDA3-97A9-4A2C-A1F7-26E5C82EF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EAD67-4894-447B-80A5-002F65A06850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4FC232CB-D5BE-4581-BBFC-CF2429C49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695325"/>
            <a:ext cx="5008562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F7C8D83-56A2-4B71-B54F-894FD0B4A3A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/>
          <a:p>
            <a:pPr defTabSz="449263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>
            <a:extLst>
              <a:ext uri="{FF2B5EF4-FFF2-40B4-BE49-F238E27FC236}">
                <a16:creationId xmlns:a16="http://schemas.microsoft.com/office/drawing/2014/main" id="{E9A264A4-6D5B-43C1-8594-7A6E58CAA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754063"/>
            <a:ext cx="4964113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06E737D2-8F26-4A73-B13E-4CAED35971E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6B4D8A-AC4F-4249-B88C-4FD15A93DF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C7519-186A-4526-9E6B-2B4991AA3CCB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81D33431-68B5-4194-901F-9550874BFD8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005300" y="-11798300"/>
            <a:ext cx="22209125" cy="12493625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6ED845E-A4DA-410E-A474-B2E750F636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06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449" tIns="45725" rIns="91449" bIns="45725" anchor="ctr"/>
          <a:lstStyle/>
          <a:p>
            <a:pPr defTabSz="449263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041A4927-5906-410B-84E0-8B2782ED79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684349-F44D-4933-981B-AFD1A7CC5DBF}" type="slidenum">
              <a:rPr lang="cs-CZ" altLang="cs-CZ" sz="1200" b="0" smtClean="0"/>
              <a:pPr/>
              <a:t>14</a:t>
            </a:fld>
            <a:endParaRPr lang="cs-CZ" altLang="cs-CZ" sz="1200" b="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1C57896E-B983-4346-90D8-BC6C66C49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8343C0DB-D7B9-4560-ADFD-C03B2A581D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Atrium dextrum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4837CFBD-E9DC-40AD-9DBB-6DC3DDD829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141594-0124-4349-B6C2-83D67DBEE9A6}" type="slidenum">
              <a:rPr lang="cs-CZ" altLang="cs-CZ" sz="1200" b="0" smtClean="0"/>
              <a:pPr/>
              <a:t>15</a:t>
            </a:fld>
            <a:endParaRPr lang="cs-CZ" altLang="cs-CZ" sz="1200" b="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E016D06-5BD7-4AD0-9A89-2015A69E5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5C41329-0F22-4753-9DFB-2851C1329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Atrium sinistrum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2DE17A8E-E4D4-4D25-A13C-A358355239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721778-DE29-437E-994A-265B7D8E61BE}" type="slidenum">
              <a:rPr lang="cs-CZ" altLang="cs-CZ" sz="1200" b="0" smtClean="0"/>
              <a:pPr/>
              <a:t>16</a:t>
            </a:fld>
            <a:endParaRPr lang="cs-CZ" altLang="cs-CZ" sz="1200" b="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0A4D51E0-E00C-44AC-B076-8297EAF80A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CEB3352-C785-48F2-A801-8C1DF823B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Ventriculus dexter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428C4013-716E-4D54-9AC5-7523C4D8C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86E1BB-88E2-42B5-8B2F-1CE72ACAE956}" type="slidenum">
              <a:rPr lang="cs-CZ" altLang="cs-CZ" sz="1200" b="0" smtClean="0"/>
              <a:pPr/>
              <a:t>17</a:t>
            </a:fld>
            <a:endParaRPr lang="cs-CZ" altLang="cs-CZ" sz="1200" b="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6B2741C-7641-4978-B19C-F5BD384623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B46B78F-7FD4-477F-BE26-B9D802E1D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Ventriculus sinister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B15F0-4643-420E-9E7B-7921F7808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6E546C-C5FF-4CFF-9766-08B1A512D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B52DFA-6505-4005-861B-495F6DAB9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A55F7D-D66D-45AD-8871-17E2BA06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3DFB7D-BFEC-4320-9102-CAC34F02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93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11F56-6C43-4C7F-9C96-3F7F9D44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2CB2FF-C780-4060-BB5F-F90EF24F7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E380A0-6ED7-4EF7-98F2-2D2F67B90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14C58D-1007-4CB6-BF0B-91ED10164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1FBA82-C80E-4B13-A3EC-C4BFB6AE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36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C45AA3-A652-4DF1-9A2A-1274443236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188FFE4-0AFA-4187-87A2-A13B7824A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3D9956-A6C7-4D38-8CDF-0E9724D6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576E12-EB26-4833-B8F9-8EB0250B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F59AF3-85DC-442B-ACED-3850BCFFF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53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FAD11-4D82-402F-9862-628A897E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EF006E-C728-48E9-B6A4-033CBBF3D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A2B6D9-4420-4E0E-A6E1-E7FF9E72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2DCA49-A333-4C3A-BE32-C4C35330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3B0C4F-894A-47AB-AA59-B5FF15EC1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17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DF326D-3932-440B-9FC9-F04EF846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D4DEEB2-4A28-4D5D-9093-DAC91EA55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28F505-94EC-40A8-B25D-DE976D5F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2BF3FE-BF99-4AB4-92E1-B0D0C24C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63B9EA-C4CB-4A5A-A9F8-4219AAEC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20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50E39-339E-4E06-8C92-CE4F8A71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087E8D-6C24-49D4-B058-7FA9D5830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C1AFCA-AC88-43F4-9514-926F3882F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550208-86E4-4E81-BAB8-3FFC76B1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C41F69-5D7A-4C4A-9032-B0117418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0E76B5-DC15-47CE-809F-E618327A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68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E9A42-514D-4662-81BA-DCA71EB2B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0B9D399-4E16-442E-BE1A-A12318371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BC330CA-C309-483D-B9FC-29FF892CC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8DF0BFC-1D19-4152-B3D7-6B7D0278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9C00A6F-2DC9-4AE0-8C69-207EDB725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BF2C47-7369-4F5F-88AE-3D05BE32C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C681F87-765F-4364-97ED-41FDCEDF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4D301CE-2F20-4FC9-88CC-AC0765AE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66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BCF53-0787-46E3-9A9B-8749BDBB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C0BD770-81C5-4094-8650-826980F11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F8BD70-B411-4DF2-86FA-139F0338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3D380A-0DF0-40F6-8401-36B1FB74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318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A35E48E-129E-45E6-A300-651724E4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5D3EDE-6C78-4EDF-9E78-39A1888F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9B543A-99A6-487A-A37C-5D727C04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21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80EAF-06DD-4FB5-AAA4-E86621E96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1F8725-2210-447D-9737-B43F498D7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A17EBC-6C76-4A87-9C5A-EB625195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68168B-EBC1-4B1D-9CE1-5CA8E2D69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A5D496-4B39-4E33-811E-21CF9EFE4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BAEA9E-EF29-4899-B5E6-72363497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59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1769E-9243-49B5-B28E-77A1BCF3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F31A365-BDAC-4424-9AAA-F6EFF1A6AC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06DCCC1-9771-4864-9609-0FBAE5D80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F1852D-49DB-4538-AF61-A23010B4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966C81-6C9D-464E-93FB-5682E0E8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2CC816-FCE6-425C-979D-C54E7BFA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88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2D4670E-451C-4749-8D44-EC88D787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7483380-BB1C-4AF1-9B7E-1324120DA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EF26B7-A5E7-4990-A51D-C4FAB838F7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1D1D8-8382-489E-95E2-68F51F67011F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88C73F-F4EF-4AA6-A81C-029F06039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711838-5001-4CC9-B817-6B66A4647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976EB-930E-4C7F-9CEE-FB2DD2A25D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893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arlet Cameo (Mexico)'s review of Heart and Brain: Gut Instincts: An  Awkward Yeti Collection">
            <a:extLst>
              <a:ext uri="{FF2B5EF4-FFF2-40B4-BE49-F238E27FC236}">
                <a16:creationId xmlns:a16="http://schemas.microsoft.com/office/drawing/2014/main" id="{9EB086ED-05F4-4B2A-BB18-5B53952A9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2" b="5540"/>
          <a:stretch/>
        </p:blipFill>
        <p:spPr bwMode="auto">
          <a:xfrm>
            <a:off x="2709358" y="36518"/>
            <a:ext cx="6773284" cy="678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EEBB54CF-248F-4361-9639-2A928A35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36" y="2353163"/>
            <a:ext cx="5124064" cy="439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7D7A9825-EEC3-43E0-8030-185DF8529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49" y="0"/>
            <a:ext cx="2916238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AFBC764-F52E-3327-D5CA-3BA180263197}"/>
              </a:ext>
            </a:extLst>
          </p:cNvPr>
          <p:cNvSpPr txBox="1"/>
          <p:nvPr/>
        </p:nvSpPr>
        <p:spPr>
          <a:xfrm>
            <a:off x="307135" y="124307"/>
            <a:ext cx="60975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Mechanism of inspiration, main and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auxillary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muscles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Mechanism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expiration, main and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auxillary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muscles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87957F25-F406-4156-B618-BF3DC0D1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0863" y="-183766"/>
            <a:ext cx="5234419" cy="722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2B3451D-8033-44AB-B83B-183296A96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49263"/>
          <a:stretch/>
        </p:blipFill>
        <p:spPr>
          <a:xfrm>
            <a:off x="7370405" y="155153"/>
            <a:ext cx="4320558" cy="29064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04F8C-E008-424E-810E-B0C3064DB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2" b="9267"/>
          <a:stretch/>
        </p:blipFill>
        <p:spPr>
          <a:xfrm>
            <a:off x="7471005" y="3918857"/>
            <a:ext cx="4320558" cy="21553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9D33B5F-9B96-E1B0-B0C3-DDEBE90CDFD0}"/>
              </a:ext>
            </a:extLst>
          </p:cNvPr>
          <p:cNvSpPr txBox="1"/>
          <p:nvPr/>
        </p:nvSpPr>
        <p:spPr>
          <a:xfrm>
            <a:off x="0" y="-40495"/>
            <a:ext cx="7310238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Pleura: description, division, pleural recesses, connections of parietal and visceral pleurae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8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>
            <a:extLst>
              <a:ext uri="{FF2B5EF4-FFF2-40B4-BE49-F238E27FC236}">
                <a16:creationId xmlns:a16="http://schemas.microsoft.com/office/drawing/2014/main" id="{EA917FF1-DF47-466B-9F6D-CB047B0F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66" y="0"/>
            <a:ext cx="705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Skupina 11">
            <a:extLst>
              <a:ext uri="{FF2B5EF4-FFF2-40B4-BE49-F238E27FC236}">
                <a16:creationId xmlns:a16="http://schemas.microsoft.com/office/drawing/2014/main" id="{85BF68C3-98A4-4A62-8867-10535F91FD08}"/>
              </a:ext>
            </a:extLst>
          </p:cNvPr>
          <p:cNvGrpSpPr>
            <a:grpSpLocks/>
          </p:cNvGrpSpPr>
          <p:nvPr/>
        </p:nvGrpSpPr>
        <p:grpSpPr bwMode="auto">
          <a:xfrm>
            <a:off x="1384041" y="623069"/>
            <a:ext cx="9144000" cy="6308725"/>
            <a:chOff x="0" y="0"/>
            <a:chExt cx="9144000" cy="6308849"/>
          </a:xfrm>
        </p:grpSpPr>
        <p:pic>
          <p:nvPicPr>
            <p:cNvPr id="5123" name="Picture 4">
              <a:extLst>
                <a:ext uri="{FF2B5EF4-FFF2-40B4-BE49-F238E27FC236}">
                  <a16:creationId xmlns:a16="http://schemas.microsoft.com/office/drawing/2014/main" id="{A796AF65-D854-4A5F-B788-ABAA51841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20" t="26579" r="21617" b="27654"/>
            <a:stretch>
              <a:fillRect/>
            </a:stretch>
          </p:blipFill>
          <p:spPr bwMode="auto">
            <a:xfrm>
              <a:off x="0" y="0"/>
              <a:ext cx="4573588" cy="61658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5124" name="Picture 6">
              <a:extLst>
                <a:ext uri="{FF2B5EF4-FFF2-40B4-BE49-F238E27FC236}">
                  <a16:creationId xmlns:a16="http://schemas.microsoft.com/office/drawing/2014/main" id="{DCF685BC-7F75-4D2D-BE92-9A9F0B5D5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6" t="33968" r="24951" b="26172"/>
            <a:stretch>
              <a:fillRect/>
            </a:stretch>
          </p:blipFill>
          <p:spPr bwMode="auto">
            <a:xfrm>
              <a:off x="4573588" y="0"/>
              <a:ext cx="4570412" cy="60928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125" name="Obdélník 1">
              <a:extLst>
                <a:ext uri="{FF2B5EF4-FFF2-40B4-BE49-F238E27FC236}">
                  <a16:creationId xmlns:a16="http://schemas.microsoft.com/office/drawing/2014/main" id="{B4FB3139-07D9-4C0B-9819-4A1F772BA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2656"/>
              <a:ext cx="971600" cy="194421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26" name="Obdélník 2">
              <a:extLst>
                <a:ext uri="{FF2B5EF4-FFF2-40B4-BE49-F238E27FC236}">
                  <a16:creationId xmlns:a16="http://schemas.microsoft.com/office/drawing/2014/main" id="{FB368A59-A892-4F91-959B-1A100A836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20888"/>
              <a:ext cx="323528" cy="93610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27" name="Obdélník 3">
              <a:extLst>
                <a:ext uri="{FF2B5EF4-FFF2-40B4-BE49-F238E27FC236}">
                  <a16:creationId xmlns:a16="http://schemas.microsoft.com/office/drawing/2014/main" id="{008C09B1-4345-4CFC-BB75-56DD4DD2A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1880" y="0"/>
              <a:ext cx="1584176" cy="98072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28" name="Obdélník 4">
              <a:extLst>
                <a:ext uri="{FF2B5EF4-FFF2-40B4-BE49-F238E27FC236}">
                  <a16:creationId xmlns:a16="http://schemas.microsoft.com/office/drawing/2014/main" id="{D6179CD0-5189-4CB3-8680-CCC457E02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1196752"/>
              <a:ext cx="432048" cy="86409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29" name="Obdélník 5">
              <a:extLst>
                <a:ext uri="{FF2B5EF4-FFF2-40B4-BE49-F238E27FC236}">
                  <a16:creationId xmlns:a16="http://schemas.microsoft.com/office/drawing/2014/main" id="{1EA74A0A-DF18-4FAA-A92E-08775AAB2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736" y="5589240"/>
              <a:ext cx="2592288" cy="6480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0" name="Obdélník 6">
              <a:extLst>
                <a:ext uri="{FF2B5EF4-FFF2-40B4-BE49-F238E27FC236}">
                  <a16:creationId xmlns:a16="http://schemas.microsoft.com/office/drawing/2014/main" id="{B868D574-7137-4F1C-A941-50BA1A886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7904" y="4869160"/>
              <a:ext cx="1152128" cy="6480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1" name="Obdélník 7">
              <a:extLst>
                <a:ext uri="{FF2B5EF4-FFF2-40B4-BE49-F238E27FC236}">
                  <a16:creationId xmlns:a16="http://schemas.microsoft.com/office/drawing/2014/main" id="{FBAC3272-51E7-4264-A5AC-FD7C21425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7944" y="4365104"/>
              <a:ext cx="648072" cy="4320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2" name="Obdélník 8">
              <a:extLst>
                <a:ext uri="{FF2B5EF4-FFF2-40B4-BE49-F238E27FC236}">
                  <a16:creationId xmlns:a16="http://schemas.microsoft.com/office/drawing/2014/main" id="{D8170FBE-6190-4B3A-A4C3-D699D69E5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176" y="5805264"/>
              <a:ext cx="1296144" cy="50358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3" name="Obdélník 9">
              <a:extLst>
                <a:ext uri="{FF2B5EF4-FFF2-40B4-BE49-F238E27FC236}">
                  <a16:creationId xmlns:a16="http://schemas.microsoft.com/office/drawing/2014/main" id="{486C429B-35B0-496B-91E4-FC3758956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7964" y="836712"/>
              <a:ext cx="1186036" cy="158417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5134" name="Obdélník 10">
              <a:extLst>
                <a:ext uri="{FF2B5EF4-FFF2-40B4-BE49-F238E27FC236}">
                  <a16:creationId xmlns:a16="http://schemas.microsoft.com/office/drawing/2014/main" id="{C5BE4359-016F-4D71-8BDE-F8A7B7553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936" y="2636912"/>
              <a:ext cx="576064" cy="5040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B5DEB6CD-30C0-4629-1372-1B8F11E0EFF1}"/>
              </a:ext>
            </a:extLst>
          </p:cNvPr>
          <p:cNvSpPr txBox="1"/>
          <p:nvPr/>
        </p:nvSpPr>
        <p:spPr>
          <a:xfrm>
            <a:off x="4033106" y="24725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Heart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cor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gross anatomy,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12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rdce_atrium_dx">
            <a:extLst>
              <a:ext uri="{FF2B5EF4-FFF2-40B4-BE49-F238E27FC236}">
                <a16:creationId xmlns:a16="http://schemas.microsoft.com/office/drawing/2014/main" id="{FE1863E0-436E-46F0-B842-5FB5B77B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5"/>
          <a:stretch>
            <a:fillRect/>
          </a:stretch>
        </p:blipFill>
        <p:spPr bwMode="auto">
          <a:xfrm>
            <a:off x="835318" y="38100"/>
            <a:ext cx="8459787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E28B505-B56A-97ED-4E1E-690B7A6853EF}"/>
              </a:ext>
            </a:extLst>
          </p:cNvPr>
          <p:cNvSpPr txBox="1"/>
          <p:nvPr/>
        </p:nvSpPr>
        <p:spPr>
          <a:xfrm>
            <a:off x="7816722" y="38100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Right atrium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(atrium dextrum)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7450BE5-AC13-4F9D-AC33-CFA7FB8BF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6" y="0"/>
            <a:ext cx="6138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55C29C5-BD30-8CF8-FD3C-B9A21385667F}"/>
              </a:ext>
            </a:extLst>
          </p:cNvPr>
          <p:cNvSpPr txBox="1"/>
          <p:nvPr/>
        </p:nvSpPr>
        <p:spPr>
          <a:xfrm>
            <a:off x="304790" y="65146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Left atrium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(atrium sinistrum)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srdce_ventriculus_dx">
            <a:extLst>
              <a:ext uri="{FF2B5EF4-FFF2-40B4-BE49-F238E27FC236}">
                <a16:creationId xmlns:a16="http://schemas.microsoft.com/office/drawing/2014/main" id="{34C12B6C-23AC-44E9-AB60-5D4D6A02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5581" r="10487" b="2928"/>
          <a:stretch>
            <a:fillRect/>
          </a:stretch>
        </p:blipFill>
        <p:spPr bwMode="auto">
          <a:xfrm>
            <a:off x="1524001" y="0"/>
            <a:ext cx="589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1">
            <a:extLst>
              <a:ext uri="{FF2B5EF4-FFF2-40B4-BE49-F238E27FC236}">
                <a16:creationId xmlns:a16="http://schemas.microsoft.com/office/drawing/2014/main" id="{09E38E66-6DAE-4C81-94F0-D29969F0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692150"/>
            <a:ext cx="32766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B1A5BF1-3575-9FCA-26E7-D30E6B9F53A5}"/>
              </a:ext>
            </a:extLst>
          </p:cNvPr>
          <p:cNvSpPr txBox="1"/>
          <p:nvPr/>
        </p:nvSpPr>
        <p:spPr>
          <a:xfrm>
            <a:off x="6831009" y="101357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Right ventricle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(ventriculus dexter)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7">
            <a:extLst>
              <a:ext uri="{FF2B5EF4-FFF2-40B4-BE49-F238E27FC236}">
                <a16:creationId xmlns:a16="http://schemas.microsoft.com/office/drawing/2014/main" id="{5DA100A2-CB37-4554-9EC0-45764FD9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49276"/>
            <a:ext cx="456247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8">
            <a:extLst>
              <a:ext uri="{FF2B5EF4-FFF2-40B4-BE49-F238E27FC236}">
                <a16:creationId xmlns:a16="http://schemas.microsoft.com/office/drawing/2014/main" id="{7E2463E3-8883-493E-AFC1-B4ADB3C78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9">
            <a:extLst>
              <a:ext uri="{FF2B5EF4-FFF2-40B4-BE49-F238E27FC236}">
                <a16:creationId xmlns:a16="http://schemas.microsoft.com/office/drawing/2014/main" id="{E5999CC1-585C-41D1-BEB4-23F1226F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591050"/>
            <a:ext cx="32766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FFB17C7-6931-9A81-5DF1-B3E1C0963D5F}"/>
              </a:ext>
            </a:extLst>
          </p:cNvPr>
          <p:cNvSpPr txBox="1"/>
          <p:nvPr/>
        </p:nvSpPr>
        <p:spPr>
          <a:xfrm>
            <a:off x="7816722" y="133291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Left ventricle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(ventriculus sinister)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>
            <a:extLst>
              <a:ext uri="{FF2B5EF4-FFF2-40B4-BE49-F238E27FC236}">
                <a16:creationId xmlns:a16="http://schemas.microsoft.com/office/drawing/2014/main" id="{A38817BE-7C86-4E01-A510-C03E4F81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5" t="4662" r="15117" b="14177"/>
          <a:stretch>
            <a:fillRect/>
          </a:stretch>
        </p:blipFill>
        <p:spPr bwMode="auto">
          <a:xfrm>
            <a:off x="0" y="-34772"/>
            <a:ext cx="30591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7">
            <a:extLst>
              <a:ext uri="{FF2B5EF4-FFF2-40B4-BE49-F238E27FC236}">
                <a16:creationId xmlns:a16="http://schemas.microsoft.com/office/drawing/2014/main" id="{DC53BFB8-79F1-4D01-A750-9FDD1FF2B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5704" r="15642" b="13815"/>
          <a:stretch>
            <a:fillRect/>
          </a:stretch>
        </p:blipFill>
        <p:spPr bwMode="auto">
          <a:xfrm>
            <a:off x="-10318" y="3394228"/>
            <a:ext cx="30622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EFDC27E9-FAB6-4EB3-B84B-266C50E9D9EA}"/>
              </a:ext>
            </a:extLst>
          </p:cNvPr>
          <p:cNvGrpSpPr/>
          <p:nvPr/>
        </p:nvGrpSpPr>
        <p:grpSpPr>
          <a:xfrm>
            <a:off x="6056530" y="0"/>
            <a:ext cx="3201839" cy="3356213"/>
            <a:chOff x="212386" y="342248"/>
            <a:chExt cx="3201839" cy="3356213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EF55924-388F-4A64-87CE-2BDF4E12F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39" t="31004" r="24081" b="38116"/>
            <a:stretch>
              <a:fillRect/>
            </a:stretch>
          </p:blipFill>
          <p:spPr bwMode="auto">
            <a:xfrm>
              <a:off x="212386" y="342248"/>
              <a:ext cx="3201839" cy="334111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Obdélník 1">
              <a:extLst>
                <a:ext uri="{FF2B5EF4-FFF2-40B4-BE49-F238E27FC236}">
                  <a16:creationId xmlns:a16="http://schemas.microsoft.com/office/drawing/2014/main" id="{19ECA6EF-70F8-48FF-8295-C082FA9AA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8119" y="817889"/>
              <a:ext cx="648072" cy="86417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12" name="Obdélník 3">
              <a:extLst>
                <a:ext uri="{FF2B5EF4-FFF2-40B4-BE49-F238E27FC236}">
                  <a16:creationId xmlns:a16="http://schemas.microsoft.com/office/drawing/2014/main" id="{CA4D0AF6-D235-4109-972D-BF9E3A894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879" y="1826089"/>
              <a:ext cx="504056" cy="64812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13" name="Obdélník 4">
              <a:extLst>
                <a:ext uri="{FF2B5EF4-FFF2-40B4-BE49-F238E27FC236}">
                  <a16:creationId xmlns:a16="http://schemas.microsoft.com/office/drawing/2014/main" id="{050CA451-034E-442A-882C-1AF8870EB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3982" y="1868776"/>
              <a:ext cx="2001639" cy="28805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14" name="Obdélník 5">
              <a:extLst>
                <a:ext uri="{FF2B5EF4-FFF2-40B4-BE49-F238E27FC236}">
                  <a16:creationId xmlns:a16="http://schemas.microsoft.com/office/drawing/2014/main" id="{2FC1DFC0-BE66-47DA-BB11-81C142DB2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0167" y="2186161"/>
              <a:ext cx="504057" cy="43208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18" name="Obdélník 9">
              <a:extLst>
                <a:ext uri="{FF2B5EF4-FFF2-40B4-BE49-F238E27FC236}">
                  <a16:creationId xmlns:a16="http://schemas.microsoft.com/office/drawing/2014/main" id="{5200DA94-F48F-4DF5-8AF7-3D8AF3D8C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86" y="3482418"/>
              <a:ext cx="465136" cy="21604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E340A96A-3958-4758-8FE4-A7E57278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0" t="37199" r="2090" b="11806"/>
          <a:stretch>
            <a:fillRect/>
          </a:stretch>
        </p:blipFill>
        <p:spPr bwMode="auto">
          <a:xfrm>
            <a:off x="3051971" y="3394228"/>
            <a:ext cx="28543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20713FE0-E67A-4908-BA33-D62E373F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8" t="34979" r="2235" b="12755"/>
          <a:stretch>
            <a:fillRect/>
          </a:stretch>
        </p:blipFill>
        <p:spPr bwMode="auto">
          <a:xfrm>
            <a:off x="3051970" y="-34772"/>
            <a:ext cx="28971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ostoperative Management of Patients After Transcatheter Mitral Valve  Procedures - Journal of Cardiothoracic and Vascular Anesthesia">
            <a:extLst>
              <a:ext uri="{FF2B5EF4-FFF2-40B4-BE49-F238E27FC236}">
                <a16:creationId xmlns:a16="http://schemas.microsoft.com/office/drawing/2014/main" id="{8494C79F-0309-4830-B185-A0C0AF8D3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r="20969"/>
          <a:stretch/>
        </p:blipFill>
        <p:spPr bwMode="auto">
          <a:xfrm>
            <a:off x="9099765" y="5588"/>
            <a:ext cx="28543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DCDDE9-BF72-5CB9-BFEC-109D67E33404}"/>
              </a:ext>
            </a:extLst>
          </p:cNvPr>
          <p:cNvSpPr txBox="1"/>
          <p:nvPr/>
        </p:nvSpPr>
        <p:spPr>
          <a:xfrm>
            <a:off x="7315199" y="4403977"/>
            <a:ext cx="610222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Cardiac valves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Obrázek 16">
            <a:extLst>
              <a:ext uri="{FF2B5EF4-FFF2-40B4-BE49-F238E27FC236}">
                <a16:creationId xmlns:a16="http://schemas.microsoft.com/office/drawing/2014/main" id="{D5B92912-43EF-441B-B59D-BF9D39D25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b="24400"/>
          <a:stretch>
            <a:fillRect/>
          </a:stretch>
        </p:blipFill>
        <p:spPr bwMode="auto">
          <a:xfrm>
            <a:off x="7680326" y="1"/>
            <a:ext cx="29876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4AE33F6-6D8D-EDBB-E62F-FEC764F6B2C8}"/>
              </a:ext>
            </a:extLst>
          </p:cNvPr>
          <p:cNvSpPr txBox="1"/>
          <p:nvPr/>
        </p:nvSpPr>
        <p:spPr>
          <a:xfrm>
            <a:off x="271639" y="111530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Structure of the heart, cardiac skeleton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04A7E0C9-CECA-4824-9BE8-5D4A9317B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8665" y="1365380"/>
            <a:ext cx="7772400" cy="685800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b="1" u="sng">
                <a:solidFill>
                  <a:schemeClr val="bg1"/>
                </a:solidFill>
              </a:rPr>
              <a:t>1. Horní cesty dýchací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2EFB37BA-9B08-4184-9AE8-68D1C6963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96" y="1500516"/>
            <a:ext cx="2467518" cy="295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B43AE5-87F7-4C5B-A3BB-AB106E55F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88" y="1803919"/>
            <a:ext cx="3053219" cy="25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A30DFB3B-A49B-4036-BAFF-0AF971C0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9193"/>
            <a:ext cx="2590800" cy="277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C764DD1D-187C-4AB6-AA51-B98E88F08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5890" r="6483" b="23780"/>
          <a:stretch/>
        </p:blipFill>
        <p:spPr bwMode="auto">
          <a:xfrm>
            <a:off x="110161" y="1212980"/>
            <a:ext cx="3317035" cy="35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963ADA1-21BA-77CD-20DF-9EDB5DA9A38C}"/>
              </a:ext>
            </a:extLst>
          </p:cNvPr>
          <p:cNvSpPr txBox="1"/>
          <p:nvPr/>
        </p:nvSpPr>
        <p:spPr>
          <a:xfrm>
            <a:off x="2694214" y="467369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External nose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(nasus externus)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parts, structural background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rdce_pss">
            <a:extLst>
              <a:ext uri="{FF2B5EF4-FFF2-40B4-BE49-F238E27FC236}">
                <a16:creationId xmlns:a16="http://schemas.microsoft.com/office/drawing/2014/main" id="{D30B6A91-915A-4248-8CA9-912582F7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15697" r="3772" b="2701"/>
          <a:stretch>
            <a:fillRect/>
          </a:stretch>
        </p:blipFill>
        <p:spPr bwMode="auto">
          <a:xfrm>
            <a:off x="1524000" y="1"/>
            <a:ext cx="4572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9">
            <a:extLst>
              <a:ext uri="{FF2B5EF4-FFF2-40B4-BE49-F238E27FC236}">
                <a16:creationId xmlns:a16="http://schemas.microsoft.com/office/drawing/2014/main" id="{0755DE1B-D577-4ADD-AAD7-3CA4E6B07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025" y="3246438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9460" name="Picture 10" descr="Autonomní nervový systém srdce 1">
            <a:extLst>
              <a:ext uri="{FF2B5EF4-FFF2-40B4-BE49-F238E27FC236}">
                <a16:creationId xmlns:a16="http://schemas.microsoft.com/office/drawing/2014/main" id="{4A6E7000-7E44-43FB-B2E0-EB9F9D85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t="7898" r="19597" b="3496"/>
          <a:stretch>
            <a:fillRect/>
          </a:stretch>
        </p:blipFill>
        <p:spPr bwMode="auto">
          <a:xfrm>
            <a:off x="5969000" y="260350"/>
            <a:ext cx="4699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A930E0-133A-81D4-93C8-19C36F1C6EAF}"/>
              </a:ext>
            </a:extLst>
          </p:cNvPr>
          <p:cNvSpPr txBox="1"/>
          <p:nvPr/>
        </p:nvSpPr>
        <p:spPr>
          <a:xfrm>
            <a:off x="4187112" y="-13316"/>
            <a:ext cx="7578789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Conducting system of the heart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complexus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stimulans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cordis)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D53BFEF1-3009-46CB-8BDC-38D66335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1" y="0"/>
            <a:ext cx="3673475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9">
            <a:extLst>
              <a:ext uri="{FF2B5EF4-FFF2-40B4-BE49-F238E27FC236}">
                <a16:creationId xmlns:a16="http://schemas.microsoft.com/office/drawing/2014/main" id="{706CFDE1-9690-4F3A-A509-EEBDAD8B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6" y="3408363"/>
            <a:ext cx="33607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Obrázek 15">
            <a:extLst>
              <a:ext uri="{FF2B5EF4-FFF2-40B4-BE49-F238E27FC236}">
                <a16:creationId xmlns:a16="http://schemas.microsoft.com/office/drawing/2014/main" id="{48230D6E-CCFC-4A55-8934-282EB0141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" r="7687" b="8720"/>
          <a:stretch>
            <a:fillRect/>
          </a:stretch>
        </p:blipFill>
        <p:spPr bwMode="auto">
          <a:xfrm>
            <a:off x="8659068" y="0"/>
            <a:ext cx="28908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16">
            <a:extLst>
              <a:ext uri="{FF2B5EF4-FFF2-40B4-BE49-F238E27FC236}">
                <a16:creationId xmlns:a16="http://schemas.microsoft.com/office/drawing/2014/main" id="{5AFD61F0-C1F0-4237-A241-F779E692E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2560" r="5225" b="7426"/>
          <a:stretch>
            <a:fillRect/>
          </a:stretch>
        </p:blipFill>
        <p:spPr bwMode="auto">
          <a:xfrm>
            <a:off x="9060706" y="3605213"/>
            <a:ext cx="24892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F6EE8EE2-8F78-4247-9EAF-3799D93E9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462" y="139959"/>
            <a:ext cx="34163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Cross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section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heart</a:t>
            </a:r>
            <a:endParaRPr lang="cs-CZ" alt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ABBA7DC-0BE5-F18F-66DE-37B624131688}"/>
              </a:ext>
            </a:extLst>
          </p:cNvPr>
          <p:cNvSpPr txBox="1"/>
          <p:nvPr/>
        </p:nvSpPr>
        <p:spPr>
          <a:xfrm>
            <a:off x="4355064" y="564464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Coronary arteries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(arteriae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coronariae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0A529C5-3B55-4152-4817-A9B310A9D064}"/>
              </a:ext>
            </a:extLst>
          </p:cNvPr>
          <p:cNvSpPr txBox="1"/>
          <p:nvPr/>
        </p:nvSpPr>
        <p:spPr>
          <a:xfrm>
            <a:off x="4355064" y="875496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Cardiac veins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(venae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cardiacae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">
            <a:extLst>
              <a:ext uri="{FF2B5EF4-FFF2-40B4-BE49-F238E27FC236}">
                <a16:creationId xmlns:a16="http://schemas.microsoft.com/office/drawing/2014/main" id="{EFE27F44-40BA-41D9-A5C1-203D7E33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3152" r="11140" b="5351"/>
          <a:stretch>
            <a:fillRect/>
          </a:stretch>
        </p:blipFill>
        <p:spPr bwMode="auto">
          <a:xfrm>
            <a:off x="1528764" y="549275"/>
            <a:ext cx="309562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3">
            <a:extLst>
              <a:ext uri="{FF2B5EF4-FFF2-40B4-BE49-F238E27FC236}">
                <a16:creationId xmlns:a16="http://schemas.microsoft.com/office/drawing/2014/main" id="{230A6709-279F-4EE2-B99B-3DC57384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1689" r="7822" b="2754"/>
          <a:stretch>
            <a:fillRect/>
          </a:stretch>
        </p:blipFill>
        <p:spPr bwMode="auto">
          <a:xfrm>
            <a:off x="7348538" y="153988"/>
            <a:ext cx="331311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Skupina 7">
            <a:extLst>
              <a:ext uri="{FF2B5EF4-FFF2-40B4-BE49-F238E27FC236}">
                <a16:creationId xmlns:a16="http://schemas.microsoft.com/office/drawing/2014/main" id="{DCEE7B3F-F377-4E56-8952-637CA826C384}"/>
              </a:ext>
            </a:extLst>
          </p:cNvPr>
          <p:cNvGrpSpPr>
            <a:grpSpLocks/>
          </p:cNvGrpSpPr>
          <p:nvPr/>
        </p:nvGrpSpPr>
        <p:grpSpPr bwMode="auto">
          <a:xfrm>
            <a:off x="4475164" y="109539"/>
            <a:ext cx="3024187" cy="4975225"/>
            <a:chOff x="2950931" y="0"/>
            <a:chExt cx="3024336" cy="4976381"/>
          </a:xfrm>
        </p:grpSpPr>
        <p:pic>
          <p:nvPicPr>
            <p:cNvPr id="23557" name="Obrázek 1">
              <a:extLst>
                <a:ext uri="{FF2B5EF4-FFF2-40B4-BE49-F238E27FC236}">
                  <a16:creationId xmlns:a16="http://schemas.microsoft.com/office/drawing/2014/main" id="{D7A3A214-C135-45D8-A98E-8B4E7BDD6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72"/>
            <a:stretch>
              <a:fillRect/>
            </a:stretch>
          </p:blipFill>
          <p:spPr bwMode="auto">
            <a:xfrm>
              <a:off x="2950931" y="0"/>
              <a:ext cx="3024336" cy="49763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3558" name="Obdélník 2">
              <a:extLst>
                <a:ext uri="{FF2B5EF4-FFF2-40B4-BE49-F238E27FC236}">
                  <a16:creationId xmlns:a16="http://schemas.microsoft.com/office/drawing/2014/main" id="{372926C2-DF10-49D0-9FAB-6BB9D8A9B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931" y="4293096"/>
              <a:ext cx="612957" cy="68328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23559" name="Obdélník 3">
              <a:extLst>
                <a:ext uri="{FF2B5EF4-FFF2-40B4-BE49-F238E27FC236}">
                  <a16:creationId xmlns:a16="http://schemas.microsoft.com/office/drawing/2014/main" id="{634F2B62-C445-4D1F-B50C-B5551C464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639" y="620688"/>
              <a:ext cx="778393" cy="86409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23560" name="Obdélník 4">
              <a:extLst>
                <a:ext uri="{FF2B5EF4-FFF2-40B4-BE49-F238E27FC236}">
                  <a16:creationId xmlns:a16="http://schemas.microsoft.com/office/drawing/2014/main" id="{47D8BD99-7196-4D17-9D70-B338D7720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048" y="0"/>
              <a:ext cx="504056" cy="3326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23561" name="Obdélník 5">
              <a:extLst>
                <a:ext uri="{FF2B5EF4-FFF2-40B4-BE49-F238E27FC236}">
                  <a16:creationId xmlns:a16="http://schemas.microsoft.com/office/drawing/2014/main" id="{163E285A-CD90-4644-895A-9DDC2214B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7409" y="0"/>
              <a:ext cx="738527" cy="2606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23562" name="Obdélník 6">
              <a:extLst>
                <a:ext uri="{FF2B5EF4-FFF2-40B4-BE49-F238E27FC236}">
                  <a16:creationId xmlns:a16="http://schemas.microsoft.com/office/drawing/2014/main" id="{FC35DF25-8755-481F-9DA9-BE6925C78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056" y="3933056"/>
              <a:ext cx="296366" cy="28803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02E40411-0260-38AF-194C-E0023B154C57}"/>
              </a:ext>
            </a:extLst>
          </p:cNvPr>
          <p:cNvSpPr txBox="1"/>
          <p:nvPr/>
        </p:nvSpPr>
        <p:spPr>
          <a:xfrm>
            <a:off x="4781627" y="6198733"/>
            <a:ext cx="6097554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Innervation of the heart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>
            <a:extLst>
              <a:ext uri="{FF2B5EF4-FFF2-40B4-BE49-F238E27FC236}">
                <a16:creationId xmlns:a16="http://schemas.microsoft.com/office/drawing/2014/main" id="{F42BE2C5-EECB-4D80-9377-FCD0164AE3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2826" y="454025"/>
          <a:ext cx="4575175" cy="594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Fotografie" r:id="rId3" imgW="20466667" imgH="14104762" progId="MSPhotoEd.3">
                  <p:embed/>
                </p:oleObj>
              </mc:Choice>
              <mc:Fallback>
                <p:oleObj name="Fotografie" r:id="rId3" imgW="20466667" imgH="14104762" progId="MSPhotoEd.3">
                  <p:embed/>
                  <p:pic>
                    <p:nvPicPr>
                      <p:cNvPr id="24578" name="Object 3">
                        <a:extLst>
                          <a:ext uri="{FF2B5EF4-FFF2-40B4-BE49-F238E27FC236}">
                            <a16:creationId xmlns:a16="http://schemas.microsoft.com/office/drawing/2014/main" id="{F42BE2C5-EECB-4D80-9377-FCD0164AE3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305" t="8881" r="31131" b="14575"/>
                      <a:stretch>
                        <a:fillRect/>
                      </a:stretch>
                    </p:blipFill>
                    <p:spPr bwMode="auto">
                      <a:xfrm>
                        <a:off x="6092826" y="454025"/>
                        <a:ext cx="4575175" cy="594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9" name="Picture 4" descr="Projekce chlopní">
            <a:extLst>
              <a:ext uri="{FF2B5EF4-FFF2-40B4-BE49-F238E27FC236}">
                <a16:creationId xmlns:a16="http://schemas.microsoft.com/office/drawing/2014/main" id="{1C115B63-6FDE-46C4-B27D-E2BDF94D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10315"/>
          <a:stretch>
            <a:fillRect/>
          </a:stretch>
        </p:blipFill>
        <p:spPr bwMode="auto">
          <a:xfrm>
            <a:off x="1524000" y="0"/>
            <a:ext cx="4402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4D4B243-C864-4BD4-A845-6EF495AE3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823" y="6403975"/>
            <a:ext cx="27350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sng" dirty="0" err="1"/>
              <a:t>Auscultatory</a:t>
            </a:r>
            <a:r>
              <a:rPr lang="cs-CZ" altLang="cs-CZ" sz="2400" u="sng" dirty="0"/>
              <a:t> </a:t>
            </a:r>
            <a:r>
              <a:rPr lang="cs-CZ" altLang="cs-CZ" sz="2400" u="sng" dirty="0" err="1"/>
              <a:t>areas</a:t>
            </a:r>
            <a:endParaRPr lang="cs-CZ" altLang="cs-CZ" sz="2400" u="sng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3E51F0C6-93CA-4EB5-AC2D-F9F8F4E2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"/>
            <a:ext cx="6011862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 descr="Obrys srdečního stínu">
            <a:extLst>
              <a:ext uri="{FF2B5EF4-FFF2-40B4-BE49-F238E27FC236}">
                <a16:creationId xmlns:a16="http://schemas.microsoft.com/office/drawing/2014/main" id="{AE7EB3BB-8232-4208-BCEF-9706C5F89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0" y="1408113"/>
            <a:ext cx="4231433" cy="412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FE04EAD3-9337-4ED2-BD0D-236F1A7D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199" y="6204100"/>
            <a:ext cx="5594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sng" dirty="0"/>
              <a:t>X-</a:t>
            </a:r>
            <a:r>
              <a:rPr lang="cs-CZ" altLang="cs-CZ" sz="2400" u="sng" dirty="0" err="1"/>
              <a:t>ray</a:t>
            </a:r>
            <a:r>
              <a:rPr lang="cs-CZ" altLang="cs-CZ" sz="2400" u="sng" dirty="0"/>
              <a:t> </a:t>
            </a:r>
            <a:r>
              <a:rPr lang="cs-CZ" altLang="cs-CZ" sz="2400" u="sng" dirty="0" err="1"/>
              <a:t>picture</a:t>
            </a:r>
            <a:r>
              <a:rPr lang="cs-CZ" altLang="cs-CZ" sz="2400" u="sng" dirty="0"/>
              <a:t>: </a:t>
            </a:r>
            <a:r>
              <a:rPr lang="cs-CZ" altLang="cs-CZ" sz="2400" u="sng" dirty="0" err="1"/>
              <a:t>posteroanterior</a:t>
            </a:r>
            <a:r>
              <a:rPr lang="cs-CZ" altLang="cs-CZ" sz="2400" u="sng" dirty="0"/>
              <a:t> </a:t>
            </a:r>
            <a:r>
              <a:rPr lang="cs-CZ" altLang="cs-CZ" sz="2400" u="sng" dirty="0" err="1"/>
              <a:t>projection</a:t>
            </a:r>
            <a:endParaRPr lang="cs-CZ" altLang="cs-CZ" sz="2400" u="sng" dirty="0"/>
          </a:p>
        </p:txBody>
      </p:sp>
    </p:spTree>
  </p:cSld>
  <p:clrMapOvr>
    <a:masterClrMapping/>
  </p:clrMapOvr>
  <p:transition advClick="0" advTm="12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DDDD791B-28E3-459A-BB36-0902F025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46039"/>
            <a:ext cx="7720013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0A61EC5-AABD-42D0-89AC-B71026354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"/>
            <a:ext cx="7656512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>
            <a:extLst>
              <a:ext uri="{FF2B5EF4-FFF2-40B4-BE49-F238E27FC236}">
                <a16:creationId xmlns:a16="http://schemas.microsoft.com/office/drawing/2014/main" id="{3F9FA0BC-42C8-418A-80E7-78ED9FEBF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276600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1</a:t>
            </a:r>
          </a:p>
        </p:txBody>
      </p:sp>
      <p:sp>
        <p:nvSpPr>
          <p:cNvPr id="32772" name="Text Box 6">
            <a:extLst>
              <a:ext uri="{FF2B5EF4-FFF2-40B4-BE49-F238E27FC236}">
                <a16:creationId xmlns:a16="http://schemas.microsoft.com/office/drawing/2014/main" id="{2A054876-A3F0-414F-926E-680850FF1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867400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0F47C10-846F-7248-9E4A-020A23848160}"/>
              </a:ext>
            </a:extLst>
          </p:cNvPr>
          <p:cNvSpPr txBox="1"/>
          <p:nvPr/>
        </p:nvSpPr>
        <p:spPr>
          <a:xfrm>
            <a:off x="653143" y="0"/>
            <a:ext cx="11215396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Thyroid gland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glandula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thyroidea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blood supply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Parathyroid glands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glandulae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parathyroideae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syntopy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blood supply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CF78249-AA74-B3A6-417B-A0B66066D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66" y="1298460"/>
            <a:ext cx="3849803" cy="52144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A52BCCD-D367-15D4-76A1-19CBE7A0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6" y="1298460"/>
            <a:ext cx="3032329" cy="52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74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37C4F9-DD20-E0C7-B04E-270BA0CFC017}"/>
              </a:ext>
            </a:extLst>
          </p:cNvPr>
          <p:cNvSpPr txBox="1"/>
          <p:nvPr/>
        </p:nvSpPr>
        <p:spPr>
          <a:xfrm>
            <a:off x="410547" y="164281"/>
            <a:ext cx="10300996" cy="129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Nasal cavity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cavitas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nasi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ossea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lateral wall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Nasal cavity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avitas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nasi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ossea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bony nasal septum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(septum nasi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osseum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roof and floor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Nasal cavity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cavitas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nasi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ossea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nasal meatus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(meatus nasi)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E9EC918-B319-7027-AB83-7847BB359C54}"/>
              </a:ext>
            </a:extLst>
          </p:cNvPr>
          <p:cNvSpPr txBox="1"/>
          <p:nvPr/>
        </p:nvSpPr>
        <p:spPr>
          <a:xfrm>
            <a:off x="130629" y="0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13246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4EE17D44-7EC3-40C7-BAA8-69098475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/>
          <a:stretch>
            <a:fillRect/>
          </a:stretch>
        </p:blipFill>
        <p:spPr bwMode="auto">
          <a:xfrm>
            <a:off x="0" y="1203649"/>
            <a:ext cx="473075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>
            <a:extLst>
              <a:ext uri="{FF2B5EF4-FFF2-40B4-BE49-F238E27FC236}">
                <a16:creationId xmlns:a16="http://schemas.microsoft.com/office/drawing/2014/main" id="{08F16FA5-A57B-41C9-9AF0-DA4960A6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7854" r="11836" b="15565"/>
          <a:stretch>
            <a:fillRect/>
          </a:stretch>
        </p:blipFill>
        <p:spPr bwMode="auto">
          <a:xfrm>
            <a:off x="9229725" y="2053431"/>
            <a:ext cx="2962275" cy="27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595" t="7854" r="11836" b="155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F84828CD-1CF8-471F-AFE2-C0A1B0C64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37509" r="16533" b="14066"/>
          <a:stretch>
            <a:fillRect/>
          </a:stretch>
        </p:blipFill>
        <p:spPr bwMode="auto">
          <a:xfrm>
            <a:off x="5224721" y="2092325"/>
            <a:ext cx="31448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D23D204-5882-D3C2-6C5A-FA80946998D3}"/>
              </a:ext>
            </a:extLst>
          </p:cNvPr>
          <p:cNvSpPr txBox="1"/>
          <p:nvPr/>
        </p:nvSpPr>
        <p:spPr>
          <a:xfrm>
            <a:off x="3459325" y="258345"/>
            <a:ext cx="60975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Nasal vestibule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(vestibulum nasi)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Nasal cavity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cavitas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nasi)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borders, functions, regions 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797A3799-97AE-4C7B-9577-67BDB1279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7435"/>
          <a:stretch>
            <a:fillRect/>
          </a:stretch>
        </p:blipFill>
        <p:spPr bwMode="auto">
          <a:xfrm>
            <a:off x="4872132" y="1264297"/>
            <a:ext cx="3747606" cy="40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874" r="174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ED30E46-FE04-4637-B5D9-B05DFA6C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7" t="14763" r="15527" b="34294"/>
          <a:stretch>
            <a:fillRect/>
          </a:stretch>
        </p:blipFill>
        <p:spPr bwMode="auto">
          <a:xfrm>
            <a:off x="517350" y="956387"/>
            <a:ext cx="3593283" cy="40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8F86BBD-C3A1-45BF-AA5C-12031D4949E9}"/>
              </a:ext>
            </a:extLst>
          </p:cNvPr>
          <p:cNvSpPr/>
          <p:nvPr/>
        </p:nvSpPr>
        <p:spPr>
          <a:xfrm>
            <a:off x="2313992" y="317241"/>
            <a:ext cx="737118" cy="54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4" descr="Související obrázek">
            <a:extLst>
              <a:ext uri="{FF2B5EF4-FFF2-40B4-BE49-F238E27FC236}">
                <a16:creationId xmlns:a16="http://schemas.microsoft.com/office/drawing/2014/main" id="{B38C78B4-BB4C-4D49-B22B-E579EB63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677" y="2957804"/>
            <a:ext cx="2972323" cy="390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B4204A2-A813-41E3-A5A8-A494B845D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8"/>
          <a:stretch>
            <a:fillRect/>
          </a:stretch>
        </p:blipFill>
        <p:spPr bwMode="auto">
          <a:xfrm>
            <a:off x="9218538" y="-46653"/>
            <a:ext cx="2973462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3E699B-E473-7EDB-A606-F5452932A028}"/>
              </a:ext>
            </a:extLst>
          </p:cNvPr>
          <p:cNvSpPr txBox="1"/>
          <p:nvPr/>
        </p:nvSpPr>
        <p:spPr>
          <a:xfrm>
            <a:off x="1331945" y="219270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paranasal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sinuses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09" y="4729736"/>
            <a:ext cx="2311173" cy="207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28" y="2268976"/>
            <a:ext cx="2469763" cy="211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19591FF6-4638-4797-8C90-AE23D5F07C4B}"/>
              </a:ext>
            </a:extLst>
          </p:cNvPr>
          <p:cNvGrpSpPr/>
          <p:nvPr/>
        </p:nvGrpSpPr>
        <p:grpSpPr>
          <a:xfrm>
            <a:off x="4161453" y="0"/>
            <a:ext cx="3517641" cy="6831566"/>
            <a:chOff x="4161453" y="0"/>
            <a:chExt cx="3517641" cy="6831566"/>
          </a:xfrm>
        </p:grpSpPr>
        <p:pic>
          <p:nvPicPr>
            <p:cNvPr id="28" name="Picture 2" descr="SouvisejÃ­cÃ­ obrÃ¡zek">
              <a:extLst>
                <a:ext uri="{FF2B5EF4-FFF2-40B4-BE49-F238E27FC236}">
                  <a16:creationId xmlns:a16="http://schemas.microsoft.com/office/drawing/2014/main" id="{2ADCFBFA-6F6A-4D89-B26B-6D45E8DDD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0" t="6260" r="20518" b="32758"/>
            <a:stretch/>
          </p:blipFill>
          <p:spPr bwMode="auto">
            <a:xfrm>
              <a:off x="4250937" y="0"/>
              <a:ext cx="3241545" cy="6831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7BB16335-0127-4A5B-BE07-381702E492E7}"/>
                </a:ext>
              </a:extLst>
            </p:cNvPr>
            <p:cNvSpPr/>
            <p:nvPr/>
          </p:nvSpPr>
          <p:spPr>
            <a:xfrm>
              <a:off x="7137918" y="5029200"/>
              <a:ext cx="541176" cy="1315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B4105543-4813-4C29-9347-810E57FF9F28}"/>
                </a:ext>
              </a:extLst>
            </p:cNvPr>
            <p:cNvSpPr/>
            <p:nvPr/>
          </p:nvSpPr>
          <p:spPr>
            <a:xfrm>
              <a:off x="4161453" y="5271796"/>
              <a:ext cx="466531" cy="4945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1EF4EF4C-DE31-4B5F-9427-239FAE51CCA3}"/>
              </a:ext>
            </a:extLst>
          </p:cNvPr>
          <p:cNvGrpSpPr/>
          <p:nvPr/>
        </p:nvGrpSpPr>
        <p:grpSpPr>
          <a:xfrm>
            <a:off x="0" y="42281"/>
            <a:ext cx="3741575" cy="6807190"/>
            <a:chOff x="0" y="42281"/>
            <a:chExt cx="3741575" cy="6807190"/>
          </a:xfrm>
        </p:grpSpPr>
        <p:pic>
          <p:nvPicPr>
            <p:cNvPr id="13" name="Picture 2" descr="SouvisejÃ­cÃ­ obrÃ¡zek">
              <a:extLst>
                <a:ext uri="{FF2B5EF4-FFF2-40B4-BE49-F238E27FC236}">
                  <a16:creationId xmlns:a16="http://schemas.microsoft.com/office/drawing/2014/main" id="{B9518837-FC6F-48C5-A579-DA326A39C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3" t="4694" r="58264" b="32759"/>
            <a:stretch/>
          </p:blipFill>
          <p:spPr bwMode="auto">
            <a:xfrm>
              <a:off x="57466" y="42281"/>
              <a:ext cx="3684109" cy="6807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F29F2368-2D2F-42B8-A81F-2786AF41B66E}"/>
                </a:ext>
              </a:extLst>
            </p:cNvPr>
            <p:cNvSpPr/>
            <p:nvPr/>
          </p:nvSpPr>
          <p:spPr>
            <a:xfrm>
              <a:off x="3219061" y="6680718"/>
              <a:ext cx="522514" cy="150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0BC5AC00-A5B0-4DC7-B3A1-6996EA61C65C}"/>
                </a:ext>
              </a:extLst>
            </p:cNvPr>
            <p:cNvSpPr/>
            <p:nvPr/>
          </p:nvSpPr>
          <p:spPr>
            <a:xfrm>
              <a:off x="0" y="5029200"/>
              <a:ext cx="382555" cy="737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3D7CB711-3525-4E4B-BEBC-4BA403066A15}"/>
                </a:ext>
              </a:extLst>
            </p:cNvPr>
            <p:cNvSpPr/>
            <p:nvPr/>
          </p:nvSpPr>
          <p:spPr>
            <a:xfrm>
              <a:off x="0" y="2845837"/>
              <a:ext cx="149290" cy="1408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49196A16-346C-83C3-5631-C8E4F84C5A86}"/>
              </a:ext>
            </a:extLst>
          </p:cNvPr>
          <p:cNvSpPr txBox="1"/>
          <p:nvPr/>
        </p:nvSpPr>
        <p:spPr>
          <a:xfrm>
            <a:off x="7721925" y="219482"/>
            <a:ext cx="6097554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Larynx: cartilages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Larynx: joints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Larynx: muscles, functional divisions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Larynx: laryngeal cavity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84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>
            <a:extLst>
              <a:ext uri="{FF2B5EF4-FFF2-40B4-BE49-F238E27FC236}">
                <a16:creationId xmlns:a16="http://schemas.microsoft.com/office/drawing/2014/main" id="{91098348-86B4-4DD2-9C57-0564893F7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0" t="32837" r="8165" b="40938"/>
          <a:stretch/>
        </p:blipFill>
        <p:spPr bwMode="auto">
          <a:xfrm>
            <a:off x="7714036" y="420718"/>
            <a:ext cx="2337151" cy="201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4550" t="32837" r="8165" b="364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17F3FEA1-2EAE-4EF9-A3A3-0C1F11DB3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0046" r="55707" b="40951"/>
          <a:stretch/>
        </p:blipFill>
        <p:spPr bwMode="auto">
          <a:xfrm>
            <a:off x="9962566" y="336453"/>
            <a:ext cx="2229434" cy="201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58" t="30046" r="55707" b="370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126D434D-5A2A-4A23-9C1B-CE17F460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66373" r="56316" b="6553"/>
          <a:stretch/>
        </p:blipFill>
        <p:spPr bwMode="auto">
          <a:xfrm>
            <a:off x="5334126" y="375274"/>
            <a:ext cx="2336117" cy="204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13" t="66373" r="56316" b="2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B3691C2-97C1-4576-9909-BAAE51B80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8" t="67491" r="7391" b="6519"/>
          <a:stretch/>
        </p:blipFill>
        <p:spPr bwMode="auto">
          <a:xfrm>
            <a:off x="122380" y="354806"/>
            <a:ext cx="2468948" cy="203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958" t="67491" r="7391" b="2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D237629-7CCA-49BC-952F-4FAE0BD77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4" r="30716" b="68889"/>
          <a:stretch/>
        </p:blipFill>
        <p:spPr bwMode="auto">
          <a:xfrm>
            <a:off x="3003219" y="83541"/>
            <a:ext cx="2229435" cy="252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564" r="3207" b="688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VÃ½sledek obrÃ¡zku pro musculus thyroepiglotticus">
            <a:extLst>
              <a:ext uri="{FF2B5EF4-FFF2-40B4-BE49-F238E27FC236}">
                <a16:creationId xmlns:a16="http://schemas.microsoft.com/office/drawing/2014/main" id="{F9059917-FD11-4A95-95F1-8E867ED85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9" t="15102" r="40919" b="19048"/>
          <a:stretch/>
        </p:blipFill>
        <p:spPr bwMode="auto">
          <a:xfrm>
            <a:off x="0" y="2472612"/>
            <a:ext cx="2523295" cy="437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7CA5C2E-3D0C-491D-8174-6D1349FEF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r="2534"/>
          <a:stretch/>
        </p:blipFill>
        <p:spPr bwMode="auto">
          <a:xfrm>
            <a:off x="9401780" y="2774498"/>
            <a:ext cx="2683969" cy="407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78C6646-1C33-49F7-B3A9-ECAB198B5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9"/>
          <a:stretch>
            <a:fillRect/>
          </a:stretch>
        </p:blipFill>
        <p:spPr bwMode="auto">
          <a:xfrm>
            <a:off x="5640734" y="2390288"/>
            <a:ext cx="3430163" cy="437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F4A959C-2682-48E6-B36F-C921102003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584760"/>
              </p:ext>
            </p:extLst>
          </p:nvPr>
        </p:nvGraphicFramePr>
        <p:xfrm>
          <a:off x="2519965" y="2546427"/>
          <a:ext cx="3262036" cy="4381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grafie" r:id="rId7" imgW="5877745" imgH="6066667" progId="MSPhotoEd.3">
                  <p:embed/>
                </p:oleObj>
              </mc:Choice>
              <mc:Fallback>
                <p:oleObj name="Fotografie" r:id="rId7" imgW="5877745" imgH="6066667" progId="MSPhotoEd.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F4A959C-2682-48E6-B36F-C921102003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250" t="1781" r="12250"/>
                      <a:stretch>
                        <a:fillRect/>
                      </a:stretch>
                    </p:blipFill>
                    <p:spPr bwMode="auto">
                      <a:xfrm>
                        <a:off x="2519965" y="2546427"/>
                        <a:ext cx="3262036" cy="4381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B4315FF-358F-494A-BBD8-62FB040C5B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2920" y="26201"/>
            <a:ext cx="1048147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Trachea: structure of the wall, </a:t>
            </a:r>
            <a:r>
              <a:rPr lang="en-GB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yntopy</a:t>
            </a:r>
            <a:r>
              <a:rPr lang="en-GB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principal bronchi, </a:t>
            </a:r>
            <a:r>
              <a:rPr lang="en-GB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arbor</a:t>
            </a:r>
            <a:r>
              <a:rPr lang="en-GB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bronchialis</a:t>
            </a:r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8C33C54-D6FB-4F79-B5EF-1341C0936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24" t="5673" r="28429" b="12367"/>
          <a:stretch/>
        </p:blipFill>
        <p:spPr>
          <a:xfrm>
            <a:off x="9433249" y="1195830"/>
            <a:ext cx="2739394" cy="5635968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id="{17BB4DD2-0303-4502-87B1-4EC3BAAD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3398" r="4089" b="4564"/>
          <a:stretch>
            <a:fillRect/>
          </a:stretch>
        </p:blipFill>
        <p:spPr>
          <a:xfrm rot="5400000">
            <a:off x="9257059" y="-376107"/>
            <a:ext cx="2480340" cy="3284958"/>
          </a:xfrm>
          <a:prstGeom prst="rect">
            <a:avLst/>
          </a:prstGeom>
          <a:noFill/>
          <a:ln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42B5D9F-448B-4976-838F-99448EB06267}"/>
              </a:ext>
            </a:extLst>
          </p:cNvPr>
          <p:cNvSpPr/>
          <p:nvPr/>
        </p:nvSpPr>
        <p:spPr>
          <a:xfrm>
            <a:off x="117952" y="4133568"/>
            <a:ext cx="581844" cy="446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5CD89C7-BC31-4611-AA82-46902EB237EC}"/>
              </a:ext>
            </a:extLst>
          </p:cNvPr>
          <p:cNvSpPr/>
          <p:nvPr/>
        </p:nvSpPr>
        <p:spPr>
          <a:xfrm>
            <a:off x="117952" y="4561375"/>
            <a:ext cx="154968" cy="383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66893-92DC-D0B5-569F-D0A57384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1" y="1671234"/>
            <a:ext cx="5219019" cy="4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bc">
            <a:extLst>
              <a:ext uri="{FF2B5EF4-FFF2-40B4-BE49-F238E27FC236}">
                <a16:creationId xmlns:a16="http://schemas.microsoft.com/office/drawing/2014/main" id="{CAFA64FB-2C28-40EC-4AC0-47A2C770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8"/>
          <a:stretch>
            <a:fillRect/>
          </a:stretch>
        </p:blipFill>
        <p:spPr bwMode="auto">
          <a:xfrm rot="10800000">
            <a:off x="5160051" y="1744885"/>
            <a:ext cx="3734957" cy="461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E5C29644-A80D-4D31-B8EE-7C39244FA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14217"/>
            <a:ext cx="469582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AFBED801-8B01-499E-A933-02CCA690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06752"/>
            <a:ext cx="4724400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dýchací systém2">
            <a:extLst>
              <a:ext uri="{FF2B5EF4-FFF2-40B4-BE49-F238E27FC236}">
                <a16:creationId xmlns:a16="http://schemas.microsoft.com/office/drawing/2014/main" id="{2BFCC15E-15C8-4D91-A59A-6A0A0B681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8168" r="57954" b="28102"/>
          <a:stretch/>
        </p:blipFill>
        <p:spPr bwMode="auto">
          <a:xfrm>
            <a:off x="42537" y="1"/>
            <a:ext cx="1992638" cy="31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ýchací systém1">
            <a:extLst>
              <a:ext uri="{FF2B5EF4-FFF2-40B4-BE49-F238E27FC236}">
                <a16:creationId xmlns:a16="http://schemas.microsoft.com/office/drawing/2014/main" id="{EE59FEC9-6BD2-43B7-B13D-2329F93A6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12211" r="59763" b="28086"/>
          <a:stretch/>
        </p:blipFill>
        <p:spPr bwMode="auto">
          <a:xfrm>
            <a:off x="9965094" y="0"/>
            <a:ext cx="2226906" cy="311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06E9983-96A8-04DD-9E46-AA58832E4E67}"/>
              </a:ext>
            </a:extLst>
          </p:cNvPr>
          <p:cNvSpPr txBox="1"/>
          <p:nvPr/>
        </p:nvSpPr>
        <p:spPr>
          <a:xfrm>
            <a:off x="3965511" y="441682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Root of lung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(radix 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pulmonis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197A8CC-B041-6D6B-EFBA-58EA48A5CFB3}"/>
              </a:ext>
            </a:extLst>
          </p:cNvPr>
          <p:cNvSpPr txBox="1"/>
          <p:nvPr/>
        </p:nvSpPr>
        <p:spPr>
          <a:xfrm>
            <a:off x="3965511" y="69851"/>
            <a:ext cx="609755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Lungs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pulmones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gross anatomy, lobes,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yntopy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3">
            <a:extLst>
              <a:ext uri="{FF2B5EF4-FFF2-40B4-BE49-F238E27FC236}">
                <a16:creationId xmlns:a16="http://schemas.microsoft.com/office/drawing/2014/main" id="{86FCA36F-AD1B-4593-AD96-D6762D4D9D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782695"/>
              </p:ext>
            </p:extLst>
          </p:nvPr>
        </p:nvGraphicFramePr>
        <p:xfrm>
          <a:off x="1707356" y="1519400"/>
          <a:ext cx="2185987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Fotografie" r:id="rId3" imgW="5028571" imgH="8078328" progId="MSPhotoEd.3">
                  <p:embed/>
                </p:oleObj>
              </mc:Choice>
              <mc:Fallback>
                <p:oleObj name="Fotografie" r:id="rId3" imgW="5028571" imgH="8078328" progId="MSPhotoEd.3">
                  <p:embed/>
                  <p:pic>
                    <p:nvPicPr>
                      <p:cNvPr id="75778" name="Object 3">
                        <a:extLst>
                          <a:ext uri="{FF2B5EF4-FFF2-40B4-BE49-F238E27FC236}">
                            <a16:creationId xmlns:a16="http://schemas.microsoft.com/office/drawing/2014/main" id="{86FCA36F-AD1B-4593-AD96-D6762D4D9D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457" r="2148"/>
                      <a:stretch>
                        <a:fillRect/>
                      </a:stretch>
                    </p:blipFill>
                    <p:spPr bwMode="auto">
                      <a:xfrm>
                        <a:off x="1707356" y="1519400"/>
                        <a:ext cx="2185987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79" name="Picture 5" descr="sejmout0005">
            <a:extLst>
              <a:ext uri="{FF2B5EF4-FFF2-40B4-BE49-F238E27FC236}">
                <a16:creationId xmlns:a16="http://schemas.microsoft.com/office/drawing/2014/main" id="{DB3CFD76-F544-4AF3-8B7F-A7174398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9041" r="19344" b="3616"/>
          <a:stretch>
            <a:fillRect/>
          </a:stretch>
        </p:blipFill>
        <p:spPr bwMode="auto">
          <a:xfrm>
            <a:off x="8331993" y="1519400"/>
            <a:ext cx="2157413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">
            <a:extLst>
              <a:ext uri="{FF2B5EF4-FFF2-40B4-BE49-F238E27FC236}">
                <a16:creationId xmlns:a16="http://schemas.microsoft.com/office/drawing/2014/main" id="{018B7956-EB6B-4FA0-A99C-762BDE801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r="5107" b="6535"/>
          <a:stretch>
            <a:fillRect/>
          </a:stretch>
        </p:blipFill>
        <p:spPr bwMode="auto">
          <a:xfrm>
            <a:off x="4083843" y="1663862"/>
            <a:ext cx="4024313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301</Words>
  <Application>Microsoft Office PowerPoint</Application>
  <PresentationFormat>Širokoúhlá obrazovka</PresentationFormat>
  <Paragraphs>48</Paragraphs>
  <Slides>28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Motiv Office</vt:lpstr>
      <vt:lpstr>Fotografie</vt:lpstr>
      <vt:lpstr>Prezentace aplikace PowerPoint</vt:lpstr>
      <vt:lpstr>1. Horní cesty dýchací</vt:lpstr>
      <vt:lpstr>Prezentace aplikace PowerPoint</vt:lpstr>
      <vt:lpstr>Prezentace aplikace PowerPoint</vt:lpstr>
      <vt:lpstr>Prezentace aplikace PowerPoint</vt:lpstr>
      <vt:lpstr>Prezentace aplikace PowerPoint</vt:lpstr>
      <vt:lpstr>Q Trachea: structure of the wall, syntopy; principal bronchi, arbor bronchialis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 Kubíčková</cp:lastModifiedBy>
  <cp:revision>17</cp:revision>
  <dcterms:created xsi:type="dcterms:W3CDTF">2021-03-05T07:59:08Z</dcterms:created>
  <dcterms:modified xsi:type="dcterms:W3CDTF">2023-02-22T08:03:36Z</dcterms:modified>
</cp:coreProperties>
</file>