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79" r:id="rId3"/>
    <p:sldId id="313" r:id="rId4"/>
    <p:sldId id="377" r:id="rId5"/>
    <p:sldId id="312" r:id="rId6"/>
    <p:sldId id="368" r:id="rId7"/>
    <p:sldId id="380" r:id="rId8"/>
    <p:sldId id="294" r:id="rId9"/>
    <p:sldId id="275" r:id="rId10"/>
    <p:sldId id="369" r:id="rId11"/>
    <p:sldId id="366" r:id="rId12"/>
    <p:sldId id="378" r:id="rId13"/>
    <p:sldId id="371" r:id="rId14"/>
    <p:sldId id="278" r:id="rId15"/>
    <p:sldId id="376" r:id="rId16"/>
    <p:sldId id="354" r:id="rId17"/>
    <p:sldId id="375" r:id="rId18"/>
    <p:sldId id="266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58DEA6-4EB7-41F3-B89B-C1E5980E7AC1}" v="39" dt="2023-02-28T20:46:08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0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e" userId="ed11831accd60219" providerId="LiveId" clId="{3858DEA6-4EB7-41F3-B89B-C1E5980E7AC1}"/>
    <pc:docChg chg="addSld delSld modSld sldOrd">
      <pc:chgData name="Lucie" userId="ed11831accd60219" providerId="LiveId" clId="{3858DEA6-4EB7-41F3-B89B-C1E5980E7AC1}" dt="2023-02-28T20:46:13.909" v="88" actId="14100"/>
      <pc:docMkLst>
        <pc:docMk/>
      </pc:docMkLst>
      <pc:sldChg chg="addSp delSp modSp mod ord">
        <pc:chgData name="Lucie" userId="ed11831accd60219" providerId="LiveId" clId="{3858DEA6-4EB7-41F3-B89B-C1E5980E7AC1}" dt="2023-02-28T20:46:13.909" v="88" actId="14100"/>
        <pc:sldMkLst>
          <pc:docMk/>
          <pc:sldMk cId="0" sldId="266"/>
        </pc:sldMkLst>
        <pc:graphicFrameChg chg="mod">
          <ac:chgData name="Lucie" userId="ed11831accd60219" providerId="LiveId" clId="{3858DEA6-4EB7-41F3-B89B-C1E5980E7AC1}" dt="2023-02-28T20:46:06.888" v="85" actId="1076"/>
          <ac:graphicFrameMkLst>
            <pc:docMk/>
            <pc:sldMk cId="0" sldId="266"/>
            <ac:graphicFrameMk id="3" creationId="{145D8009-101A-4042-9231-A65FE9078883}"/>
          </ac:graphicFrameMkLst>
        </pc:graphicFrameChg>
        <pc:picChg chg="add mod">
          <ac:chgData name="Lucie" userId="ed11831accd60219" providerId="LiveId" clId="{3858DEA6-4EB7-41F3-B89B-C1E5980E7AC1}" dt="2023-02-28T20:46:13.909" v="88" actId="14100"/>
          <ac:picMkLst>
            <pc:docMk/>
            <pc:sldMk cId="0" sldId="266"/>
            <ac:picMk id="2" creationId="{F6AAE660-BD6B-7B3E-8775-067989C0EDA8}"/>
          </ac:picMkLst>
        </pc:picChg>
        <pc:picChg chg="del mod">
          <ac:chgData name="Lucie" userId="ed11831accd60219" providerId="LiveId" clId="{3858DEA6-4EB7-41F3-B89B-C1E5980E7AC1}" dt="2023-02-28T20:34:31.191" v="81" actId="478"/>
          <ac:picMkLst>
            <pc:docMk/>
            <pc:sldMk cId="0" sldId="266"/>
            <ac:picMk id="5" creationId="{5CF986FD-954A-487C-8179-44FE9B0A7CDD}"/>
          </ac:picMkLst>
        </pc:picChg>
      </pc:sldChg>
      <pc:sldChg chg="addSp delSp modSp">
        <pc:chgData name="Lucie" userId="ed11831accd60219" providerId="LiveId" clId="{3858DEA6-4EB7-41F3-B89B-C1E5980E7AC1}" dt="2023-02-28T19:08:22.174" v="50" actId="1076"/>
        <pc:sldMkLst>
          <pc:docMk/>
          <pc:sldMk cId="0" sldId="313"/>
        </pc:sldMkLst>
        <pc:spChg chg="mod">
          <ac:chgData name="Lucie" userId="ed11831accd60219" providerId="LiveId" clId="{3858DEA6-4EB7-41F3-B89B-C1E5980E7AC1}" dt="2023-02-28T19:08:22.174" v="50" actId="1076"/>
          <ac:spMkLst>
            <pc:docMk/>
            <pc:sldMk cId="0" sldId="313"/>
            <ac:spMk id="35848" creationId="{B15EDBC2-7BBE-46BA-9A7C-9049D77AA577}"/>
          </ac:spMkLst>
        </pc:spChg>
        <pc:grpChg chg="mod">
          <ac:chgData name="Lucie" userId="ed11831accd60219" providerId="LiveId" clId="{3858DEA6-4EB7-41F3-B89B-C1E5980E7AC1}" dt="2023-02-28T19:08:22.174" v="50" actId="1076"/>
          <ac:grpSpMkLst>
            <pc:docMk/>
            <pc:sldMk cId="0" sldId="313"/>
            <ac:grpSpMk id="35842" creationId="{78629471-1F21-4505-860F-ED86EB2B9638}"/>
          </ac:grpSpMkLst>
        </pc:grpChg>
        <pc:picChg chg="del mod">
          <ac:chgData name="Lucie" userId="ed11831accd60219" providerId="LiveId" clId="{3858DEA6-4EB7-41F3-B89B-C1E5980E7AC1}" dt="2023-02-28T19:08:15.058" v="48" actId="478"/>
          <ac:picMkLst>
            <pc:docMk/>
            <pc:sldMk cId="0" sldId="313"/>
            <ac:picMk id="35845" creationId="{DE33533E-9BA0-4F16-B806-4CDB4D091094}"/>
          </ac:picMkLst>
        </pc:picChg>
        <pc:picChg chg="add del mod">
          <ac:chgData name="Lucie" userId="ed11831accd60219" providerId="LiveId" clId="{3858DEA6-4EB7-41F3-B89B-C1E5980E7AC1}" dt="2023-02-28T19:08:19.044" v="49" actId="1076"/>
          <ac:picMkLst>
            <pc:docMk/>
            <pc:sldMk cId="0" sldId="313"/>
            <ac:picMk id="35846" creationId="{C55E0250-BBA5-4A35-9610-1C03A6F44639}"/>
          </ac:picMkLst>
        </pc:picChg>
        <pc:picChg chg="mod">
          <ac:chgData name="Lucie" userId="ed11831accd60219" providerId="LiveId" clId="{3858DEA6-4EB7-41F3-B89B-C1E5980E7AC1}" dt="2023-02-28T19:08:22.174" v="50" actId="1076"/>
          <ac:picMkLst>
            <pc:docMk/>
            <pc:sldMk cId="0" sldId="313"/>
            <ac:picMk id="35847" creationId="{B6EAFEDC-45E1-4CD6-A347-4BB4889F1658}"/>
          </ac:picMkLst>
        </pc:picChg>
      </pc:sldChg>
      <pc:sldChg chg="add del">
        <pc:chgData name="Lucie" userId="ed11831accd60219" providerId="LiveId" clId="{3858DEA6-4EB7-41F3-B89B-C1E5980E7AC1}" dt="2023-02-28T19:15:46.794" v="52" actId="47"/>
        <pc:sldMkLst>
          <pc:docMk/>
          <pc:sldMk cId="0" sldId="318"/>
        </pc:sldMkLst>
      </pc:sldChg>
      <pc:sldChg chg="del">
        <pc:chgData name="Lucie" userId="ed11831accd60219" providerId="LiveId" clId="{3858DEA6-4EB7-41F3-B89B-C1E5980E7AC1}" dt="2023-02-26T13:43:33.438" v="38" actId="47"/>
        <pc:sldMkLst>
          <pc:docMk/>
          <pc:sldMk cId="0" sldId="333"/>
        </pc:sldMkLst>
      </pc:sldChg>
      <pc:sldChg chg="del">
        <pc:chgData name="Lucie" userId="ed11831accd60219" providerId="LiveId" clId="{3858DEA6-4EB7-41F3-B89B-C1E5980E7AC1}" dt="2023-02-26T13:43:58.195" v="39" actId="47"/>
        <pc:sldMkLst>
          <pc:docMk/>
          <pc:sldMk cId="0" sldId="350"/>
        </pc:sldMkLst>
      </pc:sldChg>
      <pc:sldChg chg="del">
        <pc:chgData name="Lucie" userId="ed11831accd60219" providerId="LiveId" clId="{3858DEA6-4EB7-41F3-B89B-C1E5980E7AC1}" dt="2023-02-26T13:42:55.798" v="37" actId="47"/>
        <pc:sldMkLst>
          <pc:docMk/>
          <pc:sldMk cId="1914371840" sldId="370"/>
        </pc:sldMkLst>
      </pc:sldChg>
      <pc:sldChg chg="addSp delSp modSp">
        <pc:chgData name="Lucie" userId="ed11831accd60219" providerId="LiveId" clId="{3858DEA6-4EB7-41F3-B89B-C1E5980E7AC1}" dt="2023-02-28T20:34:26.575" v="79" actId="1037"/>
        <pc:sldMkLst>
          <pc:docMk/>
          <pc:sldMk cId="0" sldId="375"/>
        </pc:sldMkLst>
        <pc:spChg chg="mod">
          <ac:chgData name="Lucie" userId="ed11831accd60219" providerId="LiveId" clId="{3858DEA6-4EB7-41F3-B89B-C1E5980E7AC1}" dt="2023-02-28T20:33:48.236" v="67" actId="1076"/>
          <ac:spMkLst>
            <pc:docMk/>
            <pc:sldMk cId="0" sldId="375"/>
            <ac:spMk id="17" creationId="{73120517-804D-418B-8C5E-F942D04EF739}"/>
          </ac:spMkLst>
        </pc:spChg>
        <pc:spChg chg="mod">
          <ac:chgData name="Lucie" userId="ed11831accd60219" providerId="LiveId" clId="{3858DEA6-4EB7-41F3-B89B-C1E5980E7AC1}" dt="2023-02-28T20:33:48.236" v="67" actId="1076"/>
          <ac:spMkLst>
            <pc:docMk/>
            <pc:sldMk cId="0" sldId="375"/>
            <ac:spMk id="18" creationId="{27527867-39A0-414D-BD08-4824F7CE9D24}"/>
          </ac:spMkLst>
        </pc:spChg>
        <pc:spChg chg="mod">
          <ac:chgData name="Lucie" userId="ed11831accd60219" providerId="LiveId" clId="{3858DEA6-4EB7-41F3-B89B-C1E5980E7AC1}" dt="2023-02-28T20:33:48.236" v="67" actId="1076"/>
          <ac:spMkLst>
            <pc:docMk/>
            <pc:sldMk cId="0" sldId="375"/>
            <ac:spMk id="19" creationId="{38B99C8C-A05B-4183-A835-36A4EB6762C1}"/>
          </ac:spMkLst>
        </pc:spChg>
        <pc:spChg chg="mod">
          <ac:chgData name="Lucie" userId="ed11831accd60219" providerId="LiveId" clId="{3858DEA6-4EB7-41F3-B89B-C1E5980E7AC1}" dt="2023-02-28T20:32:48.042" v="55" actId="1076"/>
          <ac:spMkLst>
            <pc:docMk/>
            <pc:sldMk cId="0" sldId="375"/>
            <ac:spMk id="22" creationId="{285398E7-970F-4772-A771-9642A400BE66}"/>
          </ac:spMkLst>
        </pc:spChg>
        <pc:spChg chg="mod">
          <ac:chgData name="Lucie" userId="ed11831accd60219" providerId="LiveId" clId="{3858DEA6-4EB7-41F3-B89B-C1E5980E7AC1}" dt="2023-02-28T20:32:48.042" v="55" actId="1076"/>
          <ac:spMkLst>
            <pc:docMk/>
            <pc:sldMk cId="0" sldId="375"/>
            <ac:spMk id="23" creationId="{2E6053D0-8A40-42D4-B8F4-C291AD3A65F9}"/>
          </ac:spMkLst>
        </pc:spChg>
        <pc:grpChg chg="mod">
          <ac:chgData name="Lucie" userId="ed11831accd60219" providerId="LiveId" clId="{3858DEA6-4EB7-41F3-B89B-C1E5980E7AC1}" dt="2023-02-28T20:33:48.236" v="67" actId="1076"/>
          <ac:grpSpMkLst>
            <pc:docMk/>
            <pc:sldMk cId="0" sldId="375"/>
            <ac:grpSpMk id="14" creationId="{B053DF0A-5DF3-4BF9-85E5-2F214AAFA071}"/>
          </ac:grpSpMkLst>
        </pc:grpChg>
        <pc:grpChg chg="mod">
          <ac:chgData name="Lucie" userId="ed11831accd60219" providerId="LiveId" clId="{3858DEA6-4EB7-41F3-B89B-C1E5980E7AC1}" dt="2023-02-28T20:33:48.236" v="67" actId="1076"/>
          <ac:grpSpMkLst>
            <pc:docMk/>
            <pc:sldMk cId="0" sldId="375"/>
            <ac:grpSpMk id="16" creationId="{4C4C3844-5638-471F-95F8-DCF6E2BFEC9C}"/>
          </ac:grpSpMkLst>
        </pc:grpChg>
        <pc:grpChg chg="del mod">
          <ac:chgData name="Lucie" userId="ed11831accd60219" providerId="LiveId" clId="{3858DEA6-4EB7-41F3-B89B-C1E5980E7AC1}" dt="2023-02-28T20:32:53.137" v="56" actId="478"/>
          <ac:grpSpMkLst>
            <pc:docMk/>
            <pc:sldMk cId="0" sldId="375"/>
            <ac:grpSpMk id="20" creationId="{F268F017-244D-48ED-AF11-3A0AA4D0C49C}"/>
          </ac:grpSpMkLst>
        </pc:grpChg>
        <pc:picChg chg="add mod">
          <ac:chgData name="Lucie" userId="ed11831accd60219" providerId="LiveId" clId="{3858DEA6-4EB7-41F3-B89B-C1E5980E7AC1}" dt="2023-02-28T20:34:18.605" v="75" actId="1076"/>
          <ac:picMkLst>
            <pc:docMk/>
            <pc:sldMk cId="0" sldId="375"/>
            <ac:picMk id="2" creationId="{91773EF6-3B72-5184-CBD4-D77A5FC9EA3D}"/>
          </ac:picMkLst>
        </pc:picChg>
        <pc:picChg chg="mod">
          <ac:chgData name="Lucie" userId="ed11831accd60219" providerId="LiveId" clId="{3858DEA6-4EB7-41F3-B89B-C1E5980E7AC1}" dt="2023-02-28T20:33:48.236" v="67" actId="1076"/>
          <ac:picMkLst>
            <pc:docMk/>
            <pc:sldMk cId="0" sldId="375"/>
            <ac:picMk id="15" creationId="{49090201-FFD0-4F6C-B9B6-7D8ED5BD351A}"/>
          </ac:picMkLst>
        </pc:picChg>
        <pc:picChg chg="mod">
          <ac:chgData name="Lucie" userId="ed11831accd60219" providerId="LiveId" clId="{3858DEA6-4EB7-41F3-B89B-C1E5980E7AC1}" dt="2023-02-28T20:32:48.042" v="55" actId="1076"/>
          <ac:picMkLst>
            <pc:docMk/>
            <pc:sldMk cId="0" sldId="375"/>
            <ac:picMk id="21" creationId="{75AEE6D2-16AC-4BF2-8851-4A706B4D5805}"/>
          </ac:picMkLst>
        </pc:picChg>
        <pc:picChg chg="mod">
          <ac:chgData name="Lucie" userId="ed11831accd60219" providerId="LiveId" clId="{3858DEA6-4EB7-41F3-B89B-C1E5980E7AC1}" dt="2023-02-28T20:34:22.827" v="76" actId="1076"/>
          <ac:picMkLst>
            <pc:docMk/>
            <pc:sldMk cId="0" sldId="375"/>
            <ac:picMk id="143363" creationId="{7E987F88-2686-408F-9558-34407E81792D}"/>
          </ac:picMkLst>
        </pc:picChg>
        <pc:picChg chg="mod">
          <ac:chgData name="Lucie" userId="ed11831accd60219" providerId="LiveId" clId="{3858DEA6-4EB7-41F3-B89B-C1E5980E7AC1}" dt="2023-02-28T20:34:26.575" v="79" actId="1037"/>
          <ac:picMkLst>
            <pc:docMk/>
            <pc:sldMk cId="0" sldId="375"/>
            <ac:picMk id="143368" creationId="{A5CDB47A-6552-49F6-B6E6-00E93A42D331}"/>
          </ac:picMkLst>
        </pc:picChg>
        <pc:picChg chg="del mod">
          <ac:chgData name="Lucie" userId="ed11831accd60219" providerId="LiveId" clId="{3858DEA6-4EB7-41F3-B89B-C1E5980E7AC1}" dt="2023-02-28T20:33:09.527" v="59" actId="478"/>
          <ac:picMkLst>
            <pc:docMk/>
            <pc:sldMk cId="0" sldId="375"/>
            <ac:picMk id="143369" creationId="{78AF86BD-18C1-40CE-AABE-C7B2C4BBB1CA}"/>
          </ac:picMkLst>
        </pc:picChg>
      </pc:sldChg>
      <pc:sldChg chg="addSp modSp new mod ord">
        <pc:chgData name="Lucie" userId="ed11831accd60219" providerId="LiveId" clId="{3858DEA6-4EB7-41F3-B89B-C1E5980E7AC1}" dt="2023-02-28T20:12:44.401" v="54" actId="13926"/>
        <pc:sldMkLst>
          <pc:docMk/>
          <pc:sldMk cId="1942828109" sldId="378"/>
        </pc:sldMkLst>
        <pc:spChg chg="add mod">
          <ac:chgData name="Lucie" userId="ed11831accd60219" providerId="LiveId" clId="{3858DEA6-4EB7-41F3-B89B-C1E5980E7AC1}" dt="2023-02-28T20:12:44.401" v="54" actId="13926"/>
          <ac:spMkLst>
            <pc:docMk/>
            <pc:sldMk cId="1942828109" sldId="378"/>
            <ac:spMk id="3" creationId="{30071501-6BD7-F488-808D-7E67D3A8F546}"/>
          </ac:spMkLst>
        </pc:spChg>
      </pc:sldChg>
      <pc:sldChg chg="addSp modSp new mod">
        <pc:chgData name="Lucie" userId="ed11831accd60219" providerId="LiveId" clId="{3858DEA6-4EB7-41F3-B89B-C1E5980E7AC1}" dt="2023-02-28T19:03:18.264" v="40" actId="13926"/>
        <pc:sldMkLst>
          <pc:docMk/>
          <pc:sldMk cId="2952066123" sldId="379"/>
        </pc:sldMkLst>
        <pc:spChg chg="add mod">
          <ac:chgData name="Lucie" userId="ed11831accd60219" providerId="LiveId" clId="{3858DEA6-4EB7-41F3-B89B-C1E5980E7AC1}" dt="2023-02-28T19:03:18.264" v="40" actId="13926"/>
          <ac:spMkLst>
            <pc:docMk/>
            <pc:sldMk cId="2952066123" sldId="379"/>
            <ac:spMk id="3" creationId="{89480AB6-6AC7-7ABD-88D1-9C42061434F7}"/>
          </ac:spMkLst>
        </pc:spChg>
      </pc:sldChg>
      <pc:sldChg chg="addSp modSp new mod ord">
        <pc:chgData name="Lucie" userId="ed11831accd60219" providerId="LiveId" clId="{3858DEA6-4EB7-41F3-B89B-C1E5980E7AC1}" dt="2023-02-28T19:21:44.296" v="53" actId="207"/>
        <pc:sldMkLst>
          <pc:docMk/>
          <pc:sldMk cId="3382841551" sldId="380"/>
        </pc:sldMkLst>
        <pc:spChg chg="add mod">
          <ac:chgData name="Lucie" userId="ed11831accd60219" providerId="LiveId" clId="{3858DEA6-4EB7-41F3-B89B-C1E5980E7AC1}" dt="2023-02-28T19:21:44.296" v="53" actId="207"/>
          <ac:spMkLst>
            <pc:docMk/>
            <pc:sldMk cId="3382841551" sldId="380"/>
            <ac:spMk id="3" creationId="{C2A4B881-0A6E-6F56-D187-AB0F57DCA97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81D92-3A31-42A2-86D3-46A4E1B9DEBE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9C254-6ACD-4070-BB2E-9493D497C2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96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27B407D-61FD-4A20-B60C-D3C6DFD3A6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64D703-86BC-4C24-BAB2-F353FE700AF3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202754" name="Rectangle 2">
            <a:extLst>
              <a:ext uri="{FF2B5EF4-FFF2-40B4-BE49-F238E27FC236}">
                <a16:creationId xmlns:a16="http://schemas.microsoft.com/office/drawing/2014/main" id="{93884808-1504-4510-AFA5-79015BFB10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2DE898DE-DC10-402C-BC39-DCD20274AF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A3FAB6-B188-485B-843E-BBA942C68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7E35C8-03DF-4758-8675-C125CF40C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898AD5-EF17-407B-B2B5-44A10C82C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1ADA29-0112-46F4-B1A5-F1406E2A5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BADCD7-DB26-4090-A5A2-0DFDED304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94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CD9C3F-3C54-4F1E-9DA1-8EF153833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485EC10-013A-49A5-82FE-7E04560BE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604E52-A4ED-4048-BB58-5BD80E649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CCD831-C85D-43E0-ACEC-D6198EFD7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AA9DE91-F84A-4997-8751-22BD684A4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80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30EACF6-547F-45B6-8243-769949A1A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B1D566F-B2AE-461E-9988-00E9275EB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C1DBBE-CAA0-4B3F-9ECE-CC60BACD5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FA8492-8F22-4770-A8F4-126A14FF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AC40E1-6FFA-493F-BE97-0C07A4982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835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840F59-0F14-4004-8592-3CDC63A1B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DF7064-D92E-4143-95D8-B0805F781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7ECF36-72E2-4CCF-A392-02ED6044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AF26D1-0F20-42DC-9917-8AD4B7C46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964BB4-230D-4E8C-883D-D254D61D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793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18357B-8D92-4E90-B2DA-34A1B8E8D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5216EF1-D525-4DE4-A9FD-33E76001B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E33034-640E-4088-93F3-30F84DEFE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CA82AC-D711-4C12-BA71-7771E5BF9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AF5216-CB56-467A-9009-034AD3DED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804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6C5988-3B29-4235-8DED-43A9E4C29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17D833-536D-4A86-9B1C-3CFFE52A2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CBB19EC-6B68-4CC7-A834-B74F7F471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C33B027-5F43-40AC-9B49-1A01843D4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DB10732-6370-4136-8DB3-6034D4C84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2D3DE3E-55B5-4646-A10E-B045F1B25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8807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72F03B-B63F-4F75-B24D-E30D304C1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4650D8-8C06-4033-A1A7-7705C3C1E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114217-0A3D-43CC-A39C-C5BF4A6C5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FDD10C-526B-4708-82F8-7EBA90EC2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8994E7D-A385-4372-9373-CAE669EBB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5546479-18B5-499D-8EC0-79177730B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1B583B7-AB5F-471E-BE3C-84598FDC6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3FC7C62-8C42-49FA-81D1-140992105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295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31495C-F21A-407A-B3D5-92CCB2C90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CE5BDB6-3CC8-4181-B52B-0570640AB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FEB5A92-3D4A-4D43-A111-B9DCAD89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14BD4F-605C-4155-BC87-03A9A65C9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86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A86F4A0-E294-4297-BBC0-3B4CBF58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BA560FF-0D16-4917-80F7-53CB53347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17E39E8-706A-4C76-A206-659E6A6C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260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F5A024-C8A9-4BEB-94C1-24C620707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9E53C5-D39C-416F-A507-66F2B89BD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DC67F1-6811-4353-B772-1B7E6EE90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10AFEB6-3103-493A-BAC1-77EF7F810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6829EFC-1F9A-4C55-98A8-23C47D542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13B13CE-8F1A-401C-A857-B84BE05D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1916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A7A669-D22F-4EC4-86BF-9DB304E7D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A4D0956-D94B-46D8-94D4-D3A3FB7C7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16EF15-7E7E-4526-8519-DCB9E6B48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FBC02A8-8BE1-40A9-A390-0E196C0C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D7A-3F56-460F-8CFA-D08968FDB7C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3A5930A-4A21-4747-ABE3-DC930BBB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42868A8-A913-4024-BD4B-BA9DCE2C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BB0B9-CEDA-46F4-BB5F-1B7E947C3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5431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7555242-D273-4ACB-B241-26FC5035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1A8377F-F86D-4CE4-A95B-8B5E8EA83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E44496-762C-42BF-B746-6FD42F3A1A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86D7A-3F56-460F-8CFA-D08968FDB7C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5E8FD4-6EB7-47D9-BE89-B324DF8FB8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1DCC54-B9AF-4870-9917-CDDB550EB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BB0B9-CEDA-46F4-BB5F-1B7E947C3A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7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D8E7EF-F092-4DCE-8734-F4CC309B4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4767" y="1214438"/>
            <a:ext cx="9144000" cy="2387600"/>
          </a:xfrm>
        </p:spPr>
        <p:txBody>
          <a:bodyPr/>
          <a:lstStyle/>
          <a:p>
            <a:r>
              <a:rPr lang="cs-CZ" dirty="0" err="1"/>
              <a:t>Arteries</a:t>
            </a:r>
            <a:r>
              <a:rPr lang="cs-CZ" dirty="0"/>
              <a:t>, </a:t>
            </a:r>
            <a:r>
              <a:rPr lang="cs-CZ" dirty="0" err="1"/>
              <a:t>veins</a:t>
            </a:r>
            <a:r>
              <a:rPr lang="cs-CZ" dirty="0"/>
              <a:t>, </a:t>
            </a:r>
            <a:r>
              <a:rPr lang="cs-CZ" dirty="0" err="1"/>
              <a:t>lymph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6E4F572-5938-4EF0-847F-D4498E123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3633" y="3602038"/>
            <a:ext cx="9144000" cy="1655762"/>
          </a:xfrm>
        </p:spPr>
        <p:txBody>
          <a:bodyPr/>
          <a:lstStyle/>
          <a:p>
            <a:r>
              <a:rPr lang="cs-CZ" dirty="0"/>
              <a:t>3. </a:t>
            </a:r>
            <a:r>
              <a:rPr lang="cs-CZ" dirty="0" err="1"/>
              <a:t>seminar</a:t>
            </a:r>
            <a:endParaRPr lang="cs-CZ" dirty="0"/>
          </a:p>
        </p:txBody>
      </p:sp>
      <p:pic>
        <p:nvPicPr>
          <p:cNvPr id="1026" name="Picture 2" descr="Erythrocyte (erythrocytesharma) - Profile | Pinterest">
            <a:extLst>
              <a:ext uri="{FF2B5EF4-FFF2-40B4-BE49-F238E27FC236}">
                <a16:creationId xmlns:a16="http://schemas.microsoft.com/office/drawing/2014/main" id="{742AC3C0-AC61-4E98-BDA8-FD5D133A8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9"/>
            <a:ext cx="4465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113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670E569E-7674-4BEE-BE2E-611B8F1EA903}"/>
              </a:ext>
            </a:extLst>
          </p:cNvPr>
          <p:cNvGrpSpPr/>
          <p:nvPr/>
        </p:nvGrpSpPr>
        <p:grpSpPr>
          <a:xfrm>
            <a:off x="6736539" y="962139"/>
            <a:ext cx="3799875" cy="4933719"/>
            <a:chOff x="173652" y="715336"/>
            <a:chExt cx="3950477" cy="5814707"/>
          </a:xfrm>
        </p:grpSpPr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6DBF9AEF-A3BF-42F3-8EB4-1C99E28E53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79" t="6580" r="17827" b="3253"/>
            <a:stretch/>
          </p:blipFill>
          <p:spPr bwMode="auto">
            <a:xfrm>
              <a:off x="173652" y="715336"/>
              <a:ext cx="3950477" cy="5814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350E29CA-C47F-419F-8A22-16EB7999FE4F}"/>
                </a:ext>
              </a:extLst>
            </p:cNvPr>
            <p:cNvSpPr/>
            <p:nvPr/>
          </p:nvSpPr>
          <p:spPr>
            <a:xfrm>
              <a:off x="2985796" y="715336"/>
              <a:ext cx="1138333" cy="3390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7CCC863F-2AF3-4BF2-91F2-998FAED86EE2}"/>
                </a:ext>
              </a:extLst>
            </p:cNvPr>
            <p:cNvSpPr/>
            <p:nvPr/>
          </p:nvSpPr>
          <p:spPr>
            <a:xfrm>
              <a:off x="3368351" y="1054359"/>
              <a:ext cx="755778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CE28A311-D3FE-41BB-9F4D-8A01AE0234D4}"/>
                </a:ext>
              </a:extLst>
            </p:cNvPr>
            <p:cNvSpPr/>
            <p:nvPr/>
          </p:nvSpPr>
          <p:spPr>
            <a:xfrm>
              <a:off x="3890865" y="1712545"/>
              <a:ext cx="233264" cy="2001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467CAC15-A3B9-4179-AA04-F7491767D76A}"/>
                </a:ext>
              </a:extLst>
            </p:cNvPr>
            <p:cNvSpPr/>
            <p:nvPr/>
          </p:nvSpPr>
          <p:spPr>
            <a:xfrm>
              <a:off x="173652" y="731836"/>
              <a:ext cx="162250" cy="1862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CD9CE56-8382-48BC-A05D-2F38DEED8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6804"/>
          <a:stretch>
            <a:fillRect/>
          </a:stretch>
        </p:blipFill>
        <p:spPr bwMode="auto">
          <a:xfrm>
            <a:off x="1882642" y="41479"/>
            <a:ext cx="3392741" cy="677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zily_fetalniobeh">
            <a:extLst>
              <a:ext uri="{FF2B5EF4-FFF2-40B4-BE49-F238E27FC236}">
                <a16:creationId xmlns:a16="http://schemas.microsoft.com/office/drawing/2014/main" id="{26A88C6A-5D46-4070-BA44-B6CA9861D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1" r="29414"/>
          <a:stretch/>
        </p:blipFill>
        <p:spPr bwMode="auto">
          <a:xfrm>
            <a:off x="4328931" y="0"/>
            <a:ext cx="28936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0C78241-0684-448F-A97F-E93213A629E3}"/>
              </a:ext>
            </a:extLst>
          </p:cNvPr>
          <p:cNvSpPr/>
          <p:nvPr/>
        </p:nvSpPr>
        <p:spPr>
          <a:xfrm>
            <a:off x="4328931" y="185195"/>
            <a:ext cx="972274" cy="1886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0071501-6BD7-F488-808D-7E67D3A8F546}"/>
              </a:ext>
            </a:extLst>
          </p:cNvPr>
          <p:cNvSpPr txBox="1"/>
          <p:nvPr/>
        </p:nvSpPr>
        <p:spPr>
          <a:xfrm>
            <a:off x="373225" y="746247"/>
            <a:ext cx="9146332" cy="4849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Structure of the lymphatic system (lymph, lymph capillaries, lymph vessels, lymph nodes, lymphatic trunks and ducts)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Thymus, its structure and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syntopy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Lymph nodes and vessels of the head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Lymph nodes and vessels of the neck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Lymph nodes and vessels of the upper extremity</a:t>
            </a:r>
            <a:endParaRPr lang="cs-CZ" sz="16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Lymph nodes and vessels of the thorax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Lymph nodes and vessels of the lower extremity</a:t>
            </a:r>
            <a:endParaRPr lang="cs-CZ" sz="16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Lymph nodes and vessels of the abdomen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Lymph nodes and vessels of the pelvis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Tonsils, </a:t>
            </a:r>
            <a:r>
              <a:rPr lang="en-GB" sz="18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Waldeyer</a:t>
            </a: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lymphatic circuit </a:t>
            </a:r>
            <a:endParaRPr lang="cs-CZ" sz="16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82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>
            <a:extLst>
              <a:ext uri="{FF2B5EF4-FFF2-40B4-BE49-F238E27FC236}">
                <a16:creationId xmlns:a16="http://schemas.microsoft.com/office/drawing/2014/main" id="{2EF31604-4BB1-4D68-BAC7-1D014D3AC2F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524000" y="908050"/>
            <a:ext cx="4572000" cy="5949950"/>
          </a:xfrm>
        </p:spPr>
        <p:txBody>
          <a:bodyPr/>
          <a:lstStyle/>
          <a:p>
            <a:pPr marL="0" indent="0"/>
            <a:endParaRPr lang="cs-CZ" altLang="cs-CZ" b="1"/>
          </a:p>
          <a:p>
            <a:pPr marL="0" indent="0">
              <a:buNone/>
            </a:pPr>
            <a:endParaRPr lang="cs-CZ" altLang="cs-CZ" b="1"/>
          </a:p>
        </p:txBody>
      </p:sp>
      <p:pic>
        <p:nvPicPr>
          <p:cNvPr id="13316" name="Picture 5" descr="miza_kmeny">
            <a:extLst>
              <a:ext uri="{FF2B5EF4-FFF2-40B4-BE49-F238E27FC236}">
                <a16:creationId xmlns:a16="http://schemas.microsoft.com/office/drawing/2014/main" id="{AD953FC3-FB18-49B0-8DF6-A5695C2AB2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6"/>
          <a:stretch/>
        </p:blipFill>
        <p:spPr bwMode="auto">
          <a:xfrm>
            <a:off x="6899717" y="222443"/>
            <a:ext cx="3455779" cy="652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obr 9-3">
            <a:extLst>
              <a:ext uri="{FF2B5EF4-FFF2-40B4-BE49-F238E27FC236}">
                <a16:creationId xmlns:a16="http://schemas.microsoft.com/office/drawing/2014/main" id="{10E72BC4-9278-472F-B7AA-B51522644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646" y="634206"/>
            <a:ext cx="3830638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Line 7">
            <a:extLst>
              <a:ext uri="{FF2B5EF4-FFF2-40B4-BE49-F238E27FC236}">
                <a16:creationId xmlns:a16="http://schemas.microsoft.com/office/drawing/2014/main" id="{4FD6D0D3-5A97-40DB-A143-F7AB12F511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97790" y="319359"/>
            <a:ext cx="0" cy="4333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4718D00-1987-4D2C-AE88-B323B7C75CC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1" y="1"/>
            <a:ext cx="4500563" cy="765175"/>
          </a:xfrm>
        </p:spPr>
        <p:txBody>
          <a:bodyPr/>
          <a:lstStyle/>
          <a:p>
            <a:r>
              <a:rPr lang="cs-CZ" altLang="cs-CZ" sz="2800" b="1" u="sng">
                <a:solidFill>
                  <a:schemeClr val="bg1"/>
                </a:solidFill>
              </a:rPr>
              <a:t>Mízní uzliny hlavy</a:t>
            </a:r>
          </a:p>
        </p:txBody>
      </p:sp>
      <p:pic>
        <p:nvPicPr>
          <p:cNvPr id="7" name="Picture 4" descr="miza_jazyk">
            <a:extLst>
              <a:ext uri="{FF2B5EF4-FFF2-40B4-BE49-F238E27FC236}">
                <a16:creationId xmlns:a16="http://schemas.microsoft.com/office/drawing/2014/main" id="{DD376802-710D-4910-AE5A-A78A8A0BD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r="10054" b="21088"/>
          <a:stretch/>
        </p:blipFill>
        <p:spPr bwMode="auto">
          <a:xfrm>
            <a:off x="4735633" y="1370161"/>
            <a:ext cx="3663917" cy="411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lymfa-2">
            <a:extLst>
              <a:ext uri="{FF2B5EF4-FFF2-40B4-BE49-F238E27FC236}">
                <a16:creationId xmlns:a16="http://schemas.microsoft.com/office/drawing/2014/main" id="{F693D26C-C3F7-48DB-AD2A-61B9FFBE1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550" y="1161717"/>
            <a:ext cx="3792450" cy="453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miza_hlavakrk">
            <a:extLst>
              <a:ext uri="{FF2B5EF4-FFF2-40B4-BE49-F238E27FC236}">
                <a16:creationId xmlns:a16="http://schemas.microsoft.com/office/drawing/2014/main" id="{BBC2A661-27AC-439A-A92A-9C3485205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r="18701" b="26898"/>
          <a:stretch>
            <a:fillRect/>
          </a:stretch>
        </p:blipFill>
        <p:spPr bwMode="auto">
          <a:xfrm>
            <a:off x="128944" y="6171"/>
            <a:ext cx="4432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L09 lymfa prsu">
            <a:extLst>
              <a:ext uri="{FF2B5EF4-FFF2-40B4-BE49-F238E27FC236}">
                <a16:creationId xmlns:a16="http://schemas.microsoft.com/office/drawing/2014/main" id="{0ACC5437-02DD-45F3-8C90-4219BBA2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4"/>
          <a:stretch>
            <a:fillRect/>
          </a:stretch>
        </p:blipFill>
        <p:spPr bwMode="auto">
          <a:xfrm>
            <a:off x="0" y="56135"/>
            <a:ext cx="5921895" cy="674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331" name="Text Box 3">
            <a:extLst>
              <a:ext uri="{FF2B5EF4-FFF2-40B4-BE49-F238E27FC236}">
                <a16:creationId xmlns:a16="http://schemas.microsoft.com/office/drawing/2014/main" id="{636F305E-6FCA-441F-A863-5F9DCA5B8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9" y="0"/>
            <a:ext cx="4213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400" b="1">
              <a:solidFill>
                <a:schemeClr val="bg1"/>
              </a:solidFill>
            </a:endParaRPr>
          </a:p>
        </p:txBody>
      </p:sp>
      <p:sp>
        <p:nvSpPr>
          <p:cNvPr id="227336" name="Line 8">
            <a:extLst>
              <a:ext uri="{FF2B5EF4-FFF2-40B4-BE49-F238E27FC236}">
                <a16:creationId xmlns:a16="http://schemas.microsoft.com/office/drawing/2014/main" id="{0306B0EE-6047-4BFE-96C0-C90D3621240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81587" y="3256230"/>
            <a:ext cx="339995" cy="5608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7337" name="Line 9">
            <a:extLst>
              <a:ext uri="{FF2B5EF4-FFF2-40B4-BE49-F238E27FC236}">
                <a16:creationId xmlns:a16="http://schemas.microsoft.com/office/drawing/2014/main" id="{2E9C1D5C-E2CC-4038-BB90-9E81BCC3F7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69221" y="4170925"/>
            <a:ext cx="508125" cy="32024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7338" name="Line 10">
            <a:extLst>
              <a:ext uri="{FF2B5EF4-FFF2-40B4-BE49-F238E27FC236}">
                <a16:creationId xmlns:a16="http://schemas.microsoft.com/office/drawing/2014/main" id="{2F2766D6-6682-45C9-989E-4F59919A41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97428" y="2066631"/>
            <a:ext cx="848120" cy="2568996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7339" name="Line 11">
            <a:extLst>
              <a:ext uri="{FF2B5EF4-FFF2-40B4-BE49-F238E27FC236}">
                <a16:creationId xmlns:a16="http://schemas.microsoft.com/office/drawing/2014/main" id="{C5B43B82-B556-4672-8352-2A96845BDF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25956" y="5328901"/>
            <a:ext cx="764054" cy="962489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7340" name="Line 12">
            <a:extLst>
              <a:ext uri="{FF2B5EF4-FFF2-40B4-BE49-F238E27FC236}">
                <a16:creationId xmlns:a16="http://schemas.microsoft.com/office/drawing/2014/main" id="{2532B4F1-05DC-4D5F-B612-168011617CC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35686" y="5096459"/>
            <a:ext cx="169997" cy="1123493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7342" name="Line 14">
            <a:extLst>
              <a:ext uri="{FF2B5EF4-FFF2-40B4-BE49-F238E27FC236}">
                <a16:creationId xmlns:a16="http://schemas.microsoft.com/office/drawing/2014/main" id="{20A013C6-BD03-4980-8B2B-145195846E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7783" y="5067427"/>
            <a:ext cx="508125" cy="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1" name="Picture 2" descr="miza_axilla">
            <a:extLst>
              <a:ext uri="{FF2B5EF4-FFF2-40B4-BE49-F238E27FC236}">
                <a16:creationId xmlns:a16="http://schemas.microsoft.com/office/drawing/2014/main" id="{B43B9177-B19C-4481-9786-DFFFA530A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5" r="7047" b="18495"/>
          <a:stretch>
            <a:fillRect/>
          </a:stretch>
        </p:blipFill>
        <p:spPr bwMode="auto">
          <a:xfrm>
            <a:off x="5891212" y="-49786"/>
            <a:ext cx="6300788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Mízní uzliny hrudní">
            <a:extLst>
              <a:ext uri="{FF2B5EF4-FFF2-40B4-BE49-F238E27FC236}">
                <a16:creationId xmlns:a16="http://schemas.microsoft.com/office/drawing/2014/main" id="{6CF25DEE-D270-4EFB-BDD3-631C48ABD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1689" r="6027" b="20747"/>
          <a:stretch>
            <a:fillRect/>
          </a:stretch>
        </p:blipFill>
        <p:spPr bwMode="auto">
          <a:xfrm>
            <a:off x="0" y="-46653"/>
            <a:ext cx="6305550" cy="687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360" name="Text Box 8">
            <a:extLst>
              <a:ext uri="{FF2B5EF4-FFF2-40B4-BE49-F238E27FC236}">
                <a16:creationId xmlns:a16="http://schemas.microsoft.com/office/drawing/2014/main" id="{94D479D0-5CBE-42FE-8C07-36B2B23CE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3" y="5751514"/>
            <a:ext cx="3492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000" dirty="0">
                <a:solidFill>
                  <a:schemeClr val="bg1"/>
                </a:solidFill>
              </a:rPr>
              <a:t>(mezižeberní prostory, páteřní kanál)</a:t>
            </a:r>
          </a:p>
        </p:txBody>
      </p:sp>
      <p:sp>
        <p:nvSpPr>
          <p:cNvPr id="228368" name="Rectangle 16">
            <a:extLst>
              <a:ext uri="{FF2B5EF4-FFF2-40B4-BE49-F238E27FC236}">
                <a16:creationId xmlns:a16="http://schemas.microsoft.com/office/drawing/2014/main" id="{CB3B27E6-410B-4E9B-949E-F9546D4A4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3357564"/>
            <a:ext cx="3240087" cy="15827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8369" name="Rectangle 17">
            <a:extLst>
              <a:ext uri="{FF2B5EF4-FFF2-40B4-BE49-F238E27FC236}">
                <a16:creationId xmlns:a16="http://schemas.microsoft.com/office/drawing/2014/main" id="{9F011094-11BE-48C1-91D4-17D77587C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5111750"/>
            <a:ext cx="3097213" cy="13414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8370" name="Text Box 18">
            <a:extLst>
              <a:ext uri="{FF2B5EF4-FFF2-40B4-BE49-F238E27FC236}">
                <a16:creationId xmlns:a16="http://schemas.microsoft.com/office/drawing/2014/main" id="{E8C0ACB6-1A16-4F7C-A312-50E66A0A9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013" y="1365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055521E8-E52B-425A-A143-8F191839F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0"/>
            <a:ext cx="5886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3" name="Picture 3" descr="míza_břicho1">
            <a:extLst>
              <a:ext uri="{FF2B5EF4-FFF2-40B4-BE49-F238E27FC236}">
                <a16:creationId xmlns:a16="http://schemas.microsoft.com/office/drawing/2014/main" id="{7E987F88-2686-408F-9558-34407E817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/>
          <a:stretch>
            <a:fillRect/>
          </a:stretch>
        </p:blipFill>
        <p:spPr bwMode="auto">
          <a:xfrm>
            <a:off x="4372173" y="774262"/>
            <a:ext cx="2923458" cy="252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8" name="Obrázek 2">
            <a:extLst>
              <a:ext uri="{FF2B5EF4-FFF2-40B4-BE49-F238E27FC236}">
                <a16:creationId xmlns:a16="http://schemas.microsoft.com/office/drawing/2014/main" id="{A5CDB47A-6552-49F6-B6E6-00E93A42D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7" t="27879" r="17529" b="20247"/>
          <a:stretch>
            <a:fillRect/>
          </a:stretch>
        </p:blipFill>
        <p:spPr bwMode="auto">
          <a:xfrm>
            <a:off x="4389422" y="3296139"/>
            <a:ext cx="2759555" cy="328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B053DF0A-5DF3-4BF9-85E5-2F214AAFA071}"/>
              </a:ext>
            </a:extLst>
          </p:cNvPr>
          <p:cNvGrpSpPr/>
          <p:nvPr/>
        </p:nvGrpSpPr>
        <p:grpSpPr>
          <a:xfrm>
            <a:off x="7061200" y="152400"/>
            <a:ext cx="5130800" cy="6858000"/>
            <a:chOff x="5303839" y="0"/>
            <a:chExt cx="5364161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9090201-FFD0-4F6C-B9B6-7D8ED5BD35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81" t="35777" r="20897" b="8841"/>
            <a:stretch>
              <a:fillRect/>
            </a:stretch>
          </p:blipFill>
          <p:spPr bwMode="auto">
            <a:xfrm>
              <a:off x="5354638" y="0"/>
              <a:ext cx="5313362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4C4C3844-5638-471F-95F8-DCF6E2BFEC9C}"/>
                </a:ext>
              </a:extLst>
            </p:cNvPr>
            <p:cNvGrpSpPr/>
            <p:nvPr/>
          </p:nvGrpSpPr>
          <p:grpSpPr>
            <a:xfrm>
              <a:off x="5303839" y="260351"/>
              <a:ext cx="5184775" cy="1728788"/>
              <a:chOff x="5303839" y="260351"/>
              <a:chExt cx="5184775" cy="1728788"/>
            </a:xfrm>
          </p:grpSpPr>
          <p:sp>
            <p:nvSpPr>
              <p:cNvPr id="17" name="Line 15">
                <a:extLst>
                  <a:ext uri="{FF2B5EF4-FFF2-40B4-BE49-F238E27FC236}">
                    <a16:creationId xmlns:a16="http://schemas.microsoft.com/office/drawing/2014/main" id="{73120517-804D-418B-8C5E-F942D04EF7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03839" y="1484314"/>
                <a:ext cx="2879725" cy="50482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" name="Line 16">
                <a:extLst>
                  <a:ext uri="{FF2B5EF4-FFF2-40B4-BE49-F238E27FC236}">
                    <a16:creationId xmlns:a16="http://schemas.microsoft.com/office/drawing/2014/main" id="{27527867-39A0-414D-BD08-4824F7CE9D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040689" y="260351"/>
                <a:ext cx="2447925" cy="93662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" name="Line 17">
                <a:extLst>
                  <a:ext uri="{FF2B5EF4-FFF2-40B4-BE49-F238E27FC236}">
                    <a16:creationId xmlns:a16="http://schemas.microsoft.com/office/drawing/2014/main" id="{38B99C8C-A05B-4183-A835-36A4EB6762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112126" y="1125539"/>
                <a:ext cx="144463" cy="28733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pic>
        <p:nvPicPr>
          <p:cNvPr id="2" name="Picture 5" descr="Paraaortátní">
            <a:extLst>
              <a:ext uri="{FF2B5EF4-FFF2-40B4-BE49-F238E27FC236}">
                <a16:creationId xmlns:a16="http://schemas.microsoft.com/office/drawing/2014/main" id="{91773EF6-3B72-5184-CBD4-D77A5FC9E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1" r="9897"/>
          <a:stretch/>
        </p:blipFill>
        <p:spPr bwMode="auto">
          <a:xfrm>
            <a:off x="46286" y="0"/>
            <a:ext cx="42772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145D8009-101A-4042-9231-A65FE90788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823188"/>
              </p:ext>
            </p:extLst>
          </p:nvPr>
        </p:nvGraphicFramePr>
        <p:xfrm>
          <a:off x="5885998" y="0"/>
          <a:ext cx="549432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2" imgW="18323810" imgH="18295238" progId="MSPhotoEd.3">
                  <p:embed/>
                </p:oleObj>
              </mc:Choice>
              <mc:Fallback>
                <p:oleObj name="Fotografie" r:id="rId2" imgW="18323810" imgH="18295238" progId="MSPhotoEd.3">
                  <p:embed/>
                  <p:pic>
                    <p:nvPicPr>
                      <p:cNvPr id="3" name="Object 4">
                        <a:extLst>
                          <a:ext uri="{FF2B5EF4-FFF2-40B4-BE49-F238E27FC236}">
                            <a16:creationId xmlns:a16="http://schemas.microsoft.com/office/drawing/2014/main" id="{145D8009-101A-4042-9231-A65FE90788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890" r="14131" b="3792"/>
                      <a:stretch>
                        <a:fillRect/>
                      </a:stretch>
                    </p:blipFill>
                    <p:spPr bwMode="auto">
                      <a:xfrm>
                        <a:off x="5885998" y="0"/>
                        <a:ext cx="5494326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>
            <a:extLst>
              <a:ext uri="{FF2B5EF4-FFF2-40B4-BE49-F238E27FC236}">
                <a16:creationId xmlns:a16="http://schemas.microsoft.com/office/drawing/2014/main" id="{F6AAE660-BD6B-7B3E-8775-067989C0ED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71" t="9659" r="34796" b="5851"/>
          <a:stretch/>
        </p:blipFill>
        <p:spPr>
          <a:xfrm>
            <a:off x="1517291" y="542628"/>
            <a:ext cx="3247749" cy="5525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9480AB6-6AC7-7ABD-88D1-9C42061434F7}"/>
              </a:ext>
            </a:extLst>
          </p:cNvPr>
          <p:cNvSpPr txBox="1"/>
          <p:nvPr/>
        </p:nvSpPr>
        <p:spPr>
          <a:xfrm>
            <a:off x="74645" y="0"/>
            <a:ext cx="12192000" cy="6840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Aorta, parts and course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Aortic arch </a:t>
            </a:r>
            <a:r>
              <a:rPr lang="en-GB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(arcus aortae)</a:t>
            </a: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course and primary branches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Thoracic aorta </a:t>
            </a:r>
            <a:r>
              <a:rPr lang="en-GB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(aorta </a:t>
            </a:r>
            <a:r>
              <a:rPr lang="en-GB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thoracica</a:t>
            </a:r>
            <a:r>
              <a:rPr lang="en-GB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course and primary branches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External carotid artery </a:t>
            </a:r>
            <a:r>
              <a:rPr lang="en-GB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(arteria </a:t>
            </a:r>
            <a:r>
              <a:rPr lang="en-GB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carotis</a:t>
            </a:r>
            <a:r>
              <a:rPr lang="en-GB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externa)</a:t>
            </a: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ventral branches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External carotid artery </a:t>
            </a:r>
            <a:r>
              <a:rPr lang="en-GB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(arteria </a:t>
            </a:r>
            <a:r>
              <a:rPr lang="en-GB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carotis</a:t>
            </a:r>
            <a:r>
              <a:rPr lang="en-GB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externa)</a:t>
            </a: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terminal branches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External carotid artery </a:t>
            </a:r>
            <a:r>
              <a:rPr lang="en-GB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(arteria </a:t>
            </a:r>
            <a:r>
              <a:rPr lang="en-GB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carotis</a:t>
            </a:r>
            <a:r>
              <a:rPr lang="en-GB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externa)</a:t>
            </a: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medial and dorsal branches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Internal carotid artery </a:t>
            </a:r>
            <a:r>
              <a:rPr lang="en-GB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(arteria </a:t>
            </a:r>
            <a:r>
              <a:rPr lang="en-GB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carotis</a:t>
            </a:r>
            <a:r>
              <a:rPr lang="en-GB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interna)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Subclavian artery </a:t>
            </a:r>
            <a:r>
              <a:rPr lang="en-GB" sz="1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(arteria </a:t>
            </a:r>
            <a:r>
              <a:rPr lang="en-GB" sz="1400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subclavia</a:t>
            </a:r>
            <a:r>
              <a:rPr lang="en-GB" sz="1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 course and primary branches</a:t>
            </a:r>
            <a:endParaRPr lang="cs-CZ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Vertebral artery </a:t>
            </a:r>
            <a:r>
              <a:rPr lang="en-GB" sz="1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(arteria </a:t>
            </a:r>
            <a:r>
              <a:rPr lang="en-GB" sz="1400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vertebralis</a:t>
            </a:r>
            <a:r>
              <a:rPr lang="en-GB" sz="1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Internal thoracic artery </a:t>
            </a:r>
            <a:r>
              <a:rPr lang="en-GB" sz="1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(arteria </a:t>
            </a:r>
            <a:r>
              <a:rPr lang="en-GB" sz="1400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thoracica</a:t>
            </a:r>
            <a:r>
              <a:rPr lang="en-GB" sz="1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interna)</a:t>
            </a:r>
            <a:endParaRPr lang="cs-CZ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Axillary artery </a:t>
            </a:r>
            <a:r>
              <a:rPr lang="en-GB" sz="1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(arteria </a:t>
            </a:r>
            <a:r>
              <a:rPr lang="en-GB" sz="1400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axillaris</a:t>
            </a:r>
            <a:r>
              <a:rPr lang="en-GB" sz="1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 course and primary branches</a:t>
            </a:r>
            <a:endParaRPr lang="cs-CZ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Brachial artery </a:t>
            </a:r>
            <a:r>
              <a:rPr lang="en-GB" sz="1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(arteria brachialis)</a:t>
            </a: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 course and primary branches</a:t>
            </a:r>
            <a:endParaRPr lang="cs-CZ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Main arteries of the forearm and hand </a:t>
            </a:r>
            <a:r>
              <a:rPr lang="en-GB" sz="1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(arteriae </a:t>
            </a:r>
            <a:r>
              <a:rPr lang="en-GB" sz="1400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antebrachii</a:t>
            </a:r>
            <a:r>
              <a:rPr lang="en-GB" sz="1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et manus)</a:t>
            </a: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 courses and targets</a:t>
            </a:r>
            <a:endParaRPr lang="cs-CZ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Abdominal aorta </a:t>
            </a:r>
            <a:r>
              <a:rPr lang="en-GB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(aorta </a:t>
            </a:r>
            <a:r>
              <a:rPr lang="en-GB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abdominalis</a:t>
            </a:r>
            <a:r>
              <a:rPr lang="en-GB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course and primary branches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Coeliac trunk </a:t>
            </a:r>
            <a:r>
              <a:rPr lang="en-GB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(truncus </a:t>
            </a:r>
            <a:r>
              <a:rPr lang="en-GB" sz="1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coeliacus</a:t>
            </a:r>
            <a:r>
              <a:rPr lang="en-GB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main branches, their courses and targets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Superior mesenteric artery </a:t>
            </a:r>
            <a:r>
              <a:rPr lang="en-GB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(arteria mesenterica superior)</a:t>
            </a: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main branches and their targets 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Inferior mesenteric artery </a:t>
            </a:r>
            <a:r>
              <a:rPr lang="en-GB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(arteria mesenterica inferior)</a:t>
            </a:r>
            <a:r>
              <a:rPr lang="en-GB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main branches and their targets 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Common and internal iliac arteries </a:t>
            </a:r>
            <a:r>
              <a:rPr lang="en-GB" sz="1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(arteria </a:t>
            </a:r>
            <a:r>
              <a:rPr lang="en-GB" sz="1400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iliaca</a:t>
            </a:r>
            <a:r>
              <a:rPr lang="en-GB" sz="1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communis, arteria </a:t>
            </a:r>
            <a:r>
              <a:rPr lang="en-GB" sz="1400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iliaca</a:t>
            </a:r>
            <a:r>
              <a:rPr lang="en-GB" sz="1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  interna)</a:t>
            </a: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 courses, main branches and targets</a:t>
            </a:r>
            <a:endParaRPr lang="cs-CZ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External iliac and femoral arteries </a:t>
            </a:r>
            <a:r>
              <a:rPr lang="en-GB" sz="1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(arteria </a:t>
            </a:r>
            <a:r>
              <a:rPr lang="en-GB" sz="1400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iliaca</a:t>
            </a:r>
            <a:r>
              <a:rPr lang="en-GB" sz="1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externa, arteria </a:t>
            </a:r>
            <a:r>
              <a:rPr lang="en-GB" sz="1400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femoralis</a:t>
            </a:r>
            <a:r>
              <a:rPr lang="en-GB" sz="1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 courses, main branches and targets</a:t>
            </a:r>
            <a:endParaRPr lang="cs-CZ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Popliteal artery, anterior and posterior tibial arteries </a:t>
            </a:r>
            <a:r>
              <a:rPr lang="en-GB" sz="1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(arteria </a:t>
            </a:r>
            <a:r>
              <a:rPr lang="en-GB" sz="1400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poplitea</a:t>
            </a:r>
            <a:r>
              <a:rPr lang="en-GB" sz="1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arteria tibialis anterior et posterior)</a:t>
            </a: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 courses and targets</a:t>
            </a:r>
            <a:endParaRPr lang="cs-CZ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Main arteries of the foot </a:t>
            </a:r>
            <a:r>
              <a:rPr lang="en-GB" sz="1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(arteriae pedis)</a:t>
            </a:r>
            <a:r>
              <a:rPr lang="en-GB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 courses and targets</a:t>
            </a:r>
            <a:endParaRPr lang="cs-CZ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066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Skupina 2">
            <a:extLst>
              <a:ext uri="{FF2B5EF4-FFF2-40B4-BE49-F238E27FC236}">
                <a16:creationId xmlns:a16="http://schemas.microsoft.com/office/drawing/2014/main" id="{78629471-1F21-4505-860F-ED86EB2B9638}"/>
              </a:ext>
            </a:extLst>
          </p:cNvPr>
          <p:cNvGrpSpPr>
            <a:grpSpLocks/>
          </p:cNvGrpSpPr>
          <p:nvPr/>
        </p:nvGrpSpPr>
        <p:grpSpPr bwMode="auto">
          <a:xfrm>
            <a:off x="5104689" y="0"/>
            <a:ext cx="5292725" cy="6858000"/>
            <a:chOff x="3851920" y="0"/>
            <a:chExt cx="5292080" cy="6858000"/>
          </a:xfrm>
        </p:grpSpPr>
        <p:pic>
          <p:nvPicPr>
            <p:cNvPr id="35847" name="Picture 2" descr="VÃ½sledek obrÃ¡zku pro arteria carotis externa">
              <a:extLst>
                <a:ext uri="{FF2B5EF4-FFF2-40B4-BE49-F238E27FC236}">
                  <a16:creationId xmlns:a16="http://schemas.microsoft.com/office/drawing/2014/main" id="{B6EAFEDC-45E1-4CD6-A347-4BB4889F1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2"/>
            <a:stretch>
              <a:fillRect/>
            </a:stretch>
          </p:blipFill>
          <p:spPr bwMode="auto">
            <a:xfrm>
              <a:off x="3923928" y="0"/>
              <a:ext cx="5220072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8" name="Obdélník 1">
              <a:extLst>
                <a:ext uri="{FF2B5EF4-FFF2-40B4-BE49-F238E27FC236}">
                  <a16:creationId xmlns:a16="http://schemas.microsoft.com/office/drawing/2014/main" id="{B15EDBC2-7BBE-46BA-9A7C-9049D77AA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1920" y="332656"/>
              <a:ext cx="1008112" cy="43204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</p:grpSp>
      <p:sp>
        <p:nvSpPr>
          <p:cNvPr id="35843" name="Obdélník 1">
            <a:extLst>
              <a:ext uri="{FF2B5EF4-FFF2-40B4-BE49-F238E27FC236}">
                <a16:creationId xmlns:a16="http://schemas.microsoft.com/office/drawing/2014/main" id="{18266EF4-1433-40DA-9C58-EA49A96DB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8764" y="2349500"/>
            <a:ext cx="966787" cy="7191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/>
          </a:p>
        </p:txBody>
      </p:sp>
      <p:sp>
        <p:nvSpPr>
          <p:cNvPr id="35844" name="Obdélník 2">
            <a:extLst>
              <a:ext uri="{FF2B5EF4-FFF2-40B4-BE49-F238E27FC236}">
                <a16:creationId xmlns:a16="http://schemas.microsoft.com/office/drawing/2014/main" id="{9B7F89C0-F2E4-4AC1-991B-4A4D60D09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344613"/>
            <a:ext cx="684213" cy="5715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/>
          </a:p>
        </p:txBody>
      </p:sp>
      <p:pic>
        <p:nvPicPr>
          <p:cNvPr id="35846" name="Obrázek 3">
            <a:extLst>
              <a:ext uri="{FF2B5EF4-FFF2-40B4-BE49-F238E27FC236}">
                <a16:creationId xmlns:a16="http://schemas.microsoft.com/office/drawing/2014/main" id="{C55E0250-BBA5-4A35-9610-1C03A6F44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37" y="91168"/>
            <a:ext cx="4133353" cy="307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593CEB7-2FA2-413E-B430-EDF2D7B2EA2A}"/>
              </a:ext>
            </a:extLst>
          </p:cNvPr>
          <p:cNvSpPr txBox="1"/>
          <p:nvPr/>
        </p:nvSpPr>
        <p:spPr>
          <a:xfrm>
            <a:off x="4525347" y="401216"/>
            <a:ext cx="2230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pterygopalatina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9033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Obdélník 3">
            <a:extLst>
              <a:ext uri="{FF2B5EF4-FFF2-40B4-BE49-F238E27FC236}">
                <a16:creationId xmlns:a16="http://schemas.microsoft.com/office/drawing/2014/main" id="{A99FFBCB-8A0A-4E83-93F5-49B04E8B1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3926" y="6453188"/>
            <a:ext cx="1008063" cy="4048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/>
          </a:p>
        </p:txBody>
      </p:sp>
      <p:grpSp>
        <p:nvGrpSpPr>
          <p:cNvPr id="36868" name="Skupina 5">
            <a:extLst>
              <a:ext uri="{FF2B5EF4-FFF2-40B4-BE49-F238E27FC236}">
                <a16:creationId xmlns:a16="http://schemas.microsoft.com/office/drawing/2014/main" id="{AF7A6CCB-BB8F-421E-B8FD-18D3FDF34628}"/>
              </a:ext>
            </a:extLst>
          </p:cNvPr>
          <p:cNvGrpSpPr>
            <a:grpSpLocks/>
          </p:cNvGrpSpPr>
          <p:nvPr/>
        </p:nvGrpSpPr>
        <p:grpSpPr bwMode="auto">
          <a:xfrm>
            <a:off x="68425" y="642808"/>
            <a:ext cx="7019926" cy="6126292"/>
            <a:chOff x="323528" y="116632"/>
            <a:chExt cx="3990845" cy="3787421"/>
          </a:xfrm>
        </p:grpSpPr>
        <p:pic>
          <p:nvPicPr>
            <p:cNvPr id="36870" name="Obrázek 2">
              <a:extLst>
                <a:ext uri="{FF2B5EF4-FFF2-40B4-BE49-F238E27FC236}">
                  <a16:creationId xmlns:a16="http://schemas.microsoft.com/office/drawing/2014/main" id="{CD71EF3F-D461-46A5-8E53-8A2A0F7AE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27"/>
            <a:stretch>
              <a:fillRect/>
            </a:stretch>
          </p:blipFill>
          <p:spPr bwMode="auto">
            <a:xfrm>
              <a:off x="323528" y="116632"/>
              <a:ext cx="3990845" cy="3787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1" name="Obdélník 3">
              <a:extLst>
                <a:ext uri="{FF2B5EF4-FFF2-40B4-BE49-F238E27FC236}">
                  <a16:creationId xmlns:a16="http://schemas.microsoft.com/office/drawing/2014/main" id="{DF4D1B2D-5604-48C4-AE09-1D20823F6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404664"/>
              <a:ext cx="216024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  <p:sp>
          <p:nvSpPr>
            <p:cNvPr id="36872" name="Obdélník 4">
              <a:extLst>
                <a:ext uri="{FF2B5EF4-FFF2-40B4-BE49-F238E27FC236}">
                  <a16:creationId xmlns:a16="http://schemas.microsoft.com/office/drawing/2014/main" id="{982C7511-56C9-4C7A-8A50-C1E013DBA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528" y="2348880"/>
              <a:ext cx="216024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800"/>
            </a:p>
          </p:txBody>
        </p:sp>
      </p:grpSp>
      <p:sp>
        <p:nvSpPr>
          <p:cNvPr id="36869" name="Obdélník 6">
            <a:extLst>
              <a:ext uri="{FF2B5EF4-FFF2-40B4-BE49-F238E27FC236}">
                <a16:creationId xmlns:a16="http://schemas.microsoft.com/office/drawing/2014/main" id="{3B903B7B-8816-4449-B706-4BCEAA5D6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1625" y="6453188"/>
            <a:ext cx="649288" cy="315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/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5BDF0894-7FC6-4F0A-B867-03318F4DD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12199" r="15350" b="5202"/>
          <a:stretch>
            <a:fillRect/>
          </a:stretch>
        </p:blipFill>
        <p:spPr bwMode="auto">
          <a:xfrm>
            <a:off x="6924457" y="1108710"/>
            <a:ext cx="5255064" cy="442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31" y="802432"/>
            <a:ext cx="6129986" cy="525313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315" y="187109"/>
            <a:ext cx="5278654" cy="64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08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2A4B881-0A6E-6F56-D187-AB0F57DCA97C}"/>
              </a:ext>
            </a:extLst>
          </p:cNvPr>
          <p:cNvSpPr txBox="1"/>
          <p:nvPr/>
        </p:nvSpPr>
        <p:spPr>
          <a:xfrm>
            <a:off x="0" y="0"/>
            <a:ext cx="12269755" cy="6306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Superior vena cava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(vena cava superior)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course and tributaries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Internal jugular vein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(vena jugularis interna)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course and main tributaries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Veins of the brain </a:t>
            </a:r>
            <a:r>
              <a:rPr lang="en-GB" sz="18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(venae cerebri)</a:t>
            </a:r>
            <a:endParaRPr lang="cs-CZ" sz="18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Dural venous sinuses </a:t>
            </a:r>
            <a:r>
              <a:rPr lang="en-GB" sz="18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(sinus </a:t>
            </a:r>
            <a:r>
              <a:rPr lang="en-GB" sz="18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durae</a:t>
            </a:r>
            <a:r>
              <a:rPr lang="en-GB" sz="18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GB" sz="18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matris</a:t>
            </a:r>
            <a:r>
              <a:rPr lang="en-GB" sz="18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GB" sz="18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Subclavian vein (vena </a:t>
            </a:r>
            <a:r>
              <a:rPr lang="en-GB" sz="18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subclavia</a:t>
            </a: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): course and main tributaries</a:t>
            </a:r>
            <a:endParaRPr lang="cs-CZ" sz="18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Deep veins of the upper extremity </a:t>
            </a:r>
            <a:r>
              <a:rPr lang="en-GB" sz="1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(venae profundae </a:t>
            </a:r>
            <a:r>
              <a:rPr lang="en-GB" sz="1800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membri</a:t>
            </a:r>
            <a:r>
              <a:rPr lang="en-GB" sz="1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superioris)</a:t>
            </a: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 courses and main tributaries   </a:t>
            </a:r>
            <a:endParaRPr lang="cs-CZ" sz="18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Superficial veins of the upper extremity </a:t>
            </a:r>
            <a:r>
              <a:rPr lang="en-GB" sz="1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(venae </a:t>
            </a:r>
            <a:r>
              <a:rPr lang="en-GB" sz="1800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superficiales</a:t>
            </a:r>
            <a:r>
              <a:rPr lang="en-GB" sz="1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membri</a:t>
            </a:r>
            <a:r>
              <a:rPr lang="en-GB" sz="1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superioris)</a:t>
            </a: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 courses and main tributaries   </a:t>
            </a:r>
            <a:endParaRPr lang="cs-CZ" sz="18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Inferior vena cava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(vena cava inferior)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course and main tributaries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Deep veins of the lower extremity </a:t>
            </a:r>
            <a:r>
              <a:rPr lang="en-GB" sz="1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(venae profundae </a:t>
            </a:r>
            <a:r>
              <a:rPr lang="en-GB" sz="1800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membri</a:t>
            </a:r>
            <a:r>
              <a:rPr lang="en-GB" sz="1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superioris)</a:t>
            </a: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 courses and main tributaries   </a:t>
            </a:r>
            <a:endParaRPr lang="cs-CZ" sz="18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Superficial veins of the lower extremity </a:t>
            </a:r>
            <a:r>
              <a:rPr lang="en-GB" sz="1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(venae </a:t>
            </a:r>
            <a:r>
              <a:rPr lang="en-GB" sz="1800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superficiales</a:t>
            </a:r>
            <a:r>
              <a:rPr lang="en-GB" sz="1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membri</a:t>
            </a:r>
            <a:r>
              <a:rPr lang="en-GB" sz="1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superioris)</a:t>
            </a: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courses and main tributaries   </a:t>
            </a:r>
            <a:endParaRPr lang="cs-CZ" sz="16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Fetal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circulation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Spleen </a:t>
            </a:r>
            <a:r>
              <a:rPr lang="en-GB" sz="1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(lien)</a:t>
            </a: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 structure, blood supply, </a:t>
            </a:r>
            <a:r>
              <a:rPr lang="en-GB" sz="18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syntopy</a:t>
            </a: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Hepatic portal vein </a:t>
            </a:r>
            <a:r>
              <a:rPr lang="en-GB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(vena portae hepatis)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portal circulation and its function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Cavocaval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anastomoses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Portocaval anastomoses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41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zily_sinusduraematris_PRACOVNIVERZE">
            <a:extLst>
              <a:ext uri="{FF2B5EF4-FFF2-40B4-BE49-F238E27FC236}">
                <a16:creationId xmlns:a16="http://schemas.microsoft.com/office/drawing/2014/main" id="{A7D41D33-6C8C-41A3-86AC-F3CF7561D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" r="6786" b="20375"/>
          <a:stretch/>
        </p:blipFill>
        <p:spPr bwMode="auto">
          <a:xfrm>
            <a:off x="8459754" y="0"/>
            <a:ext cx="3722915" cy="445070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25E98829-DBB3-4C8F-BF31-8A4F3AAD7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64764"/>
            <a:ext cx="4806950" cy="558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08C5893-997D-4EA0-AD31-4A0B2AB65628}"/>
              </a:ext>
            </a:extLst>
          </p:cNvPr>
          <p:cNvGrpSpPr/>
          <p:nvPr/>
        </p:nvGrpSpPr>
        <p:grpSpPr>
          <a:xfrm>
            <a:off x="4105467" y="3460784"/>
            <a:ext cx="5025312" cy="3429000"/>
            <a:chOff x="2463282" y="3191069"/>
            <a:chExt cx="5243804" cy="3537620"/>
          </a:xfrm>
        </p:grpSpPr>
        <p:pic>
          <p:nvPicPr>
            <p:cNvPr id="5" name="Picture 3" descr="zily_oblicej_hloubka">
              <a:extLst>
                <a:ext uri="{FF2B5EF4-FFF2-40B4-BE49-F238E27FC236}">
                  <a16:creationId xmlns:a16="http://schemas.microsoft.com/office/drawing/2014/main" id="{429DCD56-DCD6-49F0-8CDB-7DEC05450A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3" r="9796"/>
            <a:stretch/>
          </p:blipFill>
          <p:spPr bwMode="auto">
            <a:xfrm>
              <a:off x="2463282" y="3195505"/>
              <a:ext cx="5113176" cy="3533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9BD3275F-3477-4EF2-A27B-2B3E4666A2FF}"/>
                </a:ext>
              </a:extLst>
            </p:cNvPr>
            <p:cNvSpPr/>
            <p:nvPr/>
          </p:nvSpPr>
          <p:spPr>
            <a:xfrm>
              <a:off x="4170784" y="3191069"/>
              <a:ext cx="1520889" cy="363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4D67BEB2-A1D4-4156-82F0-A814434BB03B}"/>
                </a:ext>
              </a:extLst>
            </p:cNvPr>
            <p:cNvSpPr/>
            <p:nvPr/>
          </p:nvSpPr>
          <p:spPr>
            <a:xfrm>
              <a:off x="2769508" y="3554963"/>
              <a:ext cx="1634541" cy="550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55BDB171-B703-45C9-9F03-8FBC947873BF}"/>
                </a:ext>
              </a:extLst>
            </p:cNvPr>
            <p:cNvSpPr/>
            <p:nvPr/>
          </p:nvSpPr>
          <p:spPr>
            <a:xfrm>
              <a:off x="2593910" y="5262465"/>
              <a:ext cx="699796" cy="195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FD3F8F9E-C690-4141-B22B-59F335268AE6}"/>
                </a:ext>
              </a:extLst>
            </p:cNvPr>
            <p:cNvSpPr/>
            <p:nvPr/>
          </p:nvSpPr>
          <p:spPr>
            <a:xfrm>
              <a:off x="2463282" y="5458408"/>
              <a:ext cx="989045" cy="131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C6AF7EE2-5E08-4AE2-8EFD-FB08B27D0E6D}"/>
                </a:ext>
              </a:extLst>
            </p:cNvPr>
            <p:cNvSpPr/>
            <p:nvPr/>
          </p:nvSpPr>
          <p:spPr>
            <a:xfrm>
              <a:off x="2752531" y="5654351"/>
              <a:ext cx="1082351" cy="6158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6BE3B76E-B9A7-430B-A121-A245D85B105A}"/>
                </a:ext>
              </a:extLst>
            </p:cNvPr>
            <p:cNvSpPr/>
            <p:nvPr/>
          </p:nvSpPr>
          <p:spPr>
            <a:xfrm>
              <a:off x="7137918" y="4999889"/>
              <a:ext cx="438540" cy="141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78AF594A-05AD-4B52-8F59-BBCAC51B80F6}"/>
                </a:ext>
              </a:extLst>
            </p:cNvPr>
            <p:cNvSpPr/>
            <p:nvPr/>
          </p:nvSpPr>
          <p:spPr>
            <a:xfrm>
              <a:off x="7072604" y="5458408"/>
              <a:ext cx="634482" cy="195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615736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DD0AF244-20FF-4962-85C3-C6913E511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58"/>
          <a:stretch>
            <a:fillRect/>
          </a:stretch>
        </p:blipFill>
        <p:spPr bwMode="auto">
          <a:xfrm>
            <a:off x="8175625" y="40828"/>
            <a:ext cx="4016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obr011">
            <a:extLst>
              <a:ext uri="{FF2B5EF4-FFF2-40B4-BE49-F238E27FC236}">
                <a16:creationId xmlns:a16="http://schemas.microsoft.com/office/drawing/2014/main" id="{A1C89E01-F3B3-43CC-BED9-B0CDB1F7F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3" t="6918" r="15599" b="4446"/>
          <a:stretch/>
        </p:blipFill>
        <p:spPr bwMode="auto">
          <a:xfrm>
            <a:off x="3947006" y="122484"/>
            <a:ext cx="4228619" cy="677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87534AC1-C47C-471E-AB97-D0FD8DE314B2}"/>
              </a:ext>
            </a:extLst>
          </p:cNvPr>
          <p:cNvGrpSpPr/>
          <p:nvPr/>
        </p:nvGrpSpPr>
        <p:grpSpPr>
          <a:xfrm>
            <a:off x="1" y="0"/>
            <a:ext cx="4016376" cy="3692769"/>
            <a:chOff x="1619755" y="968569"/>
            <a:chExt cx="5058320" cy="4508500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B3B42400-90A1-4FDB-B7BB-CCF61D351A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9" r="10404"/>
            <a:stretch/>
          </p:blipFill>
          <p:spPr bwMode="auto">
            <a:xfrm>
              <a:off x="1622015" y="968569"/>
              <a:ext cx="4983384" cy="4508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255BEC9A-3218-42E1-8D17-447E395A4BA1}"/>
                </a:ext>
              </a:extLst>
            </p:cNvPr>
            <p:cNvSpPr/>
            <p:nvPr/>
          </p:nvSpPr>
          <p:spPr>
            <a:xfrm>
              <a:off x="1810139" y="1259633"/>
              <a:ext cx="774441" cy="223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61B1504B-B647-4F57-9E33-56C45F4EAC1D}"/>
                </a:ext>
              </a:extLst>
            </p:cNvPr>
            <p:cNvSpPr/>
            <p:nvPr/>
          </p:nvSpPr>
          <p:spPr>
            <a:xfrm>
              <a:off x="2873635" y="1035699"/>
              <a:ext cx="1026561" cy="223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D2929771-AA24-4C77-A102-DF9BA8A1FDEE}"/>
                </a:ext>
              </a:extLst>
            </p:cNvPr>
            <p:cNvSpPr/>
            <p:nvPr/>
          </p:nvSpPr>
          <p:spPr>
            <a:xfrm>
              <a:off x="3998637" y="1483567"/>
              <a:ext cx="909265" cy="223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521DBBD8-4AD7-4317-97F9-9E2BFFC873F9}"/>
                </a:ext>
              </a:extLst>
            </p:cNvPr>
            <p:cNvSpPr/>
            <p:nvPr/>
          </p:nvSpPr>
          <p:spPr>
            <a:xfrm>
              <a:off x="4907902" y="2110532"/>
              <a:ext cx="774441" cy="223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30DF8F89-2D15-4FDD-B7E7-B835D07B3F6B}"/>
                </a:ext>
              </a:extLst>
            </p:cNvPr>
            <p:cNvSpPr/>
            <p:nvPr/>
          </p:nvSpPr>
          <p:spPr>
            <a:xfrm>
              <a:off x="6077159" y="1747933"/>
              <a:ext cx="528241" cy="260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F8BD9588-1EBE-456B-91E6-936B3E08CE34}"/>
                </a:ext>
              </a:extLst>
            </p:cNvPr>
            <p:cNvSpPr/>
            <p:nvPr/>
          </p:nvSpPr>
          <p:spPr>
            <a:xfrm>
              <a:off x="5050971" y="2998885"/>
              <a:ext cx="911290" cy="223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A3C88E31-BDDF-4487-837A-124F7021F71E}"/>
                </a:ext>
              </a:extLst>
            </p:cNvPr>
            <p:cNvSpPr/>
            <p:nvPr/>
          </p:nvSpPr>
          <p:spPr>
            <a:xfrm>
              <a:off x="5187820" y="3775138"/>
              <a:ext cx="908180" cy="223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8A10F9E1-8E30-4D83-8FB8-1A36B98D22BA}"/>
                </a:ext>
              </a:extLst>
            </p:cNvPr>
            <p:cNvSpPr/>
            <p:nvPr/>
          </p:nvSpPr>
          <p:spPr>
            <a:xfrm>
              <a:off x="5358883" y="3252495"/>
              <a:ext cx="1319192" cy="223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AFF82A8C-098A-42D5-A4F7-ED5E0E7A059B}"/>
                </a:ext>
              </a:extLst>
            </p:cNvPr>
            <p:cNvSpPr/>
            <p:nvPr/>
          </p:nvSpPr>
          <p:spPr>
            <a:xfrm>
              <a:off x="6385250" y="2731535"/>
              <a:ext cx="220150" cy="520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6C1D70A0-5540-49AF-8412-8FD9CBD0D2E5}"/>
                </a:ext>
              </a:extLst>
            </p:cNvPr>
            <p:cNvSpPr/>
            <p:nvPr/>
          </p:nvSpPr>
          <p:spPr>
            <a:xfrm>
              <a:off x="4313853" y="4551391"/>
              <a:ext cx="1045029" cy="198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B9C8485F-0DFF-4024-A5F3-AAB705452115}"/>
                </a:ext>
              </a:extLst>
            </p:cNvPr>
            <p:cNvSpPr/>
            <p:nvPr/>
          </p:nvSpPr>
          <p:spPr>
            <a:xfrm>
              <a:off x="3144417" y="5253135"/>
              <a:ext cx="774441" cy="223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D2196712-0BD5-448F-B5F5-75C7545A7184}"/>
                </a:ext>
              </a:extLst>
            </p:cNvPr>
            <p:cNvSpPr/>
            <p:nvPr/>
          </p:nvSpPr>
          <p:spPr>
            <a:xfrm>
              <a:off x="3918858" y="4889630"/>
              <a:ext cx="1440024" cy="223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2E9C4302-9C4C-42B2-8319-9E01EC0E5F45}"/>
                </a:ext>
              </a:extLst>
            </p:cNvPr>
            <p:cNvSpPr/>
            <p:nvPr/>
          </p:nvSpPr>
          <p:spPr>
            <a:xfrm>
              <a:off x="1619755" y="1859900"/>
              <a:ext cx="750221" cy="3701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ED74AF2D-76DF-4694-9986-C74D422E2711}"/>
                </a:ext>
              </a:extLst>
            </p:cNvPr>
            <p:cNvSpPr/>
            <p:nvPr/>
          </p:nvSpPr>
          <p:spPr>
            <a:xfrm>
              <a:off x="1619755" y="4058166"/>
              <a:ext cx="190384" cy="3701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1A84FC6A-6880-48A0-8455-83E63FA88CF6}"/>
                </a:ext>
              </a:extLst>
            </p:cNvPr>
            <p:cNvSpPr/>
            <p:nvPr/>
          </p:nvSpPr>
          <p:spPr>
            <a:xfrm>
              <a:off x="1619756" y="4570121"/>
              <a:ext cx="324591" cy="305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7B370629-BD42-4B76-8F49-20408F4A1B89}"/>
                </a:ext>
              </a:extLst>
            </p:cNvPr>
            <p:cNvSpPr/>
            <p:nvPr/>
          </p:nvSpPr>
          <p:spPr>
            <a:xfrm>
              <a:off x="1619756" y="5020257"/>
              <a:ext cx="750220" cy="370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40ECCE3F-95CB-434B-89F5-53BC4C481D76}"/>
                </a:ext>
              </a:extLst>
            </p:cNvPr>
            <p:cNvSpPr/>
            <p:nvPr/>
          </p:nvSpPr>
          <p:spPr>
            <a:xfrm>
              <a:off x="2584580" y="4889629"/>
              <a:ext cx="774441" cy="370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2746</TotalTime>
  <Words>505</Words>
  <Application>Microsoft Office PowerPoint</Application>
  <PresentationFormat>Širokoúhlá obrazovka</PresentationFormat>
  <Paragraphs>52</Paragraphs>
  <Slides>18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Motiv Office</vt:lpstr>
      <vt:lpstr>Fotografie</vt:lpstr>
      <vt:lpstr>Arteries, veins, lymph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Mízní uzliny hlavy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Kubíčková</dc:creator>
  <cp:lastModifiedBy>Lucie</cp:lastModifiedBy>
  <cp:revision>10</cp:revision>
  <dcterms:created xsi:type="dcterms:W3CDTF">2021-03-12T18:38:55Z</dcterms:created>
  <dcterms:modified xsi:type="dcterms:W3CDTF">2023-02-28T20:46:15Z</dcterms:modified>
</cp:coreProperties>
</file>