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9" r:id="rId2"/>
    <p:sldId id="381" r:id="rId3"/>
    <p:sldId id="301" r:id="rId4"/>
    <p:sldId id="307" r:id="rId5"/>
    <p:sldId id="278" r:id="rId6"/>
    <p:sldId id="279" r:id="rId7"/>
    <p:sldId id="270" r:id="rId8"/>
    <p:sldId id="306" r:id="rId9"/>
    <p:sldId id="294" r:id="rId10"/>
    <p:sldId id="387" r:id="rId11"/>
    <p:sldId id="388" r:id="rId12"/>
    <p:sldId id="298" r:id="rId13"/>
    <p:sldId id="300" r:id="rId14"/>
    <p:sldId id="309" r:id="rId15"/>
    <p:sldId id="274" r:id="rId16"/>
    <p:sldId id="272" r:id="rId17"/>
    <p:sldId id="305" r:id="rId18"/>
    <p:sldId id="390" r:id="rId19"/>
    <p:sldId id="273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8A25A3-13A9-4A40-9333-2E2A23E1C64D}" v="165" dt="2023-03-04T17:09:07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9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" userId="ed11831accd60219" providerId="LiveId" clId="{A28A25A3-13A9-4A40-9333-2E2A23E1C64D}"/>
    <pc:docChg chg="undo custSel addSld delSld modSld">
      <pc:chgData name="Lucie" userId="ed11831accd60219" providerId="LiveId" clId="{A28A25A3-13A9-4A40-9333-2E2A23E1C64D}" dt="2023-03-07T10:41:55.547" v="284" actId="47"/>
      <pc:docMkLst>
        <pc:docMk/>
      </pc:docMkLst>
      <pc:sldChg chg="add">
        <pc:chgData name="Lucie" userId="ed11831accd60219" providerId="LiveId" clId="{A28A25A3-13A9-4A40-9333-2E2A23E1C64D}" dt="2023-03-04T16:01:18.187" v="0"/>
        <pc:sldMkLst>
          <pc:docMk/>
          <pc:sldMk cId="0" sldId="270"/>
        </pc:sldMkLst>
      </pc:sldChg>
      <pc:sldChg chg="addSp modSp mod">
        <pc:chgData name="Lucie" userId="ed11831accd60219" providerId="LiveId" clId="{A28A25A3-13A9-4A40-9333-2E2A23E1C64D}" dt="2023-03-04T17:09:14.013" v="273" actId="1076"/>
        <pc:sldMkLst>
          <pc:docMk/>
          <pc:sldMk cId="0" sldId="274"/>
        </pc:sldMkLst>
        <pc:spChg chg="add mod">
          <ac:chgData name="Lucie" userId="ed11831accd60219" providerId="LiveId" clId="{A28A25A3-13A9-4A40-9333-2E2A23E1C64D}" dt="2023-03-04T17:09:14.013" v="273" actId="1076"/>
          <ac:spMkLst>
            <pc:docMk/>
            <pc:sldMk cId="0" sldId="274"/>
            <ac:spMk id="2" creationId="{86F364D2-2FB6-2B95-E725-82A0580127DA}"/>
          </ac:spMkLst>
        </pc:spChg>
        <pc:spChg chg="mod">
          <ac:chgData name="Lucie" userId="ed11831accd60219" providerId="LiveId" clId="{A28A25A3-13A9-4A40-9333-2E2A23E1C64D}" dt="2023-03-04T17:09:07.309" v="272" actId="1076"/>
          <ac:spMkLst>
            <pc:docMk/>
            <pc:sldMk cId="0" sldId="274"/>
            <ac:spMk id="88067" creationId="{2BE4F7AE-3C74-4827-AB08-C1B7DBE5E428}"/>
          </ac:spMkLst>
        </pc:spChg>
        <pc:picChg chg="mod">
          <ac:chgData name="Lucie" userId="ed11831accd60219" providerId="LiveId" clId="{A28A25A3-13A9-4A40-9333-2E2A23E1C64D}" dt="2023-03-04T17:08:58.795" v="270" actId="1076"/>
          <ac:picMkLst>
            <pc:docMk/>
            <pc:sldMk cId="0" sldId="274"/>
            <ac:picMk id="88066" creationId="{0BC0F2C7-6BFB-42FF-90D7-54904AFF683A}"/>
          </ac:picMkLst>
        </pc:picChg>
      </pc:sldChg>
      <pc:sldChg chg="addSp modSp mod">
        <pc:chgData name="Lucie" userId="ed11831accd60219" providerId="LiveId" clId="{A28A25A3-13A9-4A40-9333-2E2A23E1C64D}" dt="2023-03-04T16:41:42.463" v="123" actId="1076"/>
        <pc:sldMkLst>
          <pc:docMk/>
          <pc:sldMk cId="2811529834" sldId="278"/>
        </pc:sldMkLst>
        <pc:spChg chg="add mod">
          <ac:chgData name="Lucie" userId="ed11831accd60219" providerId="LiveId" clId="{A28A25A3-13A9-4A40-9333-2E2A23E1C64D}" dt="2023-03-04T16:41:20.930" v="120" actId="1076"/>
          <ac:spMkLst>
            <pc:docMk/>
            <pc:sldMk cId="2811529834" sldId="278"/>
            <ac:spMk id="3" creationId="{3D1E1D3D-75A9-9900-7E1B-6898AB11944D}"/>
          </ac:spMkLst>
        </pc:spChg>
        <pc:picChg chg="mod">
          <ac:chgData name="Lucie" userId="ed11831accd60219" providerId="LiveId" clId="{A28A25A3-13A9-4A40-9333-2E2A23E1C64D}" dt="2023-03-04T16:41:31.650" v="122" actId="1076"/>
          <ac:picMkLst>
            <pc:docMk/>
            <pc:sldMk cId="2811529834" sldId="278"/>
            <ac:picMk id="4098" creationId="{2157182C-1321-4ABB-B279-1A1360ADF461}"/>
          </ac:picMkLst>
        </pc:picChg>
        <pc:picChg chg="mod">
          <ac:chgData name="Lucie" userId="ed11831accd60219" providerId="LiveId" clId="{A28A25A3-13A9-4A40-9333-2E2A23E1C64D}" dt="2023-03-04T16:41:42.463" v="123" actId="1076"/>
          <ac:picMkLst>
            <pc:docMk/>
            <pc:sldMk cId="2811529834" sldId="278"/>
            <ac:picMk id="4100" creationId="{F3E9A090-54BE-4423-A4E1-72B04C98B295}"/>
          </ac:picMkLst>
        </pc:picChg>
      </pc:sldChg>
      <pc:sldChg chg="addSp modSp mod">
        <pc:chgData name="Lucie" userId="ed11831accd60219" providerId="LiveId" clId="{A28A25A3-13A9-4A40-9333-2E2A23E1C64D}" dt="2023-03-04T16:42:16.045" v="127" actId="1076"/>
        <pc:sldMkLst>
          <pc:docMk/>
          <pc:sldMk cId="2656919145" sldId="279"/>
        </pc:sldMkLst>
        <pc:spChg chg="add mod">
          <ac:chgData name="Lucie" userId="ed11831accd60219" providerId="LiveId" clId="{A28A25A3-13A9-4A40-9333-2E2A23E1C64D}" dt="2023-03-04T16:42:10.909" v="126" actId="1076"/>
          <ac:spMkLst>
            <pc:docMk/>
            <pc:sldMk cId="2656919145" sldId="279"/>
            <ac:spMk id="6" creationId="{1BF730A6-715F-7E47-6485-609DB6F3D372}"/>
          </ac:spMkLst>
        </pc:spChg>
        <pc:picChg chg="mod">
          <ac:chgData name="Lucie" userId="ed11831accd60219" providerId="LiveId" clId="{A28A25A3-13A9-4A40-9333-2E2A23E1C64D}" dt="2023-03-04T16:42:16.045" v="127" actId="1076"/>
          <ac:picMkLst>
            <pc:docMk/>
            <pc:sldMk cId="2656919145" sldId="279"/>
            <ac:picMk id="5" creationId="{D0429106-FB8C-4720-B2C7-07C50DB75978}"/>
          </ac:picMkLst>
        </pc:picChg>
      </pc:sldChg>
      <pc:sldChg chg="del">
        <pc:chgData name="Lucie" userId="ed11831accd60219" providerId="LiveId" clId="{A28A25A3-13A9-4A40-9333-2E2A23E1C64D}" dt="2023-03-04T16:42:51.257" v="129" actId="47"/>
        <pc:sldMkLst>
          <pc:docMk/>
          <pc:sldMk cId="0" sldId="283"/>
        </pc:sldMkLst>
      </pc:sldChg>
      <pc:sldChg chg="addSp delSp modSp mod">
        <pc:chgData name="Lucie" userId="ed11831accd60219" providerId="LiveId" clId="{A28A25A3-13A9-4A40-9333-2E2A23E1C64D}" dt="2023-03-04T17:03:37.711" v="228" actId="1076"/>
        <pc:sldMkLst>
          <pc:docMk/>
          <pc:sldMk cId="0" sldId="294"/>
        </pc:sldMkLst>
        <pc:spChg chg="add mod">
          <ac:chgData name="Lucie" userId="ed11831accd60219" providerId="LiveId" clId="{A28A25A3-13A9-4A40-9333-2E2A23E1C64D}" dt="2023-03-04T17:03:37.711" v="228" actId="1076"/>
          <ac:spMkLst>
            <pc:docMk/>
            <pc:sldMk cId="0" sldId="294"/>
            <ac:spMk id="13" creationId="{3F8B3E6C-6C1D-7190-DB7B-59B6DE23B840}"/>
          </ac:spMkLst>
        </pc:spChg>
        <pc:grpChg chg="add mod">
          <ac:chgData name="Lucie" userId="ed11831accd60219" providerId="LiveId" clId="{A28A25A3-13A9-4A40-9333-2E2A23E1C64D}" dt="2023-03-04T17:02:22.123" v="213" actId="1076"/>
          <ac:grpSpMkLst>
            <pc:docMk/>
            <pc:sldMk cId="0" sldId="294"/>
            <ac:grpSpMk id="2" creationId="{B5F3D25E-CB54-BB63-BF15-D8E25EF8407F}"/>
          </ac:grpSpMkLst>
        </pc:grpChg>
        <pc:grpChg chg="mod">
          <ac:chgData name="Lucie" userId="ed11831accd60219" providerId="LiveId" clId="{A28A25A3-13A9-4A40-9333-2E2A23E1C64D}" dt="2023-03-04T17:02:22.123" v="213" actId="1076"/>
          <ac:grpSpMkLst>
            <pc:docMk/>
            <pc:sldMk cId="0" sldId="294"/>
            <ac:grpSpMk id="3" creationId="{F8DF8DF6-3241-AEFC-661B-D87732F381A3}"/>
          </ac:grpSpMkLst>
        </pc:grpChg>
        <pc:graphicFrameChg chg="mod">
          <ac:chgData name="Lucie" userId="ed11831accd60219" providerId="LiveId" clId="{A28A25A3-13A9-4A40-9333-2E2A23E1C64D}" dt="2023-03-04T17:01:56.642" v="208" actId="1076"/>
          <ac:graphicFrameMkLst>
            <pc:docMk/>
            <pc:sldMk cId="0" sldId="294"/>
            <ac:graphicFrameMk id="5" creationId="{338DF595-3DC4-4FB9-A6E6-54F7CFA2C48E}"/>
          </ac:graphicFrameMkLst>
        </pc:graphicFrameChg>
        <pc:graphicFrameChg chg="add del mod">
          <ac:chgData name="Lucie" userId="ed11831accd60219" providerId="LiveId" clId="{A28A25A3-13A9-4A40-9333-2E2A23E1C64D}" dt="2023-03-04T17:01:59.095" v="209" actId="1076"/>
          <ac:graphicFrameMkLst>
            <pc:docMk/>
            <pc:sldMk cId="0" sldId="294"/>
            <ac:graphicFrameMk id="6" creationId="{9427DDF7-EBBB-4FFE-AF8F-75DDCA4D5573}"/>
          </ac:graphicFrameMkLst>
        </pc:graphicFrameChg>
        <pc:picChg chg="mod">
          <ac:chgData name="Lucie" userId="ed11831accd60219" providerId="LiveId" clId="{A28A25A3-13A9-4A40-9333-2E2A23E1C64D}" dt="2023-03-04T17:03:21.044" v="224" actId="14100"/>
          <ac:picMkLst>
            <pc:docMk/>
            <pc:sldMk cId="0" sldId="294"/>
            <ac:picMk id="4" creationId="{18C89414-AFE0-4F5F-B86F-BE23F35CA65A}"/>
          </ac:picMkLst>
        </pc:picChg>
        <pc:picChg chg="mod">
          <ac:chgData name="Lucie" userId="ed11831accd60219" providerId="LiveId" clId="{A28A25A3-13A9-4A40-9333-2E2A23E1C64D}" dt="2023-03-04T17:02:22.123" v="213" actId="1076"/>
          <ac:picMkLst>
            <pc:docMk/>
            <pc:sldMk cId="0" sldId="294"/>
            <ac:picMk id="7" creationId="{24BDF44C-5400-13B6-C679-48F2BA6DE8EA}"/>
          </ac:picMkLst>
        </pc:picChg>
        <pc:picChg chg="mod">
          <ac:chgData name="Lucie" userId="ed11831accd60219" providerId="LiveId" clId="{A28A25A3-13A9-4A40-9333-2E2A23E1C64D}" dt="2023-03-04T17:02:22.123" v="213" actId="1076"/>
          <ac:picMkLst>
            <pc:docMk/>
            <pc:sldMk cId="0" sldId="294"/>
            <ac:picMk id="8" creationId="{397DEF3E-77AD-B203-0ADD-462749711C37}"/>
          </ac:picMkLst>
        </pc:picChg>
        <pc:picChg chg="mod">
          <ac:chgData name="Lucie" userId="ed11831accd60219" providerId="LiveId" clId="{A28A25A3-13A9-4A40-9333-2E2A23E1C64D}" dt="2023-03-04T17:02:22.123" v="213" actId="1076"/>
          <ac:picMkLst>
            <pc:docMk/>
            <pc:sldMk cId="0" sldId="294"/>
            <ac:picMk id="9" creationId="{45D310BE-15C7-2256-E58A-5066EF4BB2FF}"/>
          </ac:picMkLst>
        </pc:picChg>
        <pc:picChg chg="mod">
          <ac:chgData name="Lucie" userId="ed11831accd60219" providerId="LiveId" clId="{A28A25A3-13A9-4A40-9333-2E2A23E1C64D}" dt="2023-03-04T17:02:22.123" v="213" actId="1076"/>
          <ac:picMkLst>
            <pc:docMk/>
            <pc:sldMk cId="0" sldId="294"/>
            <ac:picMk id="10" creationId="{A1C793AE-550C-A4C3-C23B-F38602629F79}"/>
          </ac:picMkLst>
        </pc:picChg>
        <pc:picChg chg="add mod">
          <ac:chgData name="Lucie" userId="ed11831accd60219" providerId="LiveId" clId="{A28A25A3-13A9-4A40-9333-2E2A23E1C64D}" dt="2023-03-04T17:02:15.251" v="212" actId="14100"/>
          <ac:picMkLst>
            <pc:docMk/>
            <pc:sldMk cId="0" sldId="294"/>
            <ac:picMk id="11" creationId="{F8718743-3B17-85A1-A9B1-7E9F89FAC0BA}"/>
          </ac:picMkLst>
        </pc:picChg>
        <pc:picChg chg="mod">
          <ac:chgData name="Lucie" userId="ed11831accd60219" providerId="LiveId" clId="{A28A25A3-13A9-4A40-9333-2E2A23E1C64D}" dt="2023-03-04T17:03:30.428" v="227" actId="1076"/>
          <ac:picMkLst>
            <pc:docMk/>
            <pc:sldMk cId="0" sldId="294"/>
            <ac:picMk id="11268" creationId="{A7FDEC4E-F6AE-40C0-ACDB-34C2A4C453E3}"/>
          </ac:picMkLst>
        </pc:picChg>
      </pc:sldChg>
      <pc:sldChg chg="addSp modSp mod">
        <pc:chgData name="Lucie" userId="ed11831accd60219" providerId="LiveId" clId="{A28A25A3-13A9-4A40-9333-2E2A23E1C64D}" dt="2023-03-04T17:07:26.800" v="259" actId="1076"/>
        <pc:sldMkLst>
          <pc:docMk/>
          <pc:sldMk cId="0" sldId="298"/>
        </pc:sldMkLst>
        <pc:spChg chg="add mod">
          <ac:chgData name="Lucie" userId="ed11831accd60219" providerId="LiveId" clId="{A28A25A3-13A9-4A40-9333-2E2A23E1C64D}" dt="2023-03-04T17:05:34.821" v="242" actId="1076"/>
          <ac:spMkLst>
            <pc:docMk/>
            <pc:sldMk cId="0" sldId="298"/>
            <ac:spMk id="6" creationId="{A5AA5B36-F97F-EB9A-E66E-020D601539B0}"/>
          </ac:spMkLst>
        </pc:spChg>
        <pc:spChg chg="mod">
          <ac:chgData name="Lucie" userId="ed11831accd60219" providerId="LiveId" clId="{A28A25A3-13A9-4A40-9333-2E2A23E1C64D}" dt="2023-03-04T17:06:24.303" v="247"/>
          <ac:spMkLst>
            <pc:docMk/>
            <pc:sldMk cId="0" sldId="298"/>
            <ac:spMk id="9" creationId="{3085DCF6-8975-052B-860C-5045604B1EE8}"/>
          </ac:spMkLst>
        </pc:spChg>
        <pc:spChg chg="mod">
          <ac:chgData name="Lucie" userId="ed11831accd60219" providerId="LiveId" clId="{A28A25A3-13A9-4A40-9333-2E2A23E1C64D}" dt="2023-03-04T17:06:24.303" v="247"/>
          <ac:spMkLst>
            <pc:docMk/>
            <pc:sldMk cId="0" sldId="298"/>
            <ac:spMk id="10" creationId="{FCAB8092-9D4A-6DED-C8C5-122751134ADC}"/>
          </ac:spMkLst>
        </pc:spChg>
        <pc:spChg chg="mod">
          <ac:chgData name="Lucie" userId="ed11831accd60219" providerId="LiveId" clId="{A28A25A3-13A9-4A40-9333-2E2A23E1C64D}" dt="2023-03-04T17:06:24.303" v="247"/>
          <ac:spMkLst>
            <pc:docMk/>
            <pc:sldMk cId="0" sldId="298"/>
            <ac:spMk id="11" creationId="{BF90C799-B7A6-5084-9E2F-5F86853EDBB3}"/>
          </ac:spMkLst>
        </pc:spChg>
        <pc:spChg chg="add mod">
          <ac:chgData name="Lucie" userId="ed11831accd60219" providerId="LiveId" clId="{A28A25A3-13A9-4A40-9333-2E2A23E1C64D}" dt="2023-03-04T17:07:26.800" v="259" actId="1076"/>
          <ac:spMkLst>
            <pc:docMk/>
            <pc:sldMk cId="0" sldId="298"/>
            <ac:spMk id="13" creationId="{81AB22FD-7707-4484-1F9C-57852346F09F}"/>
          </ac:spMkLst>
        </pc:spChg>
        <pc:grpChg chg="add mod">
          <ac:chgData name="Lucie" userId="ed11831accd60219" providerId="LiveId" clId="{A28A25A3-13A9-4A40-9333-2E2A23E1C64D}" dt="2023-03-04T17:06:50.995" v="254" actId="1076"/>
          <ac:grpSpMkLst>
            <pc:docMk/>
            <pc:sldMk cId="0" sldId="298"/>
            <ac:grpSpMk id="7" creationId="{F8E58585-27AB-05F2-D8FD-08177C17CEC4}"/>
          </ac:grpSpMkLst>
        </pc:grpChg>
        <pc:picChg chg="mod">
          <ac:chgData name="Lucie" userId="ed11831accd60219" providerId="LiveId" clId="{A28A25A3-13A9-4A40-9333-2E2A23E1C64D}" dt="2023-03-04T17:06:18.229" v="245" actId="1076"/>
          <ac:picMkLst>
            <pc:docMk/>
            <pc:sldMk cId="0" sldId="298"/>
            <ac:picMk id="3" creationId="{B8CED7AC-A7B6-4D28-8D62-369B09016FD0}"/>
          </ac:picMkLst>
        </pc:picChg>
        <pc:picChg chg="mod">
          <ac:chgData name="Lucie" userId="ed11831accd60219" providerId="LiveId" clId="{A28A25A3-13A9-4A40-9333-2E2A23E1C64D}" dt="2023-03-04T17:06:47.781" v="253" actId="1076"/>
          <ac:picMkLst>
            <pc:docMk/>
            <pc:sldMk cId="0" sldId="298"/>
            <ac:picMk id="4" creationId="{89350C81-B617-4E81-9BFD-00DC68E59A60}"/>
          </ac:picMkLst>
        </pc:picChg>
        <pc:picChg chg="mod">
          <ac:chgData name="Lucie" userId="ed11831accd60219" providerId="LiveId" clId="{A28A25A3-13A9-4A40-9333-2E2A23E1C64D}" dt="2023-03-04T17:06:57.237" v="256" actId="14100"/>
          <ac:picMkLst>
            <pc:docMk/>
            <pc:sldMk cId="0" sldId="298"/>
            <ac:picMk id="5" creationId="{0F0ACBB8-1877-4508-B82B-35FE34AF8CF2}"/>
          </ac:picMkLst>
        </pc:picChg>
        <pc:picChg chg="mod">
          <ac:chgData name="Lucie" userId="ed11831accd60219" providerId="LiveId" clId="{A28A25A3-13A9-4A40-9333-2E2A23E1C64D}" dt="2023-03-04T17:06:24.303" v="247"/>
          <ac:picMkLst>
            <pc:docMk/>
            <pc:sldMk cId="0" sldId="298"/>
            <ac:picMk id="8" creationId="{BF23D322-B290-50B7-AA49-2C9BE077EB2F}"/>
          </ac:picMkLst>
        </pc:picChg>
      </pc:sldChg>
      <pc:sldChg chg="addSp modSp mod">
        <pc:chgData name="Lucie" userId="ed11831accd60219" providerId="LiveId" clId="{A28A25A3-13A9-4A40-9333-2E2A23E1C64D}" dt="2023-03-04T17:08:28.441" v="268" actId="1076"/>
        <pc:sldMkLst>
          <pc:docMk/>
          <pc:sldMk cId="0" sldId="300"/>
        </pc:sldMkLst>
        <pc:spChg chg="add mod">
          <ac:chgData name="Lucie" userId="ed11831accd60219" providerId="LiveId" clId="{A28A25A3-13A9-4A40-9333-2E2A23E1C64D}" dt="2023-03-04T17:08:28.441" v="268" actId="1076"/>
          <ac:spMkLst>
            <pc:docMk/>
            <pc:sldMk cId="0" sldId="300"/>
            <ac:spMk id="2" creationId="{6DED035F-AEDD-19D5-1BB9-38697D16A85B}"/>
          </ac:spMkLst>
        </pc:spChg>
        <pc:grpChg chg="mod">
          <ac:chgData name="Lucie" userId="ed11831accd60219" providerId="LiveId" clId="{A28A25A3-13A9-4A40-9333-2E2A23E1C64D}" dt="2023-03-04T17:08:23.733" v="266" actId="1076"/>
          <ac:grpSpMkLst>
            <pc:docMk/>
            <pc:sldMk cId="0" sldId="300"/>
            <ac:grpSpMk id="5" creationId="{B6E0274C-94D4-418D-AAB8-027C89EF0825}"/>
          </ac:grpSpMkLst>
        </pc:grpChg>
        <pc:picChg chg="mod">
          <ac:chgData name="Lucie" userId="ed11831accd60219" providerId="LiveId" clId="{A28A25A3-13A9-4A40-9333-2E2A23E1C64D}" dt="2023-03-04T17:08:17.766" v="265" actId="1076"/>
          <ac:picMkLst>
            <pc:docMk/>
            <pc:sldMk cId="0" sldId="300"/>
            <ac:picMk id="19" creationId="{844AE3BD-8464-495E-AD79-9758070E1892}"/>
          </ac:picMkLst>
        </pc:picChg>
      </pc:sldChg>
      <pc:sldChg chg="addSp delSp modSp mod">
        <pc:chgData name="Lucie" userId="ed11831accd60219" providerId="LiveId" clId="{A28A25A3-13A9-4A40-9333-2E2A23E1C64D}" dt="2023-03-04T16:40:37.238" v="116" actId="1076"/>
        <pc:sldMkLst>
          <pc:docMk/>
          <pc:sldMk cId="3385518266" sldId="301"/>
        </pc:sldMkLst>
        <pc:spChg chg="add mod">
          <ac:chgData name="Lucie" userId="ed11831accd60219" providerId="LiveId" clId="{A28A25A3-13A9-4A40-9333-2E2A23E1C64D}" dt="2023-03-04T16:27:35.918" v="74" actId="1076"/>
          <ac:spMkLst>
            <pc:docMk/>
            <pc:sldMk cId="3385518266" sldId="301"/>
            <ac:spMk id="4" creationId="{B630926F-D6B4-7150-33D5-FEF2063F6AD5}"/>
          </ac:spMkLst>
        </pc:spChg>
        <pc:picChg chg="mod modCrop">
          <ac:chgData name="Lucie" userId="ed11831accd60219" providerId="LiveId" clId="{A28A25A3-13A9-4A40-9333-2E2A23E1C64D}" dt="2023-03-04T16:28:23.916" v="85" actId="1076"/>
          <ac:picMkLst>
            <pc:docMk/>
            <pc:sldMk cId="3385518266" sldId="301"/>
            <ac:picMk id="3" creationId="{AF5A6140-DB9C-4BBD-B54C-33A43315CB76}"/>
          </ac:picMkLst>
        </pc:picChg>
        <pc:picChg chg="add mod">
          <ac:chgData name="Lucie" userId="ed11831accd60219" providerId="LiveId" clId="{A28A25A3-13A9-4A40-9333-2E2A23E1C64D}" dt="2023-03-04T16:40:37.238" v="116" actId="1076"/>
          <ac:picMkLst>
            <pc:docMk/>
            <pc:sldMk cId="3385518266" sldId="301"/>
            <ac:picMk id="6" creationId="{83B3D5EB-EDF6-9832-71F0-3A104A86B74C}"/>
          </ac:picMkLst>
        </pc:picChg>
        <pc:picChg chg="mod">
          <ac:chgData name="Lucie" userId="ed11831accd60219" providerId="LiveId" clId="{A28A25A3-13A9-4A40-9333-2E2A23E1C64D}" dt="2023-03-04T16:28:44.454" v="88" actId="732"/>
          <ac:picMkLst>
            <pc:docMk/>
            <pc:sldMk cId="3385518266" sldId="301"/>
            <ac:picMk id="8" creationId="{5777184A-AF98-420D-B7EA-1CD649AC09E0}"/>
          </ac:picMkLst>
        </pc:picChg>
        <pc:picChg chg="add del mod">
          <ac:chgData name="Lucie" userId="ed11831accd60219" providerId="LiveId" clId="{A28A25A3-13A9-4A40-9333-2E2A23E1C64D}" dt="2023-03-04T16:33:29.616" v="99" actId="478"/>
          <ac:picMkLst>
            <pc:docMk/>
            <pc:sldMk cId="3385518266" sldId="301"/>
            <ac:picMk id="1026" creationId="{B79A6FA0-5AC5-617B-2AFB-1ECE8290C36F}"/>
          </ac:picMkLst>
        </pc:picChg>
        <pc:picChg chg="add del mod">
          <ac:chgData name="Lucie" userId="ed11831accd60219" providerId="LiveId" clId="{A28A25A3-13A9-4A40-9333-2E2A23E1C64D}" dt="2023-03-04T16:40:24.803" v="112" actId="478"/>
          <ac:picMkLst>
            <pc:docMk/>
            <pc:sldMk cId="3385518266" sldId="301"/>
            <ac:picMk id="1028" creationId="{6AFC3AFB-1D68-6CC1-2BDA-4C565BBE8F82}"/>
          </ac:picMkLst>
        </pc:picChg>
        <pc:picChg chg="add del mod">
          <ac:chgData name="Lucie" userId="ed11831accd60219" providerId="LiveId" clId="{A28A25A3-13A9-4A40-9333-2E2A23E1C64D}" dt="2023-03-04T16:40:27.417" v="113" actId="478"/>
          <ac:picMkLst>
            <pc:docMk/>
            <pc:sldMk cId="3385518266" sldId="301"/>
            <ac:picMk id="1030" creationId="{B41ADF50-6AD7-C06E-4F87-EAF4F69CAA5A}"/>
          </ac:picMkLst>
        </pc:picChg>
        <pc:picChg chg="add del mod">
          <ac:chgData name="Lucie" userId="ed11831accd60219" providerId="LiveId" clId="{A28A25A3-13A9-4A40-9333-2E2A23E1C64D}" dt="2023-03-04T16:38:49.715" v="106" actId="478"/>
          <ac:picMkLst>
            <pc:docMk/>
            <pc:sldMk cId="3385518266" sldId="301"/>
            <ac:picMk id="1032" creationId="{631E6387-6161-1902-08A5-308699D1C472}"/>
          </ac:picMkLst>
        </pc:picChg>
      </pc:sldChg>
      <pc:sldChg chg="delSp modSp del mod">
        <pc:chgData name="Lucie" userId="ed11831accd60219" providerId="LiveId" clId="{A28A25A3-13A9-4A40-9333-2E2A23E1C64D}" dt="2023-03-04T17:07:03.425" v="257" actId="47"/>
        <pc:sldMkLst>
          <pc:docMk/>
          <pc:sldMk cId="2489105549" sldId="304"/>
        </pc:sldMkLst>
        <pc:grpChg chg="del mod">
          <ac:chgData name="Lucie" userId="ed11831accd60219" providerId="LiveId" clId="{A28A25A3-13A9-4A40-9333-2E2A23E1C64D}" dt="2023-03-04T17:06:09.546" v="244" actId="478"/>
          <ac:grpSpMkLst>
            <pc:docMk/>
            <pc:sldMk cId="2489105549" sldId="304"/>
            <ac:grpSpMk id="16" creationId="{B89F5F86-2F91-4917-B890-89E03912DEC0}"/>
          </ac:grpSpMkLst>
        </pc:grpChg>
      </pc:sldChg>
      <pc:sldChg chg="add">
        <pc:chgData name="Lucie" userId="ed11831accd60219" providerId="LiveId" clId="{A28A25A3-13A9-4A40-9333-2E2A23E1C64D}" dt="2023-03-04T16:02:02.577" v="1"/>
        <pc:sldMkLst>
          <pc:docMk/>
          <pc:sldMk cId="1042297045" sldId="305"/>
        </pc:sldMkLst>
      </pc:sldChg>
      <pc:sldChg chg="addSp modSp mod">
        <pc:chgData name="Lucie" userId="ed11831accd60219" providerId="LiveId" clId="{A28A25A3-13A9-4A40-9333-2E2A23E1C64D}" dt="2023-03-04T16:43:51.893" v="136" actId="1076"/>
        <pc:sldMkLst>
          <pc:docMk/>
          <pc:sldMk cId="952820648" sldId="306"/>
        </pc:sldMkLst>
        <pc:spChg chg="add mod">
          <ac:chgData name="Lucie" userId="ed11831accd60219" providerId="LiveId" clId="{A28A25A3-13A9-4A40-9333-2E2A23E1C64D}" dt="2023-03-04T16:43:51.893" v="136" actId="1076"/>
          <ac:spMkLst>
            <pc:docMk/>
            <pc:sldMk cId="952820648" sldId="306"/>
            <ac:spMk id="7" creationId="{1746AF29-B202-6805-AFDF-0B5F5133A462}"/>
          </ac:spMkLst>
        </pc:spChg>
      </pc:sldChg>
      <pc:sldChg chg="addSp modSp mod">
        <pc:chgData name="Lucie" userId="ed11831accd60219" providerId="LiveId" clId="{A28A25A3-13A9-4A40-9333-2E2A23E1C64D}" dt="2023-03-04T16:22:12.969" v="59" actId="1076"/>
        <pc:sldMkLst>
          <pc:docMk/>
          <pc:sldMk cId="1754528897" sldId="307"/>
        </pc:sldMkLst>
        <pc:spChg chg="add mod">
          <ac:chgData name="Lucie" userId="ed11831accd60219" providerId="LiveId" clId="{A28A25A3-13A9-4A40-9333-2E2A23E1C64D}" dt="2023-03-04T16:19:00.105" v="23" actId="14100"/>
          <ac:spMkLst>
            <pc:docMk/>
            <pc:sldMk cId="1754528897" sldId="307"/>
            <ac:spMk id="5" creationId="{9EECA029-9D5B-4FFD-1116-E4398FD7E1CF}"/>
          </ac:spMkLst>
        </pc:spChg>
        <pc:spChg chg="mod">
          <ac:chgData name="Lucie" userId="ed11831accd60219" providerId="LiveId" clId="{A28A25A3-13A9-4A40-9333-2E2A23E1C64D}" dt="2023-03-04T16:21:19.516" v="51"/>
          <ac:spMkLst>
            <pc:docMk/>
            <pc:sldMk cId="1754528897" sldId="307"/>
            <ac:spMk id="10" creationId="{EBDD8C08-76A4-7B9B-4AEB-C9E06215FB71}"/>
          </ac:spMkLst>
        </pc:spChg>
        <pc:spChg chg="mod">
          <ac:chgData name="Lucie" userId="ed11831accd60219" providerId="LiveId" clId="{A28A25A3-13A9-4A40-9333-2E2A23E1C64D}" dt="2023-03-04T16:21:19.516" v="51"/>
          <ac:spMkLst>
            <pc:docMk/>
            <pc:sldMk cId="1754528897" sldId="307"/>
            <ac:spMk id="11" creationId="{88D36AA9-0BE7-A8B2-B019-3566A065CCA3}"/>
          </ac:spMkLst>
        </pc:spChg>
        <pc:spChg chg="mod">
          <ac:chgData name="Lucie" userId="ed11831accd60219" providerId="LiveId" clId="{A28A25A3-13A9-4A40-9333-2E2A23E1C64D}" dt="2023-03-04T16:21:19.516" v="51"/>
          <ac:spMkLst>
            <pc:docMk/>
            <pc:sldMk cId="1754528897" sldId="307"/>
            <ac:spMk id="12" creationId="{73333043-123B-02A0-F950-4A2F7730E135}"/>
          </ac:spMkLst>
        </pc:spChg>
        <pc:spChg chg="mod">
          <ac:chgData name="Lucie" userId="ed11831accd60219" providerId="LiveId" clId="{A28A25A3-13A9-4A40-9333-2E2A23E1C64D}" dt="2023-03-04T16:21:19.516" v="51"/>
          <ac:spMkLst>
            <pc:docMk/>
            <pc:sldMk cId="1754528897" sldId="307"/>
            <ac:spMk id="13" creationId="{216E7BC6-7A50-882D-041C-DD180B0282B8}"/>
          </ac:spMkLst>
        </pc:spChg>
        <pc:spChg chg="mod">
          <ac:chgData name="Lucie" userId="ed11831accd60219" providerId="LiveId" clId="{A28A25A3-13A9-4A40-9333-2E2A23E1C64D}" dt="2023-03-04T16:21:19.516" v="51"/>
          <ac:spMkLst>
            <pc:docMk/>
            <pc:sldMk cId="1754528897" sldId="307"/>
            <ac:spMk id="14" creationId="{C528BAAA-2A27-C151-6CEE-91C219E50DF8}"/>
          </ac:spMkLst>
        </pc:spChg>
        <pc:spChg chg="mod">
          <ac:chgData name="Lucie" userId="ed11831accd60219" providerId="LiveId" clId="{A28A25A3-13A9-4A40-9333-2E2A23E1C64D}" dt="2023-03-04T16:21:19.516" v="51"/>
          <ac:spMkLst>
            <pc:docMk/>
            <pc:sldMk cId="1754528897" sldId="307"/>
            <ac:spMk id="15" creationId="{698C359A-7C72-85A7-EF07-D2CAA2E10DCB}"/>
          </ac:spMkLst>
        </pc:spChg>
        <pc:grpChg chg="add mod">
          <ac:chgData name="Lucie" userId="ed11831accd60219" providerId="LiveId" clId="{A28A25A3-13A9-4A40-9333-2E2A23E1C64D}" dt="2023-03-04T16:22:12.969" v="59" actId="1076"/>
          <ac:grpSpMkLst>
            <pc:docMk/>
            <pc:sldMk cId="1754528897" sldId="307"/>
            <ac:grpSpMk id="8" creationId="{4E646E00-9531-83F3-BA57-C22FB79242B2}"/>
          </ac:grpSpMkLst>
        </pc:grpChg>
        <pc:picChg chg="mod">
          <ac:chgData name="Lucie" userId="ed11831accd60219" providerId="LiveId" clId="{A28A25A3-13A9-4A40-9333-2E2A23E1C64D}" dt="2023-03-04T16:20:33.677" v="42" actId="14100"/>
          <ac:picMkLst>
            <pc:docMk/>
            <pc:sldMk cId="1754528897" sldId="307"/>
            <ac:picMk id="2" creationId="{834FBE52-AD52-43CA-BC63-8AFEE56552D1}"/>
          </ac:picMkLst>
        </pc:picChg>
        <pc:picChg chg="mod">
          <ac:chgData name="Lucie" userId="ed11831accd60219" providerId="LiveId" clId="{A28A25A3-13A9-4A40-9333-2E2A23E1C64D}" dt="2023-03-04T16:21:53.734" v="57" actId="1076"/>
          <ac:picMkLst>
            <pc:docMk/>
            <pc:sldMk cId="1754528897" sldId="307"/>
            <ac:picMk id="3" creationId="{3ED2C2AD-AA0C-400B-A680-1074ECEDC600}"/>
          </ac:picMkLst>
        </pc:picChg>
        <pc:picChg chg="add mod">
          <ac:chgData name="Lucie" userId="ed11831accd60219" providerId="LiveId" clId="{A28A25A3-13A9-4A40-9333-2E2A23E1C64D}" dt="2023-03-04T16:22:05.719" v="58" actId="1076"/>
          <ac:picMkLst>
            <pc:docMk/>
            <pc:sldMk cId="1754528897" sldId="307"/>
            <ac:picMk id="6" creationId="{46053A56-B42F-A1C0-136C-595F0E1EC055}"/>
          </ac:picMkLst>
        </pc:picChg>
        <pc:picChg chg="add mod">
          <ac:chgData name="Lucie" userId="ed11831accd60219" providerId="LiveId" clId="{A28A25A3-13A9-4A40-9333-2E2A23E1C64D}" dt="2023-03-04T16:19:59.360" v="37" actId="1076"/>
          <ac:picMkLst>
            <pc:docMk/>
            <pc:sldMk cId="1754528897" sldId="307"/>
            <ac:picMk id="7" creationId="{9E6934DC-5F11-599A-D047-50C956E40506}"/>
          </ac:picMkLst>
        </pc:picChg>
        <pc:picChg chg="mod">
          <ac:chgData name="Lucie" userId="ed11831accd60219" providerId="LiveId" clId="{A28A25A3-13A9-4A40-9333-2E2A23E1C64D}" dt="2023-03-04T16:21:19.516" v="51"/>
          <ac:picMkLst>
            <pc:docMk/>
            <pc:sldMk cId="1754528897" sldId="307"/>
            <ac:picMk id="9" creationId="{F71208D5-0183-976A-0387-8291ACEF80F1}"/>
          </ac:picMkLst>
        </pc:picChg>
      </pc:sldChg>
      <pc:sldChg chg="addSp modSp mod">
        <pc:chgData name="Lucie" userId="ed11831accd60219" providerId="LiveId" clId="{A28A25A3-13A9-4A40-9333-2E2A23E1C64D}" dt="2023-03-04T17:04:37.471" v="235" actId="1076"/>
        <pc:sldMkLst>
          <pc:docMk/>
          <pc:sldMk cId="0" sldId="309"/>
        </pc:sldMkLst>
        <pc:spChg chg="add mod">
          <ac:chgData name="Lucie" userId="ed11831accd60219" providerId="LiveId" clId="{A28A25A3-13A9-4A40-9333-2E2A23E1C64D}" dt="2023-03-04T17:04:37.471" v="235" actId="1076"/>
          <ac:spMkLst>
            <pc:docMk/>
            <pc:sldMk cId="0" sldId="309"/>
            <ac:spMk id="3" creationId="{42C86FF0-4A02-9EEA-0E54-CC6E6C196B4F}"/>
          </ac:spMkLst>
        </pc:spChg>
      </pc:sldChg>
      <pc:sldChg chg="modSp del mod">
        <pc:chgData name="Lucie" userId="ed11831accd60219" providerId="LiveId" clId="{A28A25A3-13A9-4A40-9333-2E2A23E1C64D}" dt="2023-03-04T16:22:22.851" v="60" actId="47"/>
        <pc:sldMkLst>
          <pc:docMk/>
          <pc:sldMk cId="0" sldId="314"/>
        </pc:sldMkLst>
        <pc:grpChg chg="mod">
          <ac:chgData name="Lucie" userId="ed11831accd60219" providerId="LiveId" clId="{A28A25A3-13A9-4A40-9333-2E2A23E1C64D}" dt="2023-03-04T16:21:12.519" v="50" actId="1076"/>
          <ac:grpSpMkLst>
            <pc:docMk/>
            <pc:sldMk cId="0" sldId="314"/>
            <ac:grpSpMk id="6" creationId="{867F9F8C-0C81-482F-A12C-C90F8FC7DBC6}"/>
          </ac:grpSpMkLst>
        </pc:grpChg>
        <pc:picChg chg="mod">
          <ac:chgData name="Lucie" userId="ed11831accd60219" providerId="LiveId" clId="{A28A25A3-13A9-4A40-9333-2E2A23E1C64D}" dt="2023-03-04T16:19:07.445" v="25" actId="1076"/>
          <ac:picMkLst>
            <pc:docMk/>
            <pc:sldMk cId="0" sldId="314"/>
            <ac:picMk id="9" creationId="{161F985C-0A11-4F66-8BFB-EABD0C3D6B9D}"/>
          </ac:picMkLst>
        </pc:picChg>
      </pc:sldChg>
      <pc:sldChg chg="addSp delSp modSp add del mod">
        <pc:chgData name="Lucie" userId="ed11831accd60219" providerId="LiveId" clId="{A28A25A3-13A9-4A40-9333-2E2A23E1C64D}" dt="2023-03-04T17:02:54.122" v="218" actId="47"/>
        <pc:sldMkLst>
          <pc:docMk/>
          <pc:sldMk cId="0" sldId="334"/>
        </pc:sldMkLst>
        <pc:spChg chg="del">
          <ac:chgData name="Lucie" userId="ed11831accd60219" providerId="LiveId" clId="{A28A25A3-13A9-4A40-9333-2E2A23E1C64D}" dt="2023-03-04T16:50:48.524" v="138" actId="478"/>
          <ac:spMkLst>
            <pc:docMk/>
            <pc:sldMk cId="0" sldId="334"/>
            <ac:spMk id="52228" creationId="{883879A1-52A6-0263-186B-DFD0E4CA5266}"/>
          </ac:spMkLst>
        </pc:spChg>
        <pc:grpChg chg="add mod">
          <ac:chgData name="Lucie" userId="ed11831accd60219" providerId="LiveId" clId="{A28A25A3-13A9-4A40-9333-2E2A23E1C64D}" dt="2023-03-04T16:56:23.330" v="176" actId="14100"/>
          <ac:grpSpMkLst>
            <pc:docMk/>
            <pc:sldMk cId="0" sldId="334"/>
            <ac:grpSpMk id="2" creationId="{46D5E307-F48F-22CC-B97B-68505BE00B7D}"/>
          </ac:grpSpMkLst>
        </pc:grpChg>
        <pc:grpChg chg="mod">
          <ac:chgData name="Lucie" userId="ed11831accd60219" providerId="LiveId" clId="{A28A25A3-13A9-4A40-9333-2E2A23E1C64D}" dt="2023-03-04T16:56:23.330" v="176" actId="14100"/>
          <ac:grpSpMkLst>
            <pc:docMk/>
            <pc:sldMk cId="0" sldId="334"/>
            <ac:grpSpMk id="4" creationId="{420D57AD-C34D-F8CA-E039-15E9D036F3F1}"/>
          </ac:grpSpMkLst>
        </pc:grpChg>
        <pc:grpChg chg="del mod">
          <ac:chgData name="Lucie" userId="ed11831accd60219" providerId="LiveId" clId="{A28A25A3-13A9-4A40-9333-2E2A23E1C64D}" dt="2023-03-04T16:51:24.309" v="146" actId="478"/>
          <ac:grpSpMkLst>
            <pc:docMk/>
            <pc:sldMk cId="0" sldId="334"/>
            <ac:grpSpMk id="52226" creationId="{DE75D33B-533B-953B-7ED7-B2272EC62D43}"/>
          </ac:grpSpMkLst>
        </pc:grpChg>
        <pc:grpChg chg="mod">
          <ac:chgData name="Lucie" userId="ed11831accd60219" providerId="LiveId" clId="{A28A25A3-13A9-4A40-9333-2E2A23E1C64D}" dt="2023-03-04T16:51:22.043" v="145" actId="1076"/>
          <ac:grpSpMkLst>
            <pc:docMk/>
            <pc:sldMk cId="0" sldId="334"/>
            <ac:grpSpMk id="52231" creationId="{95B54664-6521-E843-58C4-083D48D751C4}"/>
          </ac:grpSpMkLst>
        </pc:grpChg>
        <pc:picChg chg="mod">
          <ac:chgData name="Lucie" userId="ed11831accd60219" providerId="LiveId" clId="{A28A25A3-13A9-4A40-9333-2E2A23E1C64D}" dt="2023-03-04T16:56:23.330" v="176" actId="14100"/>
          <ac:picMkLst>
            <pc:docMk/>
            <pc:sldMk cId="0" sldId="334"/>
            <ac:picMk id="5" creationId="{DB731D78-08CD-8D38-F063-4B845ABCC770}"/>
          </ac:picMkLst>
        </pc:picChg>
        <pc:picChg chg="mod">
          <ac:chgData name="Lucie" userId="ed11831accd60219" providerId="LiveId" clId="{A28A25A3-13A9-4A40-9333-2E2A23E1C64D}" dt="2023-03-04T16:56:23.330" v="176" actId="14100"/>
          <ac:picMkLst>
            <pc:docMk/>
            <pc:sldMk cId="0" sldId="334"/>
            <ac:picMk id="6" creationId="{AABA6129-4D22-4F14-7F95-E583FC5C3AA1}"/>
          </ac:picMkLst>
        </pc:picChg>
        <pc:picChg chg="mod">
          <ac:chgData name="Lucie" userId="ed11831accd60219" providerId="LiveId" clId="{A28A25A3-13A9-4A40-9333-2E2A23E1C64D}" dt="2023-03-04T16:56:23.330" v="176" actId="14100"/>
          <ac:picMkLst>
            <pc:docMk/>
            <pc:sldMk cId="0" sldId="334"/>
            <ac:picMk id="7" creationId="{057E6802-59DD-7E31-B014-5630EF6BA16C}"/>
          </ac:picMkLst>
        </pc:picChg>
        <pc:picChg chg="mod">
          <ac:chgData name="Lucie" userId="ed11831accd60219" providerId="LiveId" clId="{A28A25A3-13A9-4A40-9333-2E2A23E1C64D}" dt="2023-03-04T16:56:23.330" v="176" actId="14100"/>
          <ac:picMkLst>
            <pc:docMk/>
            <pc:sldMk cId="0" sldId="334"/>
            <ac:picMk id="8" creationId="{71C6F1E8-4F57-7A27-C468-20E609A891EB}"/>
          </ac:picMkLst>
        </pc:picChg>
        <pc:picChg chg="add mod">
          <ac:chgData name="Lucie" userId="ed11831accd60219" providerId="LiveId" clId="{A28A25A3-13A9-4A40-9333-2E2A23E1C64D}" dt="2023-03-04T16:56:28.265" v="177" actId="1076"/>
          <ac:picMkLst>
            <pc:docMk/>
            <pc:sldMk cId="0" sldId="334"/>
            <ac:picMk id="9" creationId="{0B143C0E-93F0-9DB2-AF2F-5FC3CA6DE436}"/>
          </ac:picMkLst>
        </pc:picChg>
        <pc:picChg chg="mod">
          <ac:chgData name="Lucie" userId="ed11831accd60219" providerId="LiveId" clId="{A28A25A3-13A9-4A40-9333-2E2A23E1C64D}" dt="2023-03-04T16:51:22.043" v="145" actId="1076"/>
          <ac:picMkLst>
            <pc:docMk/>
            <pc:sldMk cId="0" sldId="334"/>
            <ac:picMk id="52232" creationId="{992F4580-80C0-EE6E-BCB6-266846513461}"/>
          </ac:picMkLst>
        </pc:picChg>
        <pc:picChg chg="mod">
          <ac:chgData name="Lucie" userId="ed11831accd60219" providerId="LiveId" clId="{A28A25A3-13A9-4A40-9333-2E2A23E1C64D}" dt="2023-03-04T16:51:22.043" v="145" actId="1076"/>
          <ac:picMkLst>
            <pc:docMk/>
            <pc:sldMk cId="0" sldId="334"/>
            <ac:picMk id="52233" creationId="{6DA98B98-C9D0-DD22-DA61-A43908698D69}"/>
          </ac:picMkLst>
        </pc:picChg>
        <pc:picChg chg="mod">
          <ac:chgData name="Lucie" userId="ed11831accd60219" providerId="LiveId" clId="{A28A25A3-13A9-4A40-9333-2E2A23E1C64D}" dt="2023-03-04T16:51:22.043" v="145" actId="1076"/>
          <ac:picMkLst>
            <pc:docMk/>
            <pc:sldMk cId="0" sldId="334"/>
            <ac:picMk id="52234" creationId="{3ECF0A02-0F40-960D-1B68-7ACEF4510C39}"/>
          </ac:picMkLst>
        </pc:picChg>
        <pc:picChg chg="mod">
          <ac:chgData name="Lucie" userId="ed11831accd60219" providerId="LiveId" clId="{A28A25A3-13A9-4A40-9333-2E2A23E1C64D}" dt="2023-03-04T16:51:22.043" v="145" actId="1076"/>
          <ac:picMkLst>
            <pc:docMk/>
            <pc:sldMk cId="0" sldId="334"/>
            <ac:picMk id="52235" creationId="{44E8085F-86F0-C4EC-9654-83CE904130FF}"/>
          </ac:picMkLst>
        </pc:picChg>
        <pc:cxnChg chg="del">
          <ac:chgData name="Lucie" userId="ed11831accd60219" providerId="LiveId" clId="{A28A25A3-13A9-4A40-9333-2E2A23E1C64D}" dt="2023-03-04T16:50:53.588" v="140" actId="478"/>
          <ac:cxnSpMkLst>
            <pc:docMk/>
            <pc:sldMk cId="0" sldId="334"/>
            <ac:cxnSpMk id="3" creationId="{F60AC89F-6231-B658-9E84-10052BF42F6C}"/>
          </ac:cxnSpMkLst>
        </pc:cxnChg>
        <pc:cxnChg chg="del">
          <ac:chgData name="Lucie" userId="ed11831accd60219" providerId="LiveId" clId="{A28A25A3-13A9-4A40-9333-2E2A23E1C64D}" dt="2023-03-04T16:50:51.829" v="139" actId="478"/>
          <ac:cxnSpMkLst>
            <pc:docMk/>
            <pc:sldMk cId="0" sldId="334"/>
            <ac:cxnSpMk id="13" creationId="{B74A27F0-47F3-DDEB-EC0A-C81F6B32CBF7}"/>
          </ac:cxnSpMkLst>
        </pc:cxnChg>
      </pc:sldChg>
      <pc:sldChg chg="addSp modSp mod">
        <pc:chgData name="Lucie" userId="ed11831accd60219" providerId="LiveId" clId="{A28A25A3-13A9-4A40-9333-2E2A23E1C64D}" dt="2023-03-04T16:18:20.495" v="17" actId="1076"/>
        <pc:sldMkLst>
          <pc:docMk/>
          <pc:sldMk cId="0" sldId="381"/>
        </pc:sldMkLst>
        <pc:spChg chg="add mod">
          <ac:chgData name="Lucie" userId="ed11831accd60219" providerId="LiveId" clId="{A28A25A3-13A9-4A40-9333-2E2A23E1C64D}" dt="2023-03-04T16:18:20.495" v="17" actId="1076"/>
          <ac:spMkLst>
            <pc:docMk/>
            <pc:sldMk cId="0" sldId="381"/>
            <ac:spMk id="3" creationId="{34683DC1-EC74-BC23-DCDF-FC3DFFB66ACE}"/>
          </ac:spMkLst>
        </pc:spChg>
      </pc:sldChg>
      <pc:sldChg chg="del">
        <pc:chgData name="Lucie" userId="ed11831accd60219" providerId="LiveId" clId="{A28A25A3-13A9-4A40-9333-2E2A23E1C64D}" dt="2023-03-04T16:41:04.308" v="118" actId="47"/>
        <pc:sldMkLst>
          <pc:docMk/>
          <pc:sldMk cId="0" sldId="385"/>
        </pc:sldMkLst>
      </pc:sldChg>
      <pc:sldChg chg="addSp modSp mod">
        <pc:chgData name="Lucie" userId="ed11831accd60219" providerId="LiveId" clId="{A28A25A3-13A9-4A40-9333-2E2A23E1C64D}" dt="2023-03-04T17:05:01.204" v="238" actId="1076"/>
        <pc:sldMkLst>
          <pc:docMk/>
          <pc:sldMk cId="3617888712" sldId="387"/>
        </pc:sldMkLst>
        <pc:spChg chg="add mod">
          <ac:chgData name="Lucie" userId="ed11831accd60219" providerId="LiveId" clId="{A28A25A3-13A9-4A40-9333-2E2A23E1C64D}" dt="2023-03-04T17:05:01.204" v="238" actId="1076"/>
          <ac:spMkLst>
            <pc:docMk/>
            <pc:sldMk cId="3617888712" sldId="387"/>
            <ac:spMk id="6" creationId="{AE4DFEA4-54BB-6942-9019-3EB003F5B355}"/>
          </ac:spMkLst>
        </pc:spChg>
        <pc:picChg chg="mod">
          <ac:chgData name="Lucie" userId="ed11831accd60219" providerId="LiveId" clId="{A28A25A3-13A9-4A40-9333-2E2A23E1C64D}" dt="2023-03-04T17:04:00.744" v="230" actId="1076"/>
          <ac:picMkLst>
            <pc:docMk/>
            <pc:sldMk cId="3617888712" sldId="387"/>
            <ac:picMk id="12" creationId="{45DFE7B3-2476-4558-9347-95123236A444}"/>
          </ac:picMkLst>
        </pc:picChg>
      </pc:sldChg>
      <pc:sldChg chg="addSp modSp mod">
        <pc:chgData name="Lucie" userId="ed11831accd60219" providerId="LiveId" clId="{A28A25A3-13A9-4A40-9333-2E2A23E1C64D}" dt="2023-03-04T17:04:12.631" v="232" actId="1076"/>
        <pc:sldMkLst>
          <pc:docMk/>
          <pc:sldMk cId="333811603" sldId="388"/>
        </pc:sldMkLst>
        <pc:spChg chg="add mod">
          <ac:chgData name="Lucie" userId="ed11831accd60219" providerId="LiveId" clId="{A28A25A3-13A9-4A40-9333-2E2A23E1C64D}" dt="2023-03-04T17:04:12.631" v="232" actId="1076"/>
          <ac:spMkLst>
            <pc:docMk/>
            <pc:sldMk cId="333811603" sldId="388"/>
            <ac:spMk id="14" creationId="{CC817DB1-94B1-6A63-20E1-D8E027883209}"/>
          </ac:spMkLst>
        </pc:spChg>
      </pc:sldChg>
      <pc:sldChg chg="modSp mod">
        <pc:chgData name="Lucie" userId="ed11831accd60219" providerId="LiveId" clId="{A28A25A3-13A9-4A40-9333-2E2A23E1C64D}" dt="2023-03-04T17:10:51.313" v="283" actId="20577"/>
        <pc:sldMkLst>
          <pc:docMk/>
          <pc:sldMk cId="3790635477" sldId="390"/>
        </pc:sldMkLst>
        <pc:spChg chg="mod">
          <ac:chgData name="Lucie" userId="ed11831accd60219" providerId="LiveId" clId="{A28A25A3-13A9-4A40-9333-2E2A23E1C64D}" dt="2023-03-04T17:10:51.313" v="283" actId="20577"/>
          <ac:spMkLst>
            <pc:docMk/>
            <pc:sldMk cId="3790635477" sldId="390"/>
            <ac:spMk id="3" creationId="{10D76F26-5D47-4578-A48B-052ECA234C02}"/>
          </ac:spMkLst>
        </pc:spChg>
      </pc:sldChg>
      <pc:sldChg chg="del">
        <pc:chgData name="Lucie" userId="ed11831accd60219" providerId="LiveId" clId="{A28A25A3-13A9-4A40-9333-2E2A23E1C64D}" dt="2023-03-04T17:10:39.383" v="274" actId="47"/>
        <pc:sldMkLst>
          <pc:docMk/>
          <pc:sldMk cId="3511968658" sldId="391"/>
        </pc:sldMkLst>
      </pc:sldChg>
      <pc:sldChg chg="addSp modSp new del mod">
        <pc:chgData name="Lucie" userId="ed11831accd60219" providerId="LiveId" clId="{A28A25A3-13A9-4A40-9333-2E2A23E1C64D}" dt="2023-03-04T16:42:21.340" v="128" actId="47"/>
        <pc:sldMkLst>
          <pc:docMk/>
          <pc:sldMk cId="3266732074" sldId="392"/>
        </pc:sldMkLst>
        <pc:spChg chg="add mod">
          <ac:chgData name="Lucie" userId="ed11831accd60219" providerId="LiveId" clId="{A28A25A3-13A9-4A40-9333-2E2A23E1C64D}" dt="2023-03-04T16:41:55.224" v="124" actId="20577"/>
          <ac:spMkLst>
            <pc:docMk/>
            <pc:sldMk cId="3266732074" sldId="392"/>
            <ac:spMk id="3" creationId="{CDF16EFC-BDC9-7792-FAD3-2E2E24A1F939}"/>
          </ac:spMkLst>
        </pc:spChg>
      </pc:sldChg>
      <pc:sldChg chg="addSp delSp modSp new del mod">
        <pc:chgData name="Lucie" userId="ed11831accd60219" providerId="LiveId" clId="{A28A25A3-13A9-4A40-9333-2E2A23E1C64D}" dt="2023-03-07T10:41:55.547" v="284" actId="47"/>
        <pc:sldMkLst>
          <pc:docMk/>
          <pc:sldMk cId="420210355" sldId="393"/>
        </pc:sldMkLst>
        <pc:spChg chg="add del mod">
          <ac:chgData name="Lucie" userId="ed11831accd60219" providerId="LiveId" clId="{A28A25A3-13A9-4A40-9333-2E2A23E1C64D}" dt="2023-03-04T17:08:38.665" v="269" actId="478"/>
          <ac:spMkLst>
            <pc:docMk/>
            <pc:sldMk cId="420210355" sldId="393"/>
            <ac:spMk id="3" creationId="{52FED560-E770-99B0-D782-6744F509743F}"/>
          </ac:spMkLst>
        </pc:spChg>
        <pc:spChg chg="add mod">
          <ac:chgData name="Lucie" userId="ed11831accd60219" providerId="LiveId" clId="{A28A25A3-13A9-4A40-9333-2E2A23E1C64D}" dt="2023-03-04T16:16:11.830" v="14" actId="1076"/>
          <ac:spMkLst>
            <pc:docMk/>
            <pc:sldMk cId="420210355" sldId="393"/>
            <ac:spMk id="5" creationId="{4CB1DE82-D6FB-D285-A393-52E8D3D9420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795F35-E7AE-49A3-A5A4-12A58AB82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DA72CB-31A3-4B09-8C4E-F0EB6D708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4CC499-3D53-4A81-98A3-B2E9D637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0FD120-E716-48F2-BD13-31C697F1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8B250D-4647-44F0-A62D-B49DCB4F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599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EAA1C-6829-4367-B0A5-8A668729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F2D8560-B309-4D6B-9405-5D734B657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703A11-B34A-441B-A00C-DA908993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3F8C98-38FB-4EAA-B607-CC81A5B0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DACFC5-8079-499F-A78B-FA2C5738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663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4027A26-EB3A-48CA-8D0D-45B60A5FD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84D1BF2-E3ED-4399-9BDC-F7DD858C7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CD4BB6-73ED-42B7-A070-2F1E11AB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2FE8B7-C6B5-4793-8C9B-D2DE0BC47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864A53-2654-4E95-8721-D477DF6D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72C9E-D12C-4435-B44C-51CA1E05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4AE50A-BB99-42A0-B423-78B42AEA0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1EA3E5-CEC0-4C44-A914-FC62A5F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09C238-202F-45A0-8142-A6F77705E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D16EDB-96E4-42DF-9BEC-97F37EB9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457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47D3C-508A-4B34-B85C-0C9EFA869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DDBA50E-1DC5-4C3D-A054-1D3279342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144D53-F6A5-41A4-9708-26A8A41A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FD018E-F552-4E55-973B-A7A716B2B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FA2205-F2D1-41FD-BDE6-1E6C44CE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54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4E8C65-097D-4842-98A3-36307D28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1FFE8B-E9E9-4F5E-AB2A-613F5BFAB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49E1F4-C96B-4BD1-A8B8-CF5988B8F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6C55DB-8DD4-438F-BD7B-39FDF7010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87628D-3E66-4BA0-8E1C-02ADC0788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4FCC20-2864-46CC-A490-4D12DE4E4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952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38B196-360D-4A7D-9065-EF4DA6D0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90F128-F28A-4064-B4E5-F2ED50A9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388AE78-24C4-4239-A9E6-79521DB25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1B09BE0-02F0-4542-B1B2-DC74D1C7F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6044B18-988B-48ED-9A73-BC3133A74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B5D529D-5D87-436E-95F8-DD713C00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3B2C122-9978-4A43-A6F4-8535CCE1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3CCC939-6F3B-45C1-A9E3-F69D7669D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79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394F03-1C49-4EB0-A388-12192726D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AEFF179-153E-4841-9687-9F4935EFC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301A607-D9CD-4B10-AEB1-ED4E7D8B6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BE9A0C-241C-466F-A7CB-E68DDC47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20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E77058C-21F9-4D9C-8FD0-10BE4B2FC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ACE808D-B2F7-4AE7-854C-6C092432A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B3737A-2C31-4F9B-BDA0-2B456930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60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767460-ABE6-4438-910D-17A8C13A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1872A5-22EA-44C5-A76C-719FBB80E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8087C9-FF7E-4CEC-890E-F510C33A2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41EA65-426B-47E0-8ED2-BEF8E224F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779F00-4F41-4DE1-9001-BA10F8DA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0173D6-B667-404D-8B29-AF905812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5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B44D0D-2EF4-43C3-933B-3A784078B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D47210C-7CA0-4C03-9CF6-DBBFFFFAE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0EEFC5B-2E23-46DC-9DA2-4BF31808B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4A48EF-A964-4C52-9D27-ABD4C6A7B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0F02D0-DBE5-424F-95A3-2910E293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0D88D3-F9B1-455A-BE1D-32AE1AD7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28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A4DD769-9F5F-4E84-B516-12D67D8F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063AAC-0218-417A-881E-18A33EC10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EC1747-9949-4405-BC85-1EE092117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DA4B7-B6FA-4244-9D83-13CB89DC0AEF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407E60-B2F8-44DA-91B5-3142D26F7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5EF9E3-433E-443D-BF37-4B1A13B8F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DEBB-97A6-4D70-A10C-457CF99C4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18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2.jpeg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:a16="http://schemas.microsoft.com/office/drawing/2014/main" id="{AE71D78B-0605-4D72-AD8C-839B39D2A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2708275"/>
            <a:ext cx="5580063" cy="71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4000" b="1">
              <a:solidFill>
                <a:srgbClr val="333333"/>
              </a:solidFill>
            </a:endParaRPr>
          </a:p>
        </p:txBody>
      </p:sp>
      <p:sp>
        <p:nvSpPr>
          <p:cNvPr id="3075" name="Text Box 6">
            <a:extLst>
              <a:ext uri="{FF2B5EF4-FFF2-40B4-BE49-F238E27FC236}">
                <a16:creationId xmlns:a16="http://schemas.microsoft.com/office/drawing/2014/main" id="{5D96C9DA-E757-4C36-AC93-2116392AF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781" y="3943740"/>
            <a:ext cx="5024438" cy="2062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333333"/>
                </a:solidFill>
              </a:rPr>
              <a:t>URINARY SYSTEM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333333"/>
                </a:solidFill>
              </a:rPr>
              <a:t>AND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333333"/>
                </a:solidFill>
              </a:rPr>
              <a:t>MALE GENITAL SYSTEM</a:t>
            </a:r>
          </a:p>
        </p:txBody>
      </p:sp>
      <p:pic>
        <p:nvPicPr>
          <p:cNvPr id="15362" name="Picture 2" descr="Image result for funny kidney">
            <a:extLst>
              <a:ext uri="{FF2B5EF4-FFF2-40B4-BE49-F238E27FC236}">
                <a16:creationId xmlns:a16="http://schemas.microsoft.com/office/drawing/2014/main" id="{0729A9A5-28A3-46FA-BA59-EB164290F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33" y="151688"/>
            <a:ext cx="3664533" cy="366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33B582E-57BD-4D3D-8666-428893D1E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19473" cy="523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uctus_deferens">
            <a:extLst>
              <a:ext uri="{FF2B5EF4-FFF2-40B4-BE49-F238E27FC236}">
                <a16:creationId xmlns:a16="http://schemas.microsoft.com/office/drawing/2014/main" id="{6CB94605-98C8-418F-AF64-8CC10AC71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r="12338"/>
          <a:stretch/>
        </p:blipFill>
        <p:spPr bwMode="auto">
          <a:xfrm>
            <a:off x="7632440" y="114901"/>
            <a:ext cx="4497355" cy="6733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F6C2E21-DF7D-4D0A-AF11-B99718595A16}"/>
              </a:ext>
            </a:extLst>
          </p:cNvPr>
          <p:cNvSpPr/>
          <p:nvPr/>
        </p:nvSpPr>
        <p:spPr>
          <a:xfrm>
            <a:off x="8705460" y="247901"/>
            <a:ext cx="1539551" cy="307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B009DFD-E1AB-4EEA-908C-B098FB531E31}"/>
              </a:ext>
            </a:extLst>
          </p:cNvPr>
          <p:cNvSpPr/>
          <p:nvPr/>
        </p:nvSpPr>
        <p:spPr>
          <a:xfrm>
            <a:off x="8938726" y="1796783"/>
            <a:ext cx="998375" cy="550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52811A5-972A-42CE-95F7-45036CB212B7}"/>
              </a:ext>
            </a:extLst>
          </p:cNvPr>
          <p:cNvSpPr/>
          <p:nvPr/>
        </p:nvSpPr>
        <p:spPr>
          <a:xfrm>
            <a:off x="7361852" y="2953779"/>
            <a:ext cx="802433" cy="270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97E12D5-7AD2-4FC5-B90B-35B02C1EB298}"/>
              </a:ext>
            </a:extLst>
          </p:cNvPr>
          <p:cNvSpPr/>
          <p:nvPr/>
        </p:nvSpPr>
        <p:spPr>
          <a:xfrm>
            <a:off x="7632439" y="3657510"/>
            <a:ext cx="1068355" cy="475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3ACEED-23BB-4471-A5F5-3C5ED358E9A6}"/>
              </a:ext>
            </a:extLst>
          </p:cNvPr>
          <p:cNvSpPr/>
          <p:nvPr/>
        </p:nvSpPr>
        <p:spPr>
          <a:xfrm>
            <a:off x="8005664" y="4539983"/>
            <a:ext cx="1735494" cy="1726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5DFE7B3-2476-4558-9347-95123236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73" y="3088979"/>
            <a:ext cx="3428893" cy="375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E4DFEA4-54BB-6942-9019-3EB003F5B355}"/>
              </a:ext>
            </a:extLst>
          </p:cNvPr>
          <p:cNvSpPr txBox="1"/>
          <p:nvPr/>
        </p:nvSpPr>
        <p:spPr>
          <a:xfrm>
            <a:off x="482860" y="5705232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Ductus deferens: structure,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88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9">
            <a:extLst>
              <a:ext uri="{FF2B5EF4-FFF2-40B4-BE49-F238E27FC236}">
                <a16:creationId xmlns:a16="http://schemas.microsoft.com/office/drawing/2014/main" id="{569181D4-2B2F-4462-8F26-A968519FCD60}"/>
              </a:ext>
            </a:extLst>
          </p:cNvPr>
          <p:cNvGrpSpPr>
            <a:grpSpLocks/>
          </p:cNvGrpSpPr>
          <p:nvPr/>
        </p:nvGrpSpPr>
        <p:grpSpPr bwMode="auto">
          <a:xfrm>
            <a:off x="5016888" y="0"/>
            <a:ext cx="5689600" cy="6738938"/>
            <a:chOff x="1835696" y="0"/>
            <a:chExt cx="5688632" cy="6738859"/>
          </a:xfrm>
        </p:grpSpPr>
        <p:pic>
          <p:nvPicPr>
            <p:cNvPr id="3" name="Picture 2" descr="Související obrázek">
              <a:extLst>
                <a:ext uri="{FF2B5EF4-FFF2-40B4-BE49-F238E27FC236}">
                  <a16:creationId xmlns:a16="http://schemas.microsoft.com/office/drawing/2014/main" id="{F66929F1-FC75-4767-B85B-2CAB72D2B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030" y="96202"/>
              <a:ext cx="5597298" cy="66426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CF43CDA2-67E7-4007-8B03-955D795CD8FB}"/>
                </a:ext>
              </a:extLst>
            </p:cNvPr>
            <p:cNvSpPr/>
            <p:nvPr/>
          </p:nvSpPr>
          <p:spPr>
            <a:xfrm>
              <a:off x="1927755" y="188911"/>
              <a:ext cx="1491996" cy="2952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ED3964D5-A0C8-485A-9B39-F878C0F0B69F}"/>
                </a:ext>
              </a:extLst>
            </p:cNvPr>
            <p:cNvSpPr/>
            <p:nvPr/>
          </p:nvSpPr>
          <p:spPr>
            <a:xfrm>
              <a:off x="1835696" y="3860755"/>
              <a:ext cx="1493584" cy="1152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5B26507B-8DE8-4006-94C8-C726367077A3}"/>
                </a:ext>
              </a:extLst>
            </p:cNvPr>
            <p:cNvSpPr/>
            <p:nvPr/>
          </p:nvSpPr>
          <p:spPr>
            <a:xfrm>
              <a:off x="2122985" y="5516498"/>
              <a:ext cx="1206295" cy="7207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1E5223D3-F5FD-4BDC-8E45-DFDDB171C08C}"/>
                </a:ext>
              </a:extLst>
            </p:cNvPr>
            <p:cNvSpPr/>
            <p:nvPr/>
          </p:nvSpPr>
          <p:spPr>
            <a:xfrm>
              <a:off x="6084711" y="2276448"/>
              <a:ext cx="1295180" cy="1081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60D43280-C030-4585-9F2D-E07840FE3436}"/>
                </a:ext>
              </a:extLst>
            </p:cNvPr>
            <p:cNvSpPr/>
            <p:nvPr/>
          </p:nvSpPr>
          <p:spPr>
            <a:xfrm>
              <a:off x="5292683" y="0"/>
              <a:ext cx="1295180" cy="404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B470DACF-F8C3-4BC1-A553-BCBCFCCA98E7}"/>
                </a:ext>
              </a:extLst>
            </p:cNvPr>
            <p:cNvSpPr/>
            <p:nvPr/>
          </p:nvSpPr>
          <p:spPr>
            <a:xfrm>
              <a:off x="5795835" y="1341422"/>
              <a:ext cx="1493583" cy="431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5FA2B070-AED2-414B-812B-6EC4B1B1E277}"/>
                </a:ext>
              </a:extLst>
            </p:cNvPr>
            <p:cNvSpPr/>
            <p:nvPr/>
          </p:nvSpPr>
          <p:spPr>
            <a:xfrm>
              <a:off x="6516438" y="4076652"/>
              <a:ext cx="1007890" cy="1728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A780594F-5A5C-435E-A05E-131476BCD46F}"/>
                </a:ext>
              </a:extLst>
            </p:cNvPr>
            <p:cNvSpPr/>
            <p:nvPr/>
          </p:nvSpPr>
          <p:spPr>
            <a:xfrm>
              <a:off x="6084711" y="6308651"/>
              <a:ext cx="503151" cy="430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pic>
        <p:nvPicPr>
          <p:cNvPr id="12" name="Obrázek 11">
            <a:extLst>
              <a:ext uri="{FF2B5EF4-FFF2-40B4-BE49-F238E27FC236}">
                <a16:creationId xmlns:a16="http://schemas.microsoft.com/office/drawing/2014/main" id="{7F3E8C73-83D4-4913-973F-1177B84EE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9199"/>
          <a:stretch/>
        </p:blipFill>
        <p:spPr>
          <a:xfrm>
            <a:off x="2654725" y="136142"/>
            <a:ext cx="2922515" cy="658571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C817DB1-94B1-6A63-20E1-D8E027883209}"/>
              </a:ext>
            </a:extLst>
          </p:cNvPr>
          <p:cNvSpPr txBox="1"/>
          <p:nvPr/>
        </p:nvSpPr>
        <p:spPr>
          <a:xfrm>
            <a:off x="186936" y="0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Spermatic cord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(funiculus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spermaticus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ED7AC-A7B6-4D28-8D62-369B0901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50" y="914400"/>
            <a:ext cx="57340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9350C81-B617-4E81-9BFD-00DC68E5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92" y="9486"/>
            <a:ext cx="4848808" cy="409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ACBB8-1877-4508-B82B-35FE34AF8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2" t="73711" r="35457"/>
          <a:stretch>
            <a:fillRect/>
          </a:stretch>
        </p:blipFill>
        <p:spPr bwMode="auto">
          <a:xfrm>
            <a:off x="5424955" y="4270634"/>
            <a:ext cx="3005424" cy="257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5AA5B36-F97F-EB9A-E66E-020D601539B0}"/>
              </a:ext>
            </a:extLst>
          </p:cNvPr>
          <p:cNvSpPr txBox="1"/>
          <p:nvPr/>
        </p:nvSpPr>
        <p:spPr>
          <a:xfrm>
            <a:off x="171257" y="0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Seminal vesicles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vesiculae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seminales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8E58585-27AB-05F2-D8FD-08177C17CEC4}"/>
              </a:ext>
            </a:extLst>
          </p:cNvPr>
          <p:cNvGrpSpPr/>
          <p:nvPr/>
        </p:nvGrpSpPr>
        <p:grpSpPr>
          <a:xfrm>
            <a:off x="9102497" y="4264025"/>
            <a:ext cx="3024188" cy="2593975"/>
            <a:chOff x="233265" y="621182"/>
            <a:chExt cx="6466115" cy="5219781"/>
          </a:xfrm>
        </p:grpSpPr>
        <p:pic>
          <p:nvPicPr>
            <p:cNvPr id="8" name="Picture 4" descr="prostata_rez_transverzalne">
              <a:extLst>
                <a:ext uri="{FF2B5EF4-FFF2-40B4-BE49-F238E27FC236}">
                  <a16:creationId xmlns:a16="http://schemas.microsoft.com/office/drawing/2014/main" id="{BF23D322-B290-50B7-AA49-2C9BE077EB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2" t="11791" r="3753" b="13373"/>
            <a:stretch/>
          </p:blipFill>
          <p:spPr>
            <a:xfrm>
              <a:off x="307911" y="621182"/>
              <a:ext cx="6382139" cy="504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3085DCF6-8975-052B-860C-5045604B1EE8}"/>
                </a:ext>
              </a:extLst>
            </p:cNvPr>
            <p:cNvSpPr/>
            <p:nvPr/>
          </p:nvSpPr>
          <p:spPr>
            <a:xfrm>
              <a:off x="5486400" y="634482"/>
              <a:ext cx="1212980" cy="5878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FCAB8092-9D4A-6DED-C8C5-122751134ADC}"/>
                </a:ext>
              </a:extLst>
            </p:cNvPr>
            <p:cNvSpPr/>
            <p:nvPr/>
          </p:nvSpPr>
          <p:spPr>
            <a:xfrm>
              <a:off x="233265" y="5355771"/>
              <a:ext cx="755780" cy="485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BF90C799-B7A6-5084-9E2F-5F86853EDBB3}"/>
                </a:ext>
              </a:extLst>
            </p:cNvPr>
            <p:cNvSpPr/>
            <p:nvPr/>
          </p:nvSpPr>
          <p:spPr>
            <a:xfrm>
              <a:off x="2957804" y="2258008"/>
              <a:ext cx="1054359" cy="279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1AB22FD-7707-4484-1F9C-57852346F09F}"/>
              </a:ext>
            </a:extLst>
          </p:cNvPr>
          <p:cNvSpPr txBox="1"/>
          <p:nvPr/>
        </p:nvSpPr>
        <p:spPr>
          <a:xfrm>
            <a:off x="152595" y="373147"/>
            <a:ext cx="611621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Prostate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prostata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description, lobes,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3D2ABC9-3285-451D-9858-559631E4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99"/>
            <a:ext cx="3592286" cy="669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9098015-383F-49AC-89FC-FD6086BE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7" t="6429" r="23032" b="4904"/>
          <a:stretch>
            <a:fillRect/>
          </a:stretch>
        </p:blipFill>
        <p:spPr bwMode="auto">
          <a:xfrm>
            <a:off x="8418884" y="0"/>
            <a:ext cx="3659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B6E0274C-94D4-418D-AAB8-027C89EF0825}"/>
              </a:ext>
            </a:extLst>
          </p:cNvPr>
          <p:cNvGrpSpPr/>
          <p:nvPr/>
        </p:nvGrpSpPr>
        <p:grpSpPr>
          <a:xfrm>
            <a:off x="3461658" y="2353039"/>
            <a:ext cx="4348065" cy="4422711"/>
            <a:chOff x="3592286" y="1576873"/>
            <a:chExt cx="4348065" cy="4422711"/>
          </a:xfrm>
        </p:grpSpPr>
        <p:pic>
          <p:nvPicPr>
            <p:cNvPr id="8" name="Picture 2" descr="penis_rez">
              <a:extLst>
                <a:ext uri="{FF2B5EF4-FFF2-40B4-BE49-F238E27FC236}">
                  <a16:creationId xmlns:a16="http://schemas.microsoft.com/office/drawing/2014/main" id="{D13E7233-F4E2-4467-8791-EAF42BF5F3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72" t="7802" r="20402" b="27454"/>
            <a:stretch/>
          </p:blipFill>
          <p:spPr bwMode="auto">
            <a:xfrm>
              <a:off x="3592286" y="1586204"/>
              <a:ext cx="4348065" cy="4413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91C6F11-3B59-4F29-9620-3C4EBB97C7F1}"/>
                </a:ext>
              </a:extLst>
            </p:cNvPr>
            <p:cNvSpPr/>
            <p:nvPr/>
          </p:nvSpPr>
          <p:spPr>
            <a:xfrm>
              <a:off x="3592286" y="1576873"/>
              <a:ext cx="811763" cy="326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382F1CB8-F75C-420A-9DA6-5DFB1E83CA6A}"/>
                </a:ext>
              </a:extLst>
            </p:cNvPr>
            <p:cNvSpPr/>
            <p:nvPr/>
          </p:nvSpPr>
          <p:spPr>
            <a:xfrm>
              <a:off x="7492482" y="1586204"/>
              <a:ext cx="447869" cy="3172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777E26B0-E330-4458-93EC-44BEF50CC937}"/>
              </a:ext>
            </a:extLst>
          </p:cNvPr>
          <p:cNvGrpSpPr/>
          <p:nvPr/>
        </p:nvGrpSpPr>
        <p:grpSpPr>
          <a:xfrm>
            <a:off x="8418884" y="76199"/>
            <a:ext cx="3773116" cy="3637384"/>
            <a:chOff x="8418884" y="76199"/>
            <a:chExt cx="3773116" cy="3637384"/>
          </a:xfrm>
        </p:grpSpPr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516EF2F8-8CD0-4BE8-8A72-76E5A0924B75}"/>
                </a:ext>
              </a:extLst>
            </p:cNvPr>
            <p:cNvSpPr/>
            <p:nvPr/>
          </p:nvSpPr>
          <p:spPr>
            <a:xfrm>
              <a:off x="8418884" y="76199"/>
              <a:ext cx="1396920" cy="2503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FDEDC34F-85FF-4DED-BA50-430E3C7DB711}"/>
                </a:ext>
              </a:extLst>
            </p:cNvPr>
            <p:cNvSpPr/>
            <p:nvPr/>
          </p:nvSpPr>
          <p:spPr>
            <a:xfrm>
              <a:off x="8418884" y="522514"/>
              <a:ext cx="1191647" cy="2503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730F2D49-5861-4525-97C5-8EB42BD6ED76}"/>
                </a:ext>
              </a:extLst>
            </p:cNvPr>
            <p:cNvSpPr/>
            <p:nvPr/>
          </p:nvSpPr>
          <p:spPr>
            <a:xfrm>
              <a:off x="8418884" y="1371600"/>
              <a:ext cx="1191647" cy="737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17FDA6E4-1156-4582-8235-64F8E2927C5B}"/>
                </a:ext>
              </a:extLst>
            </p:cNvPr>
            <p:cNvSpPr/>
            <p:nvPr/>
          </p:nvSpPr>
          <p:spPr>
            <a:xfrm>
              <a:off x="8418884" y="2707432"/>
              <a:ext cx="202602" cy="6142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AEB2A481-02AE-42D1-97D8-A8A5F76CF48B}"/>
                </a:ext>
              </a:extLst>
            </p:cNvPr>
            <p:cNvSpPr/>
            <p:nvPr/>
          </p:nvSpPr>
          <p:spPr>
            <a:xfrm>
              <a:off x="10823510" y="158620"/>
              <a:ext cx="1254562" cy="6142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CE5B932B-A446-4E23-9B28-91049E6214FF}"/>
                </a:ext>
              </a:extLst>
            </p:cNvPr>
            <p:cNvSpPr/>
            <p:nvPr/>
          </p:nvSpPr>
          <p:spPr>
            <a:xfrm>
              <a:off x="11047445" y="931506"/>
              <a:ext cx="1030627" cy="2814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E4737958-D9B3-4F30-A5BF-E215EE798A26}"/>
                </a:ext>
              </a:extLst>
            </p:cNvPr>
            <p:cNvSpPr/>
            <p:nvPr/>
          </p:nvSpPr>
          <p:spPr>
            <a:xfrm>
              <a:off x="10972800" y="1903445"/>
              <a:ext cx="802433" cy="2052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D04F74F1-13C1-4FEC-A382-708AD67C286B}"/>
                </a:ext>
              </a:extLst>
            </p:cNvPr>
            <p:cNvSpPr/>
            <p:nvPr/>
          </p:nvSpPr>
          <p:spPr>
            <a:xfrm>
              <a:off x="11775233" y="3508310"/>
              <a:ext cx="416767" cy="2052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844AE3BD-8464-495E-AD79-9758070E1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0"/>
          <a:stretch>
            <a:fillRect/>
          </a:stretch>
        </p:blipFill>
        <p:spPr bwMode="auto">
          <a:xfrm>
            <a:off x="3782324" y="76199"/>
            <a:ext cx="3817937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DED035F-AEDD-19D5-1BB9-38697D16A85B}"/>
              </a:ext>
            </a:extLst>
          </p:cNvPr>
          <p:cNvSpPr txBox="1"/>
          <p:nvPr/>
        </p:nvSpPr>
        <p:spPr>
          <a:xfrm>
            <a:off x="7540010" y="36448"/>
            <a:ext cx="2162952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Penis: structure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73" name="Object 9">
            <a:extLst>
              <a:ext uri="{FF2B5EF4-FFF2-40B4-BE49-F238E27FC236}">
                <a16:creationId xmlns:a16="http://schemas.microsoft.com/office/drawing/2014/main" id="{F31CD48F-3605-4AF5-9B0B-CDAF694D2A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639159"/>
              </p:ext>
            </p:extLst>
          </p:nvPr>
        </p:nvGraphicFramePr>
        <p:xfrm>
          <a:off x="2439618" y="4310"/>
          <a:ext cx="5547361" cy="6853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14133333" imgH="18142857" progId="MSPhotoEd.3">
                  <p:embed/>
                </p:oleObj>
              </mc:Choice>
              <mc:Fallback>
                <p:oleObj name="Fotografie" r:id="rId2" imgW="14133333" imgH="18142857" progId="MSPhotoEd.3">
                  <p:embed/>
                  <p:pic>
                    <p:nvPicPr>
                      <p:cNvPr id="36873" name="Object 9">
                        <a:extLst>
                          <a:ext uri="{FF2B5EF4-FFF2-40B4-BE49-F238E27FC236}">
                            <a16:creationId xmlns:a16="http://schemas.microsoft.com/office/drawing/2014/main" id="{F31CD48F-3605-4AF5-9B0B-CDAF694D2A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077" t="11015" r="13591" b="14571"/>
                      <a:stretch>
                        <a:fillRect/>
                      </a:stretch>
                    </p:blipFill>
                    <p:spPr bwMode="auto">
                      <a:xfrm>
                        <a:off x="2439618" y="4310"/>
                        <a:ext cx="5547361" cy="6853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Picture 7" descr="Image result for anatomy of the scrotum">
            <a:extLst>
              <a:ext uri="{FF2B5EF4-FFF2-40B4-BE49-F238E27FC236}">
                <a16:creationId xmlns:a16="http://schemas.microsoft.com/office/drawing/2014/main" id="{4D1E19AF-7333-4D6F-888E-0AF1D54A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15" y="0"/>
            <a:ext cx="3514785" cy="48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2C86FF0-4A02-9EEA-0E54-CC6E6C196B4F}"/>
              </a:ext>
            </a:extLst>
          </p:cNvPr>
          <p:cNvSpPr txBox="1"/>
          <p:nvPr/>
        </p:nvSpPr>
        <p:spPr>
          <a:xfrm>
            <a:off x="6818345" y="5215375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Scrotum, coverings of testes and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epididymes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sdm-muž copy">
            <a:extLst>
              <a:ext uri="{FF2B5EF4-FFF2-40B4-BE49-F238E27FC236}">
                <a16:creationId xmlns:a16="http://schemas.microsoft.com/office/drawing/2014/main" id="{0BC0F2C7-6BFB-42FF-90D7-54904AFF683A}"/>
              </a:ext>
            </a:extLst>
          </p:cNvPr>
          <p:cNvPicPr>
            <a:picLocks noGrp="1" noChangeAspect="1" noChangeArrowheads="1"/>
          </p:cNvPicPr>
          <p:nvPr>
            <p:ph type="ch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10092" r="13478" b="13240"/>
          <a:stretch>
            <a:fillRect/>
          </a:stretch>
        </p:blipFill>
        <p:spPr>
          <a:xfrm>
            <a:off x="1520033" y="1319214"/>
            <a:ext cx="4221162" cy="5459412"/>
          </a:xfrm>
          <a:ln w="28575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67" name="Rectangle 5">
            <a:extLst>
              <a:ext uri="{FF2B5EF4-FFF2-40B4-BE49-F238E27FC236}">
                <a16:creationId xmlns:a16="http://schemas.microsoft.com/office/drawing/2014/main" id="{2BE4F7AE-3C74-4827-AB08-C1B7DBE5E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033" y="1319214"/>
            <a:ext cx="415925" cy="461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♂</a:t>
            </a:r>
          </a:p>
        </p:txBody>
      </p:sp>
      <p:pic>
        <p:nvPicPr>
          <p:cNvPr id="88068" name="Picture 2" descr="SouvisejÃ­cÃ­ obrÃ¡zek">
            <a:extLst>
              <a:ext uri="{FF2B5EF4-FFF2-40B4-BE49-F238E27FC236}">
                <a16:creationId xmlns:a16="http://schemas.microsoft.com/office/drawing/2014/main" id="{4E7366AA-B1AD-4F61-B187-C2B04475B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6" b="23422"/>
          <a:stretch>
            <a:fillRect/>
          </a:stretch>
        </p:blipFill>
        <p:spPr bwMode="auto">
          <a:xfrm>
            <a:off x="6078538" y="533400"/>
            <a:ext cx="4068762" cy="30051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070" name="Skupina 5">
            <a:extLst>
              <a:ext uri="{FF2B5EF4-FFF2-40B4-BE49-F238E27FC236}">
                <a16:creationId xmlns:a16="http://schemas.microsoft.com/office/drawing/2014/main" id="{CC3203B2-93F4-458E-9CCD-E5F44BE21076}"/>
              </a:ext>
            </a:extLst>
          </p:cNvPr>
          <p:cNvGrpSpPr>
            <a:grpSpLocks/>
          </p:cNvGrpSpPr>
          <p:nvPr/>
        </p:nvGrpSpPr>
        <p:grpSpPr bwMode="auto">
          <a:xfrm>
            <a:off x="6078538" y="3617914"/>
            <a:ext cx="3981450" cy="3190875"/>
            <a:chOff x="1203648" y="1175657"/>
            <a:chExt cx="4892351" cy="4432042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2A5FB8AE-FF82-4D74-8A49-4F5FD3DEE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872" t="17143" r="50000" b="18231"/>
            <a:stretch/>
          </p:blipFill>
          <p:spPr>
            <a:xfrm>
              <a:off x="1203648" y="1175657"/>
              <a:ext cx="4892351" cy="4432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2C435A41-3ED4-49ED-81EC-D6C70C0A39B9}"/>
                </a:ext>
              </a:extLst>
            </p:cNvPr>
            <p:cNvSpPr/>
            <p:nvPr/>
          </p:nvSpPr>
          <p:spPr>
            <a:xfrm>
              <a:off x="1314837" y="1259447"/>
              <a:ext cx="1344032" cy="5600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68F672B0-ACC4-4861-8B59-E88D7E71EE00}"/>
                </a:ext>
              </a:extLst>
            </p:cNvPr>
            <p:cNvSpPr/>
            <p:nvPr/>
          </p:nvSpPr>
          <p:spPr>
            <a:xfrm>
              <a:off x="4824144" y="1259447"/>
              <a:ext cx="1271855" cy="4299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BE286B25-DE18-4BF1-B933-C59512A1660E}"/>
                </a:ext>
              </a:extLst>
            </p:cNvPr>
            <p:cNvSpPr/>
            <p:nvPr/>
          </p:nvSpPr>
          <p:spPr>
            <a:xfrm>
              <a:off x="5561508" y="4143582"/>
              <a:ext cx="534491" cy="5600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86F364D2-2FB6-2B95-E725-82A0580127DA}"/>
              </a:ext>
            </a:extLst>
          </p:cNvPr>
          <p:cNvSpPr txBox="1"/>
          <p:nvPr/>
        </p:nvSpPr>
        <p:spPr>
          <a:xfrm>
            <a:off x="95146" y="-1016"/>
            <a:ext cx="11147259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Male superficial and deep perineal pouches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spatium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perinei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superficiale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diaphragma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urogenitale masculinum)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Pelvic diaphragm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diaphragma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pelvis)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Click to view full size">
            <a:hlinkClick r:id="" action="ppaction://noaction"/>
            <a:extLst>
              <a:ext uri="{FF2B5EF4-FFF2-40B4-BE49-F238E27FC236}">
                <a16:creationId xmlns:a16="http://schemas.microsoft.com/office/drawing/2014/main" id="{4B3E3513-707A-4D76-9738-2BEB37035E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3" name="AutoShape 3" descr="Click to view full size">
            <a:hlinkClick r:id="" action="ppaction://noaction"/>
            <a:extLst>
              <a:ext uri="{FF2B5EF4-FFF2-40B4-BE49-F238E27FC236}">
                <a16:creationId xmlns:a16="http://schemas.microsoft.com/office/drawing/2014/main" id="{FBE30238-50C9-4321-8902-99A99DE074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D5B072A6-33E0-4492-832C-F0995DD9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2" t="51399" r="20168" b="22021"/>
          <a:stretch>
            <a:fillRect/>
          </a:stretch>
        </p:blipFill>
        <p:spPr bwMode="auto">
          <a:xfrm>
            <a:off x="447091" y="8909"/>
            <a:ext cx="4854539" cy="34200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D9E1C3F-CDBD-4F05-9FC3-536750A4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9" t="20671" r="21971" b="19531"/>
          <a:stretch>
            <a:fillRect/>
          </a:stretch>
        </p:blipFill>
        <p:spPr bwMode="auto">
          <a:xfrm>
            <a:off x="7595119" y="-7808"/>
            <a:ext cx="4596882" cy="685249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832257B-812B-4D77-A093-E19140807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7" t="47525" r="20264" b="24809"/>
          <a:stretch>
            <a:fillRect/>
          </a:stretch>
        </p:blipFill>
        <p:spPr bwMode="auto">
          <a:xfrm>
            <a:off x="-1" y="3429000"/>
            <a:ext cx="6352675" cy="3429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71EB7FC-7A0F-4BFF-910B-EF07F609E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1" t="61279" r="23848" b="18782"/>
          <a:stretch>
            <a:fillRect/>
          </a:stretch>
        </p:blipFill>
        <p:spPr bwMode="auto">
          <a:xfrm>
            <a:off x="7595119" y="8909"/>
            <a:ext cx="3193084" cy="21464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E631C2B9-E8FF-42B2-815F-5FF34136D78D}"/>
              </a:ext>
            </a:extLst>
          </p:cNvPr>
          <p:cNvGrpSpPr/>
          <p:nvPr/>
        </p:nvGrpSpPr>
        <p:grpSpPr>
          <a:xfrm>
            <a:off x="1035696" y="93306"/>
            <a:ext cx="7287209" cy="6671388"/>
            <a:chOff x="1203648" y="1175657"/>
            <a:chExt cx="4892351" cy="4432042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FF767EA0-6A18-4B1D-895E-D5A50FB64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872" t="17143" r="50000" b="18231"/>
            <a:stretch/>
          </p:blipFill>
          <p:spPr>
            <a:xfrm>
              <a:off x="1203648" y="1175657"/>
              <a:ext cx="4892351" cy="4432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C0AA3601-C574-4ABD-8536-BB7DC71EF526}"/>
                </a:ext>
              </a:extLst>
            </p:cNvPr>
            <p:cNvSpPr/>
            <p:nvPr/>
          </p:nvSpPr>
          <p:spPr>
            <a:xfrm>
              <a:off x="1315616" y="1259633"/>
              <a:ext cx="1343608" cy="5598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DEBCC227-3221-4A27-837F-AF94C3CB7450}"/>
                </a:ext>
              </a:extLst>
            </p:cNvPr>
            <p:cNvSpPr/>
            <p:nvPr/>
          </p:nvSpPr>
          <p:spPr>
            <a:xfrm>
              <a:off x="4823927" y="1259633"/>
              <a:ext cx="1272072" cy="4292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BFAF307A-7AF0-4E49-8CC7-6B02208AB5FB}"/>
                </a:ext>
              </a:extLst>
            </p:cNvPr>
            <p:cNvSpPr/>
            <p:nvPr/>
          </p:nvSpPr>
          <p:spPr>
            <a:xfrm>
              <a:off x="5561045" y="4142792"/>
              <a:ext cx="534954" cy="5598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FC7A96-D3F2-4DED-9164-EEA46C7C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7" t="46516" r="9399" b="26904"/>
          <a:stretch>
            <a:fillRect/>
          </a:stretch>
        </p:blipFill>
        <p:spPr bwMode="auto">
          <a:xfrm>
            <a:off x="8677468" y="3984981"/>
            <a:ext cx="320357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297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2D0D090-4409-4852-A8C9-0A0FD35C9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630" y="303535"/>
            <a:ext cx="6617969" cy="631271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0D76F26-5D47-4578-A48B-052ECA234C02}"/>
              </a:ext>
            </a:extLst>
          </p:cNvPr>
          <p:cNvSpPr txBox="1"/>
          <p:nvPr/>
        </p:nvSpPr>
        <p:spPr>
          <a:xfrm>
            <a:off x="542260" y="489098"/>
            <a:ext cx="1648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 err="1"/>
              <a:t>Describe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picture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0635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>
            <a:extLst>
              <a:ext uri="{FF2B5EF4-FFF2-40B4-BE49-F238E27FC236}">
                <a16:creationId xmlns:a16="http://schemas.microsoft.com/office/drawing/2014/main" id="{DC0AA284-F38C-4418-A20A-8A1F83F7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7390" r="23285" b="4768"/>
          <a:stretch>
            <a:fillRect/>
          </a:stretch>
        </p:blipFill>
        <p:spPr bwMode="auto">
          <a:xfrm>
            <a:off x="7354888" y="-53162"/>
            <a:ext cx="3313112" cy="37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9" descr="triselny_vaz">
            <a:extLst>
              <a:ext uri="{FF2B5EF4-FFF2-40B4-BE49-F238E27FC236}">
                <a16:creationId xmlns:a16="http://schemas.microsoft.com/office/drawing/2014/main" id="{ADCEA727-D1A5-4895-9730-73FE42EA7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 r="11023" b="6421"/>
          <a:stretch>
            <a:fillRect/>
          </a:stretch>
        </p:blipFill>
        <p:spPr bwMode="auto">
          <a:xfrm>
            <a:off x="7280205" y="3649227"/>
            <a:ext cx="45720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E0CFF104-E46F-4C3D-A2A3-2FFD26090C7D}"/>
              </a:ext>
            </a:extLst>
          </p:cNvPr>
          <p:cNvGrpSpPr/>
          <p:nvPr/>
        </p:nvGrpSpPr>
        <p:grpSpPr>
          <a:xfrm>
            <a:off x="110100" y="4378445"/>
            <a:ext cx="6529144" cy="2382282"/>
            <a:chOff x="1487488" y="4221163"/>
            <a:chExt cx="6529144" cy="2382282"/>
          </a:xfrm>
        </p:grpSpPr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EE2559C2-8FF7-4967-9BC5-073016C2CE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4239" y="4221163"/>
              <a:ext cx="2808287" cy="165576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A01E8A16-5789-47F4-9934-D1BADF271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9638" y="5156201"/>
              <a:ext cx="360362" cy="11525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F29C43A6-F468-4D12-8558-006523533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9651" y="4414838"/>
              <a:ext cx="106363" cy="157162"/>
            </a:xfrm>
            <a:prstGeom prst="ellipse">
              <a:avLst/>
            </a:prstGeom>
            <a:solidFill>
              <a:srgbClr val="D5DD2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B9AE7C46-556A-48C4-8B76-CCA9E6588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689" y="5133975"/>
              <a:ext cx="212725" cy="317500"/>
            </a:xfrm>
            <a:prstGeom prst="ellipse">
              <a:avLst/>
            </a:prstGeom>
            <a:solidFill>
              <a:srgbClr val="D5DD2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A48FE111-75C9-4E50-A0E1-C92F2E7E5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8351" y="5278439"/>
              <a:ext cx="106363" cy="160337"/>
            </a:xfrm>
            <a:prstGeom prst="ellipse">
              <a:avLst/>
            </a:prstGeom>
            <a:solidFill>
              <a:srgbClr val="D5DD2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2B42AA4D-4ED1-413C-B79E-04A6D5C8B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2088" y="5999163"/>
              <a:ext cx="576262" cy="21590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ABBB1520-3E4F-4880-85A0-9E3862540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2450" y="5567364"/>
              <a:ext cx="431800" cy="388937"/>
            </a:xfrm>
            <a:prstGeom prst="ellipse">
              <a:avLst/>
            </a:prstGeom>
            <a:solidFill>
              <a:srgbClr val="DF391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F8C7D596-F25F-413C-B4A6-985E4BE69E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32875">
              <a:off x="3914240" y="4557493"/>
              <a:ext cx="857250" cy="1671637"/>
            </a:xfrm>
            <a:prstGeom prst="ellipse">
              <a:avLst/>
            </a:prstGeom>
            <a:solidFill>
              <a:srgbClr val="F1958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EB93491D-9776-4859-B6FB-95E5F32FC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1725" y="5783264"/>
              <a:ext cx="317500" cy="312737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9884196E-8CE5-4306-9D74-8CAFB9B5A5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2339" y="5710238"/>
              <a:ext cx="123989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19583"/>
                  </a:solidFill>
                </a:rPr>
                <a:t>m.iliopsoas</a:t>
              </a:r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CBD974B2-AEDF-4FA4-B69D-3C98B328E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451" y="4270375"/>
              <a:ext cx="276518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FF00"/>
                  </a:solidFill>
                </a:rPr>
                <a:t>n.cutaneus femoris lateralis</a:t>
              </a:r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8BE4027E-5A20-4B13-9FFE-DCB713259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350" y="4289425"/>
              <a:ext cx="122764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FF00"/>
                  </a:solidFill>
                </a:rPr>
                <a:t>n.femoralis</a:t>
              </a:r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5CAB778E-CC7A-4210-98F4-AD27BD247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7125" y="4630738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C8D6626C-2C62-47E9-AF26-569C46C279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59289" y="5638800"/>
              <a:ext cx="288925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63E24DB2-CD88-4A5B-B747-D960F2F059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64114" y="4486275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 Box 22">
              <a:extLst>
                <a:ext uri="{FF2B5EF4-FFF2-40B4-BE49-F238E27FC236}">
                  <a16:creationId xmlns:a16="http://schemas.microsoft.com/office/drawing/2014/main" id="{5DDF3B08-7DB7-41DA-B223-A15A3F07D4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1950" y="4578350"/>
              <a:ext cx="182838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FF00"/>
                  </a:solidFill>
                </a:rPr>
                <a:t>n.genitofemoralis</a:t>
              </a:r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262434F6-BFA3-4B53-B8D9-4E4EE0775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2450" y="4918076"/>
              <a:ext cx="215900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0AD77FA8-FDA9-4E25-BA2C-C6AF5E590D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564" y="4918075"/>
              <a:ext cx="121642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DF391D"/>
                  </a:solidFill>
                </a:rPr>
                <a:t>a.femoralis</a:t>
              </a:r>
            </a:p>
          </p:txBody>
        </p:sp>
        <p:sp>
          <p:nvSpPr>
            <p:cNvPr id="24" name="Line 25">
              <a:extLst>
                <a:ext uri="{FF2B5EF4-FFF2-40B4-BE49-F238E27FC236}">
                  <a16:creationId xmlns:a16="http://schemas.microsoft.com/office/drawing/2014/main" id="{2B98812A-6351-4EF5-AF03-48BAE9515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3526" y="5278439"/>
              <a:ext cx="288925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Text Box 26">
              <a:extLst>
                <a:ext uri="{FF2B5EF4-FFF2-40B4-BE49-F238E27FC236}">
                  <a16:creationId xmlns:a16="http://schemas.microsoft.com/office/drawing/2014/main" id="{AF584932-CF75-4FEE-BFEC-D52363EC8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7488" y="6234113"/>
              <a:ext cx="119109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0066FF"/>
                  </a:solidFill>
                </a:rPr>
                <a:t>v.femoralis</a:t>
              </a:r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75D8D089-9209-4725-9758-F2EBAFEABB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59063" y="6215064"/>
              <a:ext cx="215900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28">
              <a:extLst>
                <a:ext uri="{FF2B5EF4-FFF2-40B4-BE49-F238E27FC236}">
                  <a16:creationId xmlns:a16="http://schemas.microsoft.com/office/drawing/2014/main" id="{7236F5C4-30A4-41F5-A8E0-3B55F020E5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5464" y="5710238"/>
              <a:ext cx="504825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0DAAC4AE-689F-4900-81E6-A1C07F29C0FE}"/>
              </a:ext>
            </a:extLst>
          </p:cNvPr>
          <p:cNvGrpSpPr/>
          <p:nvPr/>
        </p:nvGrpSpPr>
        <p:grpSpPr>
          <a:xfrm>
            <a:off x="308918" y="114010"/>
            <a:ext cx="1830951" cy="3830755"/>
            <a:chOff x="1524000" y="115889"/>
            <a:chExt cx="2376488" cy="5518150"/>
          </a:xfrm>
        </p:grpSpPr>
        <p:sp>
          <p:nvSpPr>
            <p:cNvPr id="29" name="Line 5">
              <a:extLst>
                <a:ext uri="{FF2B5EF4-FFF2-40B4-BE49-F238E27FC236}">
                  <a16:creationId xmlns:a16="http://schemas.microsoft.com/office/drawing/2014/main" id="{B87895C2-C580-4E63-B633-3C15BB60CD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0488" y="117476"/>
              <a:ext cx="0" cy="1439863"/>
            </a:xfrm>
            <a:prstGeom prst="line">
              <a:avLst/>
            </a:prstGeom>
            <a:noFill/>
            <a:ln w="7620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6B10E15A-7328-40B3-90E0-9EB31E9D0F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538" y="2133601"/>
              <a:ext cx="0" cy="1439863"/>
            </a:xfrm>
            <a:prstGeom prst="line">
              <a:avLst/>
            </a:prstGeom>
            <a:noFill/>
            <a:ln w="7620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Line 7">
              <a:extLst>
                <a:ext uri="{FF2B5EF4-FFF2-40B4-BE49-F238E27FC236}">
                  <a16:creationId xmlns:a16="http://schemas.microsoft.com/office/drawing/2014/main" id="{F69337CF-F0D9-49A1-A36A-76AF07604E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8688" y="4365626"/>
              <a:ext cx="0" cy="1268413"/>
            </a:xfrm>
            <a:prstGeom prst="line">
              <a:avLst/>
            </a:prstGeom>
            <a:noFill/>
            <a:ln w="7620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Line 8">
              <a:extLst>
                <a:ext uri="{FF2B5EF4-FFF2-40B4-BE49-F238E27FC236}">
                  <a16:creationId xmlns:a16="http://schemas.microsoft.com/office/drawing/2014/main" id="{2BEF3108-9865-430A-AA53-194B1C27D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55800" y="981076"/>
              <a:ext cx="1944688" cy="576263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Line 9">
              <a:extLst>
                <a:ext uri="{FF2B5EF4-FFF2-40B4-BE49-F238E27FC236}">
                  <a16:creationId xmlns:a16="http://schemas.microsoft.com/office/drawing/2014/main" id="{C6F8DEC9-2B83-4552-9210-0655EF9ED2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47850" y="2998788"/>
              <a:ext cx="1944688" cy="576262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Line 10">
              <a:extLst>
                <a:ext uri="{FF2B5EF4-FFF2-40B4-BE49-F238E27FC236}">
                  <a16:creationId xmlns:a16="http://schemas.microsoft.com/office/drawing/2014/main" id="{8869A7A8-E911-429B-9C0A-715D1F4284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24000" y="5013326"/>
              <a:ext cx="1944688" cy="576263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Line 11">
              <a:extLst>
                <a:ext uri="{FF2B5EF4-FFF2-40B4-BE49-F238E27FC236}">
                  <a16:creationId xmlns:a16="http://schemas.microsoft.com/office/drawing/2014/main" id="{1A95195A-510C-4E92-8CD2-96C6C964CC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414" y="115889"/>
              <a:ext cx="935037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Line 12">
              <a:extLst>
                <a:ext uri="{FF2B5EF4-FFF2-40B4-BE49-F238E27FC236}">
                  <a16:creationId xmlns:a16="http://schemas.microsoft.com/office/drawing/2014/main" id="{68858FCB-6054-4AF4-8C0B-544932708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8925" y="333376"/>
              <a:ext cx="935038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Line 13">
              <a:extLst>
                <a:ext uri="{FF2B5EF4-FFF2-40B4-BE49-F238E27FC236}">
                  <a16:creationId xmlns:a16="http://schemas.microsoft.com/office/drawing/2014/main" id="{54063972-3F40-41F1-8A68-8A2244123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364" y="260351"/>
              <a:ext cx="935037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006C370C-785C-4101-9505-C5D19FB1E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3389" y="188914"/>
              <a:ext cx="935037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Line 15">
              <a:extLst>
                <a:ext uri="{FF2B5EF4-FFF2-40B4-BE49-F238E27FC236}">
                  <a16:creationId xmlns:a16="http://schemas.microsoft.com/office/drawing/2014/main" id="{4256FE27-7A69-4103-B977-931AE30BE5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1951" y="2278063"/>
              <a:ext cx="1008063" cy="576262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" name="Line 16">
              <a:extLst>
                <a:ext uri="{FF2B5EF4-FFF2-40B4-BE49-F238E27FC236}">
                  <a16:creationId xmlns:a16="http://schemas.microsoft.com/office/drawing/2014/main" id="{2D964592-2065-4785-AD3F-253315A2DB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3388" y="2206626"/>
              <a:ext cx="863600" cy="5048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Line 17">
              <a:extLst>
                <a:ext uri="{FF2B5EF4-FFF2-40B4-BE49-F238E27FC236}">
                  <a16:creationId xmlns:a16="http://schemas.microsoft.com/office/drawing/2014/main" id="{7C6C5F43-3F0F-452A-AAB1-4C303568D1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4826" y="2062164"/>
              <a:ext cx="792163" cy="5048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Line 18">
              <a:extLst>
                <a:ext uri="{FF2B5EF4-FFF2-40B4-BE49-F238E27FC236}">
                  <a16:creationId xmlns:a16="http://schemas.microsoft.com/office/drawing/2014/main" id="{5F245E62-27D8-44AF-840B-52B1775820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414" y="1917701"/>
              <a:ext cx="790575" cy="5048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Line 19">
              <a:extLst>
                <a:ext uri="{FF2B5EF4-FFF2-40B4-BE49-F238E27FC236}">
                  <a16:creationId xmlns:a16="http://schemas.microsoft.com/office/drawing/2014/main" id="{278822AC-35C3-4350-8DC5-F93123072E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513" y="2638425"/>
              <a:ext cx="1008062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4" name="Line 20">
              <a:extLst>
                <a:ext uri="{FF2B5EF4-FFF2-40B4-BE49-F238E27FC236}">
                  <a16:creationId xmlns:a16="http://schemas.microsoft.com/office/drawing/2014/main" id="{D176CD26-F775-4C0C-A5F9-929C8C56B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513" y="2493963"/>
              <a:ext cx="1008062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Line 21">
              <a:extLst>
                <a:ext uri="{FF2B5EF4-FFF2-40B4-BE49-F238E27FC236}">
                  <a16:creationId xmlns:a16="http://schemas.microsoft.com/office/drawing/2014/main" id="{293A1277-C899-4D27-978F-ECD134AC18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513" y="2349500"/>
              <a:ext cx="1008062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Line 22">
              <a:extLst>
                <a:ext uri="{FF2B5EF4-FFF2-40B4-BE49-F238E27FC236}">
                  <a16:creationId xmlns:a16="http://schemas.microsoft.com/office/drawing/2014/main" id="{DA7290D3-5F7A-4AEB-A825-1A05453979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1951" y="2206625"/>
              <a:ext cx="1008063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Oval 23">
              <a:extLst>
                <a:ext uri="{FF2B5EF4-FFF2-40B4-BE49-F238E27FC236}">
                  <a16:creationId xmlns:a16="http://schemas.microsoft.com/office/drawing/2014/main" id="{B21BBF51-6054-49CF-B05E-47E331820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225" y="1054100"/>
              <a:ext cx="287338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" name="Oval 24">
              <a:extLst>
                <a:ext uri="{FF2B5EF4-FFF2-40B4-BE49-F238E27FC236}">
                  <a16:creationId xmlns:a16="http://schemas.microsoft.com/office/drawing/2014/main" id="{9881BAF4-B063-453F-833F-78B68EB63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275" y="3070225"/>
              <a:ext cx="287338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" name="Oval 25">
              <a:extLst>
                <a:ext uri="{FF2B5EF4-FFF2-40B4-BE49-F238E27FC236}">
                  <a16:creationId xmlns:a16="http://schemas.microsoft.com/office/drawing/2014/main" id="{98AD8DE4-AAD3-4352-BD34-58575179D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114" y="2854325"/>
              <a:ext cx="287337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" name="Oval 26">
              <a:extLst>
                <a:ext uri="{FF2B5EF4-FFF2-40B4-BE49-F238E27FC236}">
                  <a16:creationId xmlns:a16="http://schemas.microsoft.com/office/drawing/2014/main" id="{9B690476-58C2-4070-8430-7A31042D1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239" y="4797425"/>
              <a:ext cx="287337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" name="Oval 27">
              <a:extLst>
                <a:ext uri="{FF2B5EF4-FFF2-40B4-BE49-F238E27FC236}">
                  <a16:creationId xmlns:a16="http://schemas.microsoft.com/office/drawing/2014/main" id="{DDDBD5A9-0698-4F90-B84E-EFDED053C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2425" y="5086350"/>
              <a:ext cx="287338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2" name="Line 28">
              <a:extLst>
                <a:ext uri="{FF2B5EF4-FFF2-40B4-BE49-F238E27FC236}">
                  <a16:creationId xmlns:a16="http://schemas.microsoft.com/office/drawing/2014/main" id="{E16B80DD-9E24-4E11-99C3-634888C7B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014" y="2854325"/>
              <a:ext cx="719137" cy="215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Line 29">
              <a:extLst>
                <a:ext uri="{FF2B5EF4-FFF2-40B4-BE49-F238E27FC236}">
                  <a16:creationId xmlns:a16="http://schemas.microsoft.com/office/drawing/2014/main" id="{8CE4FBB4-F8BA-489C-9814-56D144ADF2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6989" y="3070225"/>
              <a:ext cx="720725" cy="215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Line 30">
              <a:extLst>
                <a:ext uri="{FF2B5EF4-FFF2-40B4-BE49-F238E27FC236}">
                  <a16:creationId xmlns:a16="http://schemas.microsoft.com/office/drawing/2014/main" id="{26F09A09-BA32-44CA-97C3-4692A9B0F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3138" y="4797426"/>
              <a:ext cx="792162" cy="288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Line 31">
              <a:extLst>
                <a:ext uri="{FF2B5EF4-FFF2-40B4-BE49-F238E27FC236}">
                  <a16:creationId xmlns:a16="http://schemas.microsoft.com/office/drawing/2014/main" id="{8DB4BF5A-027D-47CB-97C4-E86596F0B0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01" y="5013325"/>
              <a:ext cx="720725" cy="215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Line 32">
              <a:extLst>
                <a:ext uri="{FF2B5EF4-FFF2-40B4-BE49-F238E27FC236}">
                  <a16:creationId xmlns:a16="http://schemas.microsoft.com/office/drawing/2014/main" id="{3E75C011-44C3-48CF-9695-5BABF2E263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79764" y="981076"/>
              <a:ext cx="504825" cy="73025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7" name="Line 33">
              <a:extLst>
                <a:ext uri="{FF2B5EF4-FFF2-40B4-BE49-F238E27FC236}">
                  <a16:creationId xmlns:a16="http://schemas.microsoft.com/office/drawing/2014/main" id="{E07A93E4-40A5-4B9D-B2D9-5377CCA61C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79764" y="909639"/>
              <a:ext cx="504825" cy="73025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Line 34">
              <a:extLst>
                <a:ext uri="{FF2B5EF4-FFF2-40B4-BE49-F238E27FC236}">
                  <a16:creationId xmlns:a16="http://schemas.microsoft.com/office/drawing/2014/main" id="{890C9872-0BE3-4D31-85F3-6422D95610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79764" y="836614"/>
              <a:ext cx="504825" cy="73025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Line 35">
              <a:extLst>
                <a:ext uri="{FF2B5EF4-FFF2-40B4-BE49-F238E27FC236}">
                  <a16:creationId xmlns:a16="http://schemas.microsoft.com/office/drawing/2014/main" id="{11C24C79-8D80-4A55-B545-2EE788DC9B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3" y="1270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Line 36">
              <a:extLst>
                <a:ext uri="{FF2B5EF4-FFF2-40B4-BE49-F238E27FC236}">
                  <a16:creationId xmlns:a16="http://schemas.microsoft.com/office/drawing/2014/main" id="{F0861445-EF1A-4FA9-861E-B8D5B8AB2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24225" y="836614"/>
              <a:ext cx="0" cy="433387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Line 37">
              <a:extLst>
                <a:ext uri="{FF2B5EF4-FFF2-40B4-BE49-F238E27FC236}">
                  <a16:creationId xmlns:a16="http://schemas.microsoft.com/office/drawing/2014/main" id="{59647897-5CB4-4F61-8A97-1701EFAF40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1200" y="836614"/>
              <a:ext cx="0" cy="433387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Line 38">
              <a:extLst>
                <a:ext uri="{FF2B5EF4-FFF2-40B4-BE49-F238E27FC236}">
                  <a16:creationId xmlns:a16="http://schemas.microsoft.com/office/drawing/2014/main" id="{15041A09-F735-4433-B7E3-ECFD60C86B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7700" y="836614"/>
              <a:ext cx="0" cy="433387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Line 39">
              <a:extLst>
                <a:ext uri="{FF2B5EF4-FFF2-40B4-BE49-F238E27FC236}">
                  <a16:creationId xmlns:a16="http://schemas.microsoft.com/office/drawing/2014/main" id="{7D4AB270-2305-45FC-B695-F5E82542B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314" y="2638425"/>
              <a:ext cx="1584325" cy="64770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Line 40">
              <a:extLst>
                <a:ext uri="{FF2B5EF4-FFF2-40B4-BE49-F238E27FC236}">
                  <a16:creationId xmlns:a16="http://schemas.microsoft.com/office/drawing/2014/main" id="{7E004CFE-BD21-4B04-82D8-15FEA4649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7850" y="2709863"/>
              <a:ext cx="1728788" cy="576262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F148F7F1-D6D2-4F13-9E43-2E90746C5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763" y="4868863"/>
              <a:ext cx="144462" cy="576262"/>
            </a:xfrm>
            <a:custGeom>
              <a:avLst/>
              <a:gdLst>
                <a:gd name="T0" fmla="*/ 0 w 91"/>
                <a:gd name="T1" fmla="*/ 272 h 272"/>
                <a:gd name="T2" fmla="*/ 91 w 91"/>
                <a:gd name="T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272">
                  <a:moveTo>
                    <a:pt x="0" y="272"/>
                  </a:moveTo>
                  <a:cubicBezTo>
                    <a:pt x="38" y="158"/>
                    <a:pt x="76" y="45"/>
                    <a:pt x="91" y="0"/>
                  </a:cubicBezTo>
                </a:path>
              </a:pathLst>
            </a:custGeom>
            <a:noFill/>
            <a:ln w="5715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Line 42">
              <a:extLst>
                <a:ext uri="{FF2B5EF4-FFF2-40B4-BE49-F238E27FC236}">
                  <a16:creationId xmlns:a16="http://schemas.microsoft.com/office/drawing/2014/main" id="{58BED695-E4BD-42FA-BA0A-81999EDFEA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6164" y="4149725"/>
              <a:ext cx="287337" cy="10795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Oval 43">
              <a:extLst>
                <a:ext uri="{FF2B5EF4-FFF2-40B4-BE49-F238E27FC236}">
                  <a16:creationId xmlns:a16="http://schemas.microsoft.com/office/drawing/2014/main" id="{DC09200D-885F-4E00-B308-BBC571F19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438" y="4365626"/>
              <a:ext cx="792162" cy="720725"/>
            </a:xfrm>
            <a:prstGeom prst="ellipse">
              <a:avLst/>
            </a:prstGeom>
            <a:gradFill rotWithShape="1">
              <a:gsLst>
                <a:gs pos="0">
                  <a:srgbClr val="D5DD2D">
                    <a:alpha val="39000"/>
                  </a:srgbClr>
                </a:gs>
                <a:gs pos="100000">
                  <a:srgbClr val="D5DD2D">
                    <a:gamma/>
                    <a:shade val="46275"/>
                    <a:invGamma/>
                    <a:alpha val="36000"/>
                  </a:srgbClr>
                </a:gs>
              </a:gsLst>
              <a:lin ang="5400000" scaled="1"/>
            </a:gradFill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8" name="Oval 44">
              <a:extLst>
                <a:ext uri="{FF2B5EF4-FFF2-40B4-BE49-F238E27FC236}">
                  <a16:creationId xmlns:a16="http://schemas.microsoft.com/office/drawing/2014/main" id="{679F45B7-92C4-4DEF-A3FF-FBA590E5C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2064" y="4652964"/>
              <a:ext cx="720725" cy="720725"/>
            </a:xfrm>
            <a:prstGeom prst="ellipse">
              <a:avLst/>
            </a:prstGeom>
            <a:gradFill rotWithShape="1">
              <a:gsLst>
                <a:gs pos="0">
                  <a:srgbClr val="F19583">
                    <a:alpha val="38000"/>
                  </a:srgbClr>
                </a:gs>
                <a:gs pos="100000">
                  <a:srgbClr val="F19583">
                    <a:gamma/>
                    <a:shade val="46275"/>
                    <a:invGamma/>
                    <a:alpha val="41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2A58AF9B-3264-4AA1-8CA5-C59A0B64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8" y="665039"/>
            <a:ext cx="4284662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6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26">
            <a:extLst>
              <a:ext uri="{FF2B5EF4-FFF2-40B4-BE49-F238E27FC236}">
                <a16:creationId xmlns:a16="http://schemas.microsoft.com/office/drawing/2014/main" id="{8B939922-F62A-43DB-9C3C-FF1A8C09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416768"/>
            <a:ext cx="411638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2">
            <a:extLst>
              <a:ext uri="{FF2B5EF4-FFF2-40B4-BE49-F238E27FC236}">
                <a16:creationId xmlns:a16="http://schemas.microsoft.com/office/drawing/2014/main" id="{8A43444F-5915-4E81-AC35-F40328178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49486" cy="681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3">
            <a:extLst>
              <a:ext uri="{FF2B5EF4-FFF2-40B4-BE49-F238E27FC236}">
                <a16:creationId xmlns:a16="http://schemas.microsoft.com/office/drawing/2014/main" id="{63552650-7713-4A29-9A98-C99C35FB3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635" y="665206"/>
            <a:ext cx="4232365" cy="557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4683DC1-EC74-BC23-DCDF-FC3DFFB66ACE}"/>
              </a:ext>
            </a:extLst>
          </p:cNvPr>
          <p:cNvSpPr txBox="1"/>
          <p:nvPr/>
        </p:nvSpPr>
        <p:spPr>
          <a:xfrm>
            <a:off x="3310035" y="-36205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Kidney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(ren;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nephros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gross anatomy and structure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5A6140-DB9C-4BBD-B54C-33A43315C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11721"/>
          <a:stretch/>
        </p:blipFill>
        <p:spPr>
          <a:xfrm>
            <a:off x="8024328" y="3125755"/>
            <a:ext cx="4167672" cy="3732245"/>
          </a:xfrm>
          <a:prstGeom prst="rect">
            <a:avLst/>
          </a:prstGeom>
        </p:spPr>
      </p:pic>
      <p:pic>
        <p:nvPicPr>
          <p:cNvPr id="8" name="Picture 1029" descr="C:\WIN98\Plocha\moco_obrázky\otisky_ledvin1.jpg">
            <a:extLst>
              <a:ext uri="{FF2B5EF4-FFF2-40B4-BE49-F238E27FC236}">
                <a16:creationId xmlns:a16="http://schemas.microsoft.com/office/drawing/2014/main" id="{5777184A-AF98-420D-B7EA-1CD649AC0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4" t="35296" r="36419" b="26873"/>
          <a:stretch/>
        </p:blipFill>
        <p:spPr bwMode="auto">
          <a:xfrm>
            <a:off x="8024326" y="93306"/>
            <a:ext cx="4167672" cy="333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630926F-D6B4-7150-33D5-FEF2063F6AD5}"/>
              </a:ext>
            </a:extLst>
          </p:cNvPr>
          <p:cNvSpPr txBox="1"/>
          <p:nvPr/>
        </p:nvSpPr>
        <p:spPr>
          <a:xfrm>
            <a:off x="177792" y="18661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Kidneys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(ren;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nephros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coverings and fixation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B3D5EB-EDF6-9832-71F0-3A104A86B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62" y="803816"/>
            <a:ext cx="6820824" cy="51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18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nvicka">
            <a:extLst>
              <a:ext uri="{FF2B5EF4-FFF2-40B4-BE49-F238E27FC236}">
                <a16:creationId xmlns:a16="http://schemas.microsoft.com/office/drawing/2014/main" id="{834FBE52-AD52-43CA-BC63-8AFEE5655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31" b="7440"/>
          <a:stretch/>
        </p:blipFill>
        <p:spPr bwMode="auto">
          <a:xfrm>
            <a:off x="10048971" y="3517641"/>
            <a:ext cx="2143029" cy="33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28">
            <a:extLst>
              <a:ext uri="{FF2B5EF4-FFF2-40B4-BE49-F238E27FC236}">
                <a16:creationId xmlns:a16="http://schemas.microsoft.com/office/drawing/2014/main" id="{3ED2C2AD-AA0C-400B-A680-1074ECED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771"/>
            <a:ext cx="3828660" cy="549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EECA029-9D5B-4FFD-1116-E4398FD7E1CF}"/>
              </a:ext>
            </a:extLst>
          </p:cNvPr>
          <p:cNvSpPr txBox="1"/>
          <p:nvPr/>
        </p:nvSpPr>
        <p:spPr>
          <a:xfrm>
            <a:off x="419879" y="0"/>
            <a:ext cx="1170058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Renal calices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(calices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renales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renal pelvis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(pelvis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renalis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renal blood vessels and lymphatics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053A56-B42F-A1C0-136C-595F0E1EC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2" t="7201" r="70876" b="60120"/>
          <a:stretch/>
        </p:blipFill>
        <p:spPr bwMode="auto">
          <a:xfrm>
            <a:off x="3714831" y="914269"/>
            <a:ext cx="4161453" cy="571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anvicka">
            <a:extLst>
              <a:ext uri="{FF2B5EF4-FFF2-40B4-BE49-F238E27FC236}">
                <a16:creationId xmlns:a16="http://schemas.microsoft.com/office/drawing/2014/main" id="{9E6934DC-5F11-599A-D047-50C956E40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5" t="7440" r="10486"/>
          <a:stretch/>
        </p:blipFill>
        <p:spPr bwMode="auto">
          <a:xfrm>
            <a:off x="9859347" y="0"/>
            <a:ext cx="2332653" cy="363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4E646E00-9531-83F3-BA57-C22FB79242B2}"/>
              </a:ext>
            </a:extLst>
          </p:cNvPr>
          <p:cNvGrpSpPr/>
          <p:nvPr/>
        </p:nvGrpSpPr>
        <p:grpSpPr>
          <a:xfrm>
            <a:off x="7970676" y="2356442"/>
            <a:ext cx="2339552" cy="2789853"/>
            <a:chOff x="0" y="233264"/>
            <a:chExt cx="4296963" cy="6009953"/>
          </a:xfrm>
        </p:grpSpPr>
        <p:pic>
          <p:nvPicPr>
            <p:cNvPr id="9" name="Picture 2" descr="VÃ½sledek obrÃ¡zku pro nephron">
              <a:extLst>
                <a:ext uri="{FF2B5EF4-FFF2-40B4-BE49-F238E27FC236}">
                  <a16:creationId xmlns:a16="http://schemas.microsoft.com/office/drawing/2014/main" id="{F71208D5-0183-976A-0387-8291ACEF8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85" y="233264"/>
              <a:ext cx="4262378" cy="600995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EBDD8C08-76A4-7B9B-4AEB-C9E06215FB71}"/>
                </a:ext>
              </a:extLst>
            </p:cNvPr>
            <p:cNvSpPr/>
            <p:nvPr/>
          </p:nvSpPr>
          <p:spPr>
            <a:xfrm>
              <a:off x="2052735" y="233265"/>
              <a:ext cx="1222310" cy="2578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88D36AA9-0BE7-A8B2-B019-3566A065CCA3}"/>
                </a:ext>
              </a:extLst>
            </p:cNvPr>
            <p:cNvSpPr/>
            <p:nvPr/>
          </p:nvSpPr>
          <p:spPr>
            <a:xfrm>
              <a:off x="0" y="491108"/>
              <a:ext cx="615820" cy="71254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73333043-123B-02A0-F950-4A2F7730E135}"/>
                </a:ext>
              </a:extLst>
            </p:cNvPr>
            <p:cNvSpPr/>
            <p:nvPr/>
          </p:nvSpPr>
          <p:spPr>
            <a:xfrm>
              <a:off x="1065401" y="1530220"/>
              <a:ext cx="987334" cy="3265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216E7BC6-7A50-882D-041C-DD180B0282B8}"/>
                </a:ext>
              </a:extLst>
            </p:cNvPr>
            <p:cNvSpPr/>
            <p:nvPr/>
          </p:nvSpPr>
          <p:spPr>
            <a:xfrm>
              <a:off x="0" y="2202024"/>
              <a:ext cx="793102" cy="4105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C528BAAA-2A27-C151-6CEE-91C219E50DF8}"/>
                </a:ext>
              </a:extLst>
            </p:cNvPr>
            <p:cNvSpPr/>
            <p:nvPr/>
          </p:nvSpPr>
          <p:spPr>
            <a:xfrm>
              <a:off x="1754155" y="2528596"/>
              <a:ext cx="643812" cy="27058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698C359A-7C72-85A7-EF07-D2CAA2E10DCB}"/>
                </a:ext>
              </a:extLst>
            </p:cNvPr>
            <p:cNvSpPr/>
            <p:nvPr/>
          </p:nvSpPr>
          <p:spPr>
            <a:xfrm>
              <a:off x="2313992" y="6018245"/>
              <a:ext cx="1492898" cy="2249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754528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684683F-25D7-41D3-90BA-FDC2E1DBC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r="4225"/>
          <a:stretch/>
        </p:blipFill>
        <p:spPr>
          <a:xfrm>
            <a:off x="0" y="8802"/>
            <a:ext cx="3060441" cy="6875604"/>
          </a:xfrm>
          <a:prstGeom prst="rect">
            <a:avLst/>
          </a:prstGeom>
        </p:spPr>
      </p:pic>
      <p:pic>
        <p:nvPicPr>
          <p:cNvPr id="4098" name="Picture 2" descr="VÃ½sledek obrÃ¡zku pro ureter">
            <a:extLst>
              <a:ext uri="{FF2B5EF4-FFF2-40B4-BE49-F238E27FC236}">
                <a16:creationId xmlns:a16="http://schemas.microsoft.com/office/drawing/2014/main" id="{2157182C-1321-4ABB-B279-1A1360ADF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3425"/>
          <a:stretch/>
        </p:blipFill>
        <p:spPr bwMode="auto">
          <a:xfrm flipH="1">
            <a:off x="2986980" y="368996"/>
            <a:ext cx="5218966" cy="649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ouvisejÃ­cÃ­ obrÃ¡zek">
            <a:extLst>
              <a:ext uri="{FF2B5EF4-FFF2-40B4-BE49-F238E27FC236}">
                <a16:creationId xmlns:a16="http://schemas.microsoft.com/office/drawing/2014/main" id="{F3E9A090-54BE-4423-A4E1-72B04C98B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4" r="30276"/>
          <a:stretch/>
        </p:blipFill>
        <p:spPr bwMode="auto">
          <a:xfrm>
            <a:off x="7275419" y="139959"/>
            <a:ext cx="2243326" cy="50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reter_řez">
            <a:extLst>
              <a:ext uri="{FF2B5EF4-FFF2-40B4-BE49-F238E27FC236}">
                <a16:creationId xmlns:a16="http://schemas.microsoft.com/office/drawing/2014/main" id="{729913A6-5269-4CAD-9865-1489D7DA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745" y="3992981"/>
            <a:ext cx="2673255" cy="286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D1E1D3D-75A9-9900-7E1B-6898AB11944D}"/>
              </a:ext>
            </a:extLst>
          </p:cNvPr>
          <p:cNvSpPr txBox="1"/>
          <p:nvPr/>
        </p:nvSpPr>
        <p:spPr>
          <a:xfrm>
            <a:off x="1302850" y="-89078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Ureter: course,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constrictions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29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158E1-02ED-4109-B41C-EC1DDE32E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1098"/>
            <a:ext cx="4879910" cy="534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A6E0FF-222D-48B7-97A7-3501251F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593" y="1576872"/>
            <a:ext cx="5347405" cy="528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trigonum_vesicae copy">
            <a:extLst>
              <a:ext uri="{FF2B5EF4-FFF2-40B4-BE49-F238E27FC236}">
                <a16:creationId xmlns:a16="http://schemas.microsoft.com/office/drawing/2014/main" id="{D0429106-FB8C-4720-B2C7-07C50DB75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b="25486"/>
          <a:stretch/>
        </p:blipFill>
        <p:spPr bwMode="auto">
          <a:xfrm>
            <a:off x="3965996" y="419878"/>
            <a:ext cx="3588204" cy="31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BF730A6-715F-7E47-6485-609DB6F3D372}"/>
              </a:ext>
            </a:extLst>
          </p:cNvPr>
          <p:cNvSpPr txBox="1"/>
          <p:nvPr/>
        </p:nvSpPr>
        <p:spPr>
          <a:xfrm>
            <a:off x="-1554" y="28438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Urinary bladder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(vesica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urinaria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description,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19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topo_muž copy">
            <a:extLst>
              <a:ext uri="{FF2B5EF4-FFF2-40B4-BE49-F238E27FC236}">
                <a16:creationId xmlns:a16="http://schemas.microsoft.com/office/drawing/2014/main" id="{9EC42A16-CCF4-40FA-8F3D-8E30AB68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t="12874"/>
          <a:stretch>
            <a:fillRect/>
          </a:stretch>
        </p:blipFill>
        <p:spPr bwMode="auto">
          <a:xfrm>
            <a:off x="6214186" y="17886"/>
            <a:ext cx="5903166" cy="68401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9695" t="25713" r="37156" b="13297"/>
          <a:stretch/>
        </p:blipFill>
        <p:spPr>
          <a:xfrm>
            <a:off x="99656" y="919880"/>
            <a:ext cx="5700618" cy="50361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uvisejÃ­cÃ­ obrÃ¡zek">
            <a:extLst>
              <a:ext uri="{FF2B5EF4-FFF2-40B4-BE49-F238E27FC236}">
                <a16:creationId xmlns:a16="http://schemas.microsoft.com/office/drawing/2014/main" id="{5C26959E-4A85-42EC-B882-4A19F8816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r="64870" b="59319"/>
          <a:stretch/>
        </p:blipFill>
        <p:spPr bwMode="auto">
          <a:xfrm>
            <a:off x="39819" y="1"/>
            <a:ext cx="3020622" cy="36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DC405A1E-9C4B-45A2-B4CD-8D7D88B7C66E}"/>
              </a:ext>
            </a:extLst>
          </p:cNvPr>
          <p:cNvGrpSpPr/>
          <p:nvPr/>
        </p:nvGrpSpPr>
        <p:grpSpPr>
          <a:xfrm>
            <a:off x="3398634" y="83979"/>
            <a:ext cx="2537927" cy="6652727"/>
            <a:chOff x="8920065" y="0"/>
            <a:chExt cx="2388638" cy="6466114"/>
          </a:xfrm>
        </p:grpSpPr>
        <p:pic>
          <p:nvPicPr>
            <p:cNvPr id="3" name="Picture 2" descr="SouvisejÃ­cÃ­ obrÃ¡zek">
              <a:extLst>
                <a:ext uri="{FF2B5EF4-FFF2-40B4-BE49-F238E27FC236}">
                  <a16:creationId xmlns:a16="http://schemas.microsoft.com/office/drawing/2014/main" id="{3D2BDBA6-518C-4911-9D1E-0E46AA8DEE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89" t="-272" r="14600" b="5986"/>
            <a:stretch/>
          </p:blipFill>
          <p:spPr bwMode="auto">
            <a:xfrm>
              <a:off x="8929397" y="0"/>
              <a:ext cx="2379306" cy="6466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2BCC559B-0B34-4FC6-8EB1-9B1B1DC16747}"/>
                </a:ext>
              </a:extLst>
            </p:cNvPr>
            <p:cNvSpPr/>
            <p:nvPr/>
          </p:nvSpPr>
          <p:spPr>
            <a:xfrm>
              <a:off x="8920065" y="2547257"/>
              <a:ext cx="177282" cy="2425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D70C43E0-20DA-4015-9C24-8B38584D9F7A}"/>
                </a:ext>
              </a:extLst>
            </p:cNvPr>
            <p:cNvSpPr/>
            <p:nvPr/>
          </p:nvSpPr>
          <p:spPr>
            <a:xfrm>
              <a:off x="8920065" y="3928188"/>
              <a:ext cx="177282" cy="1017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076" name="Picture 4" descr="VÃ½sledek obrÃ¡zku pro sagital section of female pelvis">
            <a:extLst>
              <a:ext uri="{FF2B5EF4-FFF2-40B4-BE49-F238E27FC236}">
                <a16:creationId xmlns:a16="http://schemas.microsoft.com/office/drawing/2014/main" id="{A9DF37E9-DB0D-4ED8-B2ED-1D71E50E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8937"/>
            <a:ext cx="3219061" cy="321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Laterální pohled pánve - muž_2">
            <a:extLst>
              <a:ext uri="{FF2B5EF4-FFF2-40B4-BE49-F238E27FC236}">
                <a16:creationId xmlns:a16="http://schemas.microsoft.com/office/drawing/2014/main" id="{E962E7EA-9E7F-4F62-8030-540FD7E5B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61" y="0"/>
            <a:ext cx="4969286" cy="458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DC2232EB-B2C4-4426-B885-87968DE0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458" y="3237722"/>
            <a:ext cx="2963542" cy="35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746AF29-B202-6805-AFDF-0B5F5133A462}"/>
              </a:ext>
            </a:extLst>
          </p:cNvPr>
          <p:cNvSpPr txBox="1"/>
          <p:nvPr/>
        </p:nvSpPr>
        <p:spPr>
          <a:xfrm>
            <a:off x="5626339" y="5248467"/>
            <a:ext cx="3912341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Male urethra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(urethra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masculina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Female urethra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(urethra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feminina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82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A7FDEC4E-F6AE-40C0-ACDB-34C2A4C45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50" y="659183"/>
            <a:ext cx="3490076" cy="620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WIN98\Plocha\varle.jpg">
            <a:extLst>
              <a:ext uri="{FF2B5EF4-FFF2-40B4-BE49-F238E27FC236}">
                <a16:creationId xmlns:a16="http://schemas.microsoft.com/office/drawing/2014/main" id="{18C89414-AFE0-4F5F-B86F-BE23F35CA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7" r="47233" b="5625"/>
          <a:stretch/>
        </p:blipFill>
        <p:spPr bwMode="auto">
          <a:xfrm>
            <a:off x="62687" y="649852"/>
            <a:ext cx="2602430" cy="608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338DF595-3DC4-4FB9-A6E6-54F7CFA2C4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979247"/>
              </p:ext>
            </p:extLst>
          </p:nvPr>
        </p:nvGraphicFramePr>
        <p:xfrm>
          <a:off x="6471916" y="34591"/>
          <a:ext cx="2645835" cy="3009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5877745" imgH="5780952" progId="MSPhotoEd.3">
                  <p:embed/>
                </p:oleObj>
              </mc:Choice>
              <mc:Fallback>
                <p:oleObj name="Fotografie" r:id="rId4" imgW="5877745" imgH="5780952" progId="MSPhotoEd.3">
                  <p:embed/>
                  <p:pic>
                    <p:nvPicPr>
                      <p:cNvPr id="5" name="Object 8">
                        <a:extLst>
                          <a:ext uri="{FF2B5EF4-FFF2-40B4-BE49-F238E27FC236}">
                            <a16:creationId xmlns:a16="http://schemas.microsoft.com/office/drawing/2014/main" id="{338DF595-3DC4-4FB9-A6E6-54F7CFA2C4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350" t="4359" r="11024" b="1245"/>
                      <a:stretch>
                        <a:fillRect/>
                      </a:stretch>
                    </p:blipFill>
                    <p:spPr bwMode="auto">
                      <a:xfrm>
                        <a:off x="6471916" y="34591"/>
                        <a:ext cx="2645835" cy="3009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9427DDF7-EBBB-4FFE-AF8F-75DDCA4D55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880748"/>
              </p:ext>
            </p:extLst>
          </p:nvPr>
        </p:nvGraphicFramePr>
        <p:xfrm>
          <a:off x="9546165" y="49402"/>
          <a:ext cx="2645835" cy="289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5877745" imgH="5780952" progId="MSPhotoEd.3">
                  <p:embed/>
                </p:oleObj>
              </mc:Choice>
              <mc:Fallback>
                <p:oleObj name="Fotografie" r:id="rId6" imgW="5877745" imgH="5780952" progId="MSPhotoEd.3">
                  <p:embed/>
                  <p:pic>
                    <p:nvPicPr>
                      <p:cNvPr id="6" name="Object 9">
                        <a:extLst>
                          <a:ext uri="{FF2B5EF4-FFF2-40B4-BE49-F238E27FC236}">
                            <a16:creationId xmlns:a16="http://schemas.microsoft.com/office/drawing/2014/main" id="{9427DDF7-EBBB-4FFE-AF8F-75DDCA4D55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962" t="1245" r="6125" b="3114"/>
                      <a:stretch>
                        <a:fillRect/>
                      </a:stretch>
                    </p:blipFill>
                    <p:spPr bwMode="auto">
                      <a:xfrm>
                        <a:off x="9546165" y="49402"/>
                        <a:ext cx="2645835" cy="2897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9">
            <a:extLst>
              <a:ext uri="{FF2B5EF4-FFF2-40B4-BE49-F238E27FC236}">
                <a16:creationId xmlns:a16="http://schemas.microsoft.com/office/drawing/2014/main" id="{B5F3D25E-CB54-BB63-BF15-D8E25EF8407F}"/>
              </a:ext>
            </a:extLst>
          </p:cNvPr>
          <p:cNvGrpSpPr>
            <a:grpSpLocks/>
          </p:cNvGrpSpPr>
          <p:nvPr/>
        </p:nvGrpSpPr>
        <p:grpSpPr bwMode="auto">
          <a:xfrm>
            <a:off x="5902333" y="3056692"/>
            <a:ext cx="6240738" cy="3801308"/>
            <a:chOff x="817" y="444"/>
            <a:chExt cx="5493" cy="378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F8DF8DF6-3241-AEFC-661B-D87732F381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7" y="444"/>
              <a:ext cx="4782" cy="3780"/>
              <a:chOff x="817" y="444"/>
              <a:chExt cx="4782" cy="378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97DEF3E-77AD-B203-0ADD-462749711C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98" t="10954" r="29292" b="16669"/>
              <a:stretch>
                <a:fillRect/>
              </a:stretch>
            </p:blipFill>
            <p:spPr bwMode="auto">
              <a:xfrm>
                <a:off x="817" y="2316"/>
                <a:ext cx="1857" cy="1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5">
                <a:extLst>
                  <a:ext uri="{FF2B5EF4-FFF2-40B4-BE49-F238E27FC236}">
                    <a16:creationId xmlns:a16="http://schemas.microsoft.com/office/drawing/2014/main" id="{45D310BE-15C7-2256-E58A-5066EF4BB2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17"/>
              <a:stretch/>
            </p:blipFill>
            <p:spPr bwMode="auto">
              <a:xfrm>
                <a:off x="3742" y="444"/>
                <a:ext cx="1857" cy="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8">
                <a:extLst>
                  <a:ext uri="{FF2B5EF4-FFF2-40B4-BE49-F238E27FC236}">
                    <a16:creationId xmlns:a16="http://schemas.microsoft.com/office/drawing/2014/main" id="{A1C793AE-550C-A4C3-C23B-F38602629F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59" t="11906" r="24242" b="14764"/>
              <a:stretch>
                <a:fillRect/>
              </a:stretch>
            </p:blipFill>
            <p:spPr bwMode="auto">
              <a:xfrm>
                <a:off x="2655" y="2259"/>
                <a:ext cx="2016" cy="1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24BDF44C-5400-13B6-C679-48F2BA6DE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7" t="13335" r="25925" b="12383"/>
            <a:stretch>
              <a:fillRect/>
            </a:stretch>
          </p:blipFill>
          <p:spPr bwMode="auto">
            <a:xfrm>
              <a:off x="4549" y="2316"/>
              <a:ext cx="1761" cy="1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5">
            <a:extLst>
              <a:ext uri="{FF2B5EF4-FFF2-40B4-BE49-F238E27FC236}">
                <a16:creationId xmlns:a16="http://schemas.microsoft.com/office/drawing/2014/main" id="{F8718743-3B17-85A1-A9B1-7E9F89FAC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r="55580"/>
          <a:stretch/>
        </p:blipFill>
        <p:spPr bwMode="auto">
          <a:xfrm>
            <a:off x="7075788" y="3070422"/>
            <a:ext cx="1946914" cy="185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F8B3E6C-6C1D-7190-DB7B-59B6DE23B840}"/>
              </a:ext>
            </a:extLst>
          </p:cNvPr>
          <p:cNvSpPr txBox="1"/>
          <p:nvPr/>
        </p:nvSpPr>
        <p:spPr>
          <a:xfrm>
            <a:off x="62687" y="-67372"/>
            <a:ext cx="609755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Testis, descent of testes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(descensus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testium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Epididymis: structure,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170</Words>
  <Application>Microsoft Office PowerPoint</Application>
  <PresentationFormat>Širokoúhlá obrazovka</PresentationFormat>
  <Paragraphs>30</Paragraphs>
  <Slides>19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Motiv Office</vt:lpstr>
      <vt:lpstr>Fotografie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Lucie</cp:lastModifiedBy>
  <cp:revision>21</cp:revision>
  <dcterms:created xsi:type="dcterms:W3CDTF">2020-02-18T17:50:33Z</dcterms:created>
  <dcterms:modified xsi:type="dcterms:W3CDTF">2023-03-07T10:42:00Z</dcterms:modified>
</cp:coreProperties>
</file>