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39" r:id="rId2"/>
    <p:sldId id="341" r:id="rId3"/>
    <p:sldId id="349" r:id="rId4"/>
    <p:sldId id="350" r:id="rId5"/>
    <p:sldId id="290" r:id="rId6"/>
    <p:sldId id="292" r:id="rId7"/>
    <p:sldId id="293" r:id="rId8"/>
    <p:sldId id="294" r:id="rId9"/>
    <p:sldId id="289" r:id="rId10"/>
    <p:sldId id="340" r:id="rId11"/>
    <p:sldId id="343" r:id="rId12"/>
    <p:sldId id="358" r:id="rId13"/>
    <p:sldId id="265" r:id="rId14"/>
    <p:sldId id="305" r:id="rId15"/>
    <p:sldId id="306" r:id="rId16"/>
    <p:sldId id="307" r:id="rId17"/>
    <p:sldId id="308" r:id="rId18"/>
    <p:sldId id="309" r:id="rId19"/>
    <p:sldId id="311" r:id="rId20"/>
    <p:sldId id="312" r:id="rId21"/>
    <p:sldId id="313" r:id="rId22"/>
    <p:sldId id="314" r:id="rId23"/>
    <p:sldId id="344" r:id="rId24"/>
    <p:sldId id="345" r:id="rId25"/>
    <p:sldId id="359" r:id="rId26"/>
    <p:sldId id="360" r:id="rId27"/>
    <p:sldId id="364" r:id="rId28"/>
    <p:sldId id="361" r:id="rId29"/>
    <p:sldId id="362" r:id="rId3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5ECE"/>
    <a:srgbClr val="51B7B2"/>
    <a:srgbClr val="FC0CA6"/>
    <a:srgbClr val="FFF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522948-DFB7-4D23-84C0-F0A245AB349D}" v="74" dt="2023-03-28T19:35:18.9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598" autoAdjust="0"/>
  </p:normalViewPr>
  <p:slideViewPr>
    <p:cSldViewPr snapToGrid="0">
      <p:cViewPr varScale="1">
        <p:scale>
          <a:sx n="105" d="100"/>
          <a:sy n="105" d="100"/>
        </p:scale>
        <p:origin x="138" y="132"/>
      </p:cViewPr>
      <p:guideLst/>
    </p:cSldViewPr>
  </p:slideViewPr>
  <p:outlineViewPr>
    <p:cViewPr>
      <p:scale>
        <a:sx n="33" d="100"/>
        <a:sy n="33" d="100"/>
      </p:scale>
      <p:origin x="0" y="-629"/>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ie" userId="ed11831accd60219" providerId="LiveId" clId="{82522948-DFB7-4D23-84C0-F0A245AB349D}"/>
    <pc:docChg chg="undo custSel addSld delSld modSld">
      <pc:chgData name="Lucie" userId="ed11831accd60219" providerId="LiveId" clId="{82522948-DFB7-4D23-84C0-F0A245AB349D}" dt="2023-03-28T20:19:48.595" v="267" actId="47"/>
      <pc:docMkLst>
        <pc:docMk/>
      </pc:docMkLst>
      <pc:sldChg chg="modSp">
        <pc:chgData name="Lucie" userId="ed11831accd60219" providerId="LiveId" clId="{82522948-DFB7-4D23-84C0-F0A245AB349D}" dt="2023-03-28T19:35:18.948" v="224" actId="1076"/>
        <pc:sldMkLst>
          <pc:docMk/>
          <pc:sldMk cId="0" sldId="265"/>
        </pc:sldMkLst>
        <pc:spChg chg="mod">
          <ac:chgData name="Lucie" userId="ed11831accd60219" providerId="LiveId" clId="{82522948-DFB7-4D23-84C0-F0A245AB349D}" dt="2023-03-28T19:35:08.983" v="223" actId="1076"/>
          <ac:spMkLst>
            <pc:docMk/>
            <pc:sldMk cId="0" sldId="265"/>
            <ac:spMk id="18" creationId="{2CF9FBF9-0F92-4A7D-BB7E-ECE96676A0E3}"/>
          </ac:spMkLst>
        </pc:spChg>
        <pc:spChg chg="mod">
          <ac:chgData name="Lucie" userId="ed11831accd60219" providerId="LiveId" clId="{82522948-DFB7-4D23-84C0-F0A245AB349D}" dt="2023-03-28T19:35:18.948" v="224" actId="1076"/>
          <ac:spMkLst>
            <pc:docMk/>
            <pc:sldMk cId="0" sldId="265"/>
            <ac:spMk id="19" creationId="{98668AA5-AB1D-4DDC-ADB2-888A39B29BAF}"/>
          </ac:spMkLst>
        </pc:spChg>
      </pc:sldChg>
      <pc:sldChg chg="addSp delSp modSp mod">
        <pc:chgData name="Lucie" userId="ed11831accd60219" providerId="LiveId" clId="{82522948-DFB7-4D23-84C0-F0A245AB349D}" dt="2023-03-28T18:45:29.400" v="108" actId="14100"/>
        <pc:sldMkLst>
          <pc:docMk/>
          <pc:sldMk cId="0" sldId="290"/>
        </pc:sldMkLst>
        <pc:spChg chg="add mod">
          <ac:chgData name="Lucie" userId="ed11831accd60219" providerId="LiveId" clId="{82522948-DFB7-4D23-84C0-F0A245AB349D}" dt="2023-03-28T18:35:19.648" v="48" actId="1076"/>
          <ac:spMkLst>
            <pc:docMk/>
            <pc:sldMk cId="0" sldId="290"/>
            <ac:spMk id="6" creationId="{6DF6CD6D-57C4-D6B0-E93F-DC3999FD6035}"/>
          </ac:spMkLst>
        </pc:spChg>
        <pc:spChg chg="add mod">
          <ac:chgData name="Lucie" userId="ed11831accd60219" providerId="LiveId" clId="{82522948-DFB7-4D23-84C0-F0A245AB349D}" dt="2023-03-28T18:34:24.544" v="46" actId="1076"/>
          <ac:spMkLst>
            <pc:docMk/>
            <pc:sldMk cId="0" sldId="290"/>
            <ac:spMk id="7" creationId="{EA0BE377-8642-2F64-15A2-125D598E990D}"/>
          </ac:spMkLst>
        </pc:spChg>
        <pc:spChg chg="mod">
          <ac:chgData name="Lucie" userId="ed11831accd60219" providerId="LiveId" clId="{82522948-DFB7-4D23-84C0-F0A245AB349D}" dt="2023-03-28T18:32:57.975" v="37" actId="1076"/>
          <ac:spMkLst>
            <pc:docMk/>
            <pc:sldMk cId="0" sldId="290"/>
            <ac:spMk id="43012" creationId="{41C847BB-2D7A-4699-9B28-BBA86C89FFC5}"/>
          </ac:spMkLst>
        </pc:spChg>
        <pc:spChg chg="mod">
          <ac:chgData name="Lucie" userId="ed11831accd60219" providerId="LiveId" clId="{82522948-DFB7-4D23-84C0-F0A245AB349D}" dt="2023-03-28T18:33:01.820" v="38" actId="1076"/>
          <ac:spMkLst>
            <pc:docMk/>
            <pc:sldMk cId="0" sldId="290"/>
            <ac:spMk id="43013" creationId="{AA6CF814-F094-46DA-B36D-64DA081C7E52}"/>
          </ac:spMkLst>
        </pc:spChg>
        <pc:picChg chg="mod">
          <ac:chgData name="Lucie" userId="ed11831accd60219" providerId="LiveId" clId="{82522948-DFB7-4D23-84C0-F0A245AB349D}" dt="2023-03-28T18:33:41.056" v="44" actId="1076"/>
          <ac:picMkLst>
            <pc:docMk/>
            <pc:sldMk cId="0" sldId="290"/>
            <ac:picMk id="2" creationId="{31B3C266-6595-E257-C3BC-07160E96B038}"/>
          </ac:picMkLst>
        </pc:picChg>
        <pc:picChg chg="add mod">
          <ac:chgData name="Lucie" userId="ed11831accd60219" providerId="LiveId" clId="{82522948-DFB7-4D23-84C0-F0A245AB349D}" dt="2023-03-28T18:32:43.475" v="33" actId="1076"/>
          <ac:picMkLst>
            <pc:docMk/>
            <pc:sldMk cId="0" sldId="290"/>
            <ac:picMk id="4" creationId="{CAE5DF5E-8EF7-3D88-3B07-30B00F27495A}"/>
          </ac:picMkLst>
        </pc:picChg>
        <pc:picChg chg="add mod">
          <ac:chgData name="Lucie" userId="ed11831accd60219" providerId="LiveId" clId="{82522948-DFB7-4D23-84C0-F0A245AB349D}" dt="2023-03-28T18:32:41.333" v="32" actId="1076"/>
          <ac:picMkLst>
            <pc:docMk/>
            <pc:sldMk cId="0" sldId="290"/>
            <ac:picMk id="5" creationId="{F68FC2DE-B584-5C82-BADE-E6DF30C63467}"/>
          </ac:picMkLst>
        </pc:picChg>
        <pc:picChg chg="mod">
          <ac:chgData name="Lucie" userId="ed11831accd60219" providerId="LiveId" clId="{82522948-DFB7-4D23-84C0-F0A245AB349D}" dt="2023-03-28T18:33:35.730" v="42" actId="1076"/>
          <ac:picMkLst>
            <pc:docMk/>
            <pc:sldMk cId="0" sldId="290"/>
            <ac:picMk id="43011" creationId="{BCBCD48B-FF4B-4714-B8AB-8683893CD0AB}"/>
          </ac:picMkLst>
        </pc:picChg>
        <pc:cxnChg chg="add mod">
          <ac:chgData name="Lucie" userId="ed11831accd60219" providerId="LiveId" clId="{82522948-DFB7-4D23-84C0-F0A245AB349D}" dt="2023-03-28T18:37:29.152" v="60" actId="14100"/>
          <ac:cxnSpMkLst>
            <pc:docMk/>
            <pc:sldMk cId="0" sldId="290"/>
            <ac:cxnSpMk id="8" creationId="{C3ADB45E-4108-0B42-949E-9A913AC54F22}"/>
          </ac:cxnSpMkLst>
        </pc:cxnChg>
        <pc:cxnChg chg="add mod">
          <ac:chgData name="Lucie" userId="ed11831accd60219" providerId="LiveId" clId="{82522948-DFB7-4D23-84C0-F0A245AB349D}" dt="2023-03-28T18:36:40.219" v="56" actId="14100"/>
          <ac:cxnSpMkLst>
            <pc:docMk/>
            <pc:sldMk cId="0" sldId="290"/>
            <ac:cxnSpMk id="9" creationId="{9EC8D28E-2083-0EFA-8ADD-7F7153DD79DA}"/>
          </ac:cxnSpMkLst>
        </pc:cxnChg>
        <pc:cxnChg chg="add mod">
          <ac:chgData name="Lucie" userId="ed11831accd60219" providerId="LiveId" clId="{82522948-DFB7-4D23-84C0-F0A245AB349D}" dt="2023-03-28T18:37:43.721" v="61" actId="14100"/>
          <ac:cxnSpMkLst>
            <pc:docMk/>
            <pc:sldMk cId="0" sldId="290"/>
            <ac:cxnSpMk id="10" creationId="{8D6AB0BE-C4FD-6F41-8797-A5E155DF6BDE}"/>
          </ac:cxnSpMkLst>
        </pc:cxnChg>
        <pc:cxnChg chg="add mod">
          <ac:chgData name="Lucie" userId="ed11831accd60219" providerId="LiveId" clId="{82522948-DFB7-4D23-84C0-F0A245AB349D}" dt="2023-03-28T18:36:11.375" v="53" actId="14100"/>
          <ac:cxnSpMkLst>
            <pc:docMk/>
            <pc:sldMk cId="0" sldId="290"/>
            <ac:cxnSpMk id="11" creationId="{9F9DB13A-CAC3-8079-EB6B-2B585542D7D5}"/>
          </ac:cxnSpMkLst>
        </pc:cxnChg>
        <pc:cxnChg chg="add mod">
          <ac:chgData name="Lucie" userId="ed11831accd60219" providerId="LiveId" clId="{82522948-DFB7-4D23-84C0-F0A245AB349D}" dt="2023-03-28T18:35:47.013" v="51" actId="14100"/>
          <ac:cxnSpMkLst>
            <pc:docMk/>
            <pc:sldMk cId="0" sldId="290"/>
            <ac:cxnSpMk id="12" creationId="{2E92A0DC-657C-FA9F-9199-77E1B7E8E07F}"/>
          </ac:cxnSpMkLst>
        </pc:cxnChg>
        <pc:cxnChg chg="add del mod">
          <ac:chgData name="Lucie" userId="ed11831accd60219" providerId="LiveId" clId="{82522948-DFB7-4D23-84C0-F0A245AB349D}" dt="2023-03-28T18:36:23.996" v="54" actId="478"/>
          <ac:cxnSpMkLst>
            <pc:docMk/>
            <pc:sldMk cId="0" sldId="290"/>
            <ac:cxnSpMk id="13" creationId="{0455C25A-1131-CB13-6B39-981F49DB32BE}"/>
          </ac:cxnSpMkLst>
        </pc:cxnChg>
        <pc:cxnChg chg="add mod">
          <ac:chgData name="Lucie" userId="ed11831accd60219" providerId="LiveId" clId="{82522948-DFB7-4D23-84C0-F0A245AB349D}" dt="2023-03-28T18:42:18.440" v="89" actId="14100"/>
          <ac:cxnSpMkLst>
            <pc:docMk/>
            <pc:sldMk cId="0" sldId="290"/>
            <ac:cxnSpMk id="14" creationId="{3F473C1B-44ED-F506-A8D7-C868590A427C}"/>
          </ac:cxnSpMkLst>
        </pc:cxnChg>
        <pc:cxnChg chg="add mod">
          <ac:chgData name="Lucie" userId="ed11831accd60219" providerId="LiveId" clId="{82522948-DFB7-4D23-84C0-F0A245AB349D}" dt="2023-03-28T18:39:44.880" v="69" actId="14100"/>
          <ac:cxnSpMkLst>
            <pc:docMk/>
            <pc:sldMk cId="0" sldId="290"/>
            <ac:cxnSpMk id="15" creationId="{B79A1C94-5AA1-DBA6-9FA1-BDC798A280BF}"/>
          </ac:cxnSpMkLst>
        </pc:cxnChg>
        <pc:cxnChg chg="add mod">
          <ac:chgData name="Lucie" userId="ed11831accd60219" providerId="LiveId" clId="{82522948-DFB7-4D23-84C0-F0A245AB349D}" dt="2023-03-28T18:40:21.123" v="72" actId="14100"/>
          <ac:cxnSpMkLst>
            <pc:docMk/>
            <pc:sldMk cId="0" sldId="290"/>
            <ac:cxnSpMk id="16" creationId="{02D83BAC-FC62-297D-DEF0-4EFFBDF67AB4}"/>
          </ac:cxnSpMkLst>
        </pc:cxnChg>
        <pc:cxnChg chg="add mod">
          <ac:chgData name="Lucie" userId="ed11831accd60219" providerId="LiveId" clId="{82522948-DFB7-4D23-84C0-F0A245AB349D}" dt="2023-03-28T18:45:29.400" v="108" actId="14100"/>
          <ac:cxnSpMkLst>
            <pc:docMk/>
            <pc:sldMk cId="0" sldId="290"/>
            <ac:cxnSpMk id="17" creationId="{A7CDB0B1-91C4-4941-6D2D-560C647EF20F}"/>
          </ac:cxnSpMkLst>
        </pc:cxnChg>
        <pc:cxnChg chg="add del mod">
          <ac:chgData name="Lucie" userId="ed11831accd60219" providerId="LiveId" clId="{82522948-DFB7-4D23-84C0-F0A245AB349D}" dt="2023-03-28T18:42:50.779" v="93" actId="478"/>
          <ac:cxnSpMkLst>
            <pc:docMk/>
            <pc:sldMk cId="0" sldId="290"/>
            <ac:cxnSpMk id="18" creationId="{C26649B6-6EE7-5BC5-6599-CDEAF2E5D64B}"/>
          </ac:cxnSpMkLst>
        </pc:cxnChg>
        <pc:cxnChg chg="add mod">
          <ac:chgData name="Lucie" userId="ed11831accd60219" providerId="LiveId" clId="{82522948-DFB7-4D23-84C0-F0A245AB349D}" dt="2023-03-28T18:44:28.646" v="101" actId="14100"/>
          <ac:cxnSpMkLst>
            <pc:docMk/>
            <pc:sldMk cId="0" sldId="290"/>
            <ac:cxnSpMk id="19" creationId="{B52BCC9E-B8A1-D1BE-969D-5F0514E11879}"/>
          </ac:cxnSpMkLst>
        </pc:cxnChg>
        <pc:cxnChg chg="add del mod">
          <ac:chgData name="Lucie" userId="ed11831accd60219" providerId="LiveId" clId="{82522948-DFB7-4D23-84C0-F0A245AB349D}" dt="2023-03-28T18:43:22.593" v="95" actId="478"/>
          <ac:cxnSpMkLst>
            <pc:docMk/>
            <pc:sldMk cId="0" sldId="290"/>
            <ac:cxnSpMk id="20" creationId="{1DD58D03-1A08-394A-381B-B979D5DF1F67}"/>
          </ac:cxnSpMkLst>
        </pc:cxnChg>
        <pc:cxnChg chg="add del mod">
          <ac:chgData name="Lucie" userId="ed11831accd60219" providerId="LiveId" clId="{82522948-DFB7-4D23-84C0-F0A245AB349D}" dt="2023-03-28T18:41:01" v="76" actId="478"/>
          <ac:cxnSpMkLst>
            <pc:docMk/>
            <pc:sldMk cId="0" sldId="290"/>
            <ac:cxnSpMk id="21" creationId="{71022814-0F60-8BEE-E949-71BD05E341E8}"/>
          </ac:cxnSpMkLst>
        </pc:cxnChg>
        <pc:cxnChg chg="add del mod">
          <ac:chgData name="Lucie" userId="ed11831accd60219" providerId="LiveId" clId="{82522948-DFB7-4D23-84C0-F0A245AB349D}" dt="2023-03-28T18:42:00.782" v="87" actId="14100"/>
          <ac:cxnSpMkLst>
            <pc:docMk/>
            <pc:sldMk cId="0" sldId="290"/>
            <ac:cxnSpMk id="22" creationId="{E151812D-2DB3-0D56-E499-C662C557CEEE}"/>
          </ac:cxnSpMkLst>
        </pc:cxnChg>
        <pc:cxnChg chg="add mod">
          <ac:chgData name="Lucie" userId="ed11831accd60219" providerId="LiveId" clId="{82522948-DFB7-4D23-84C0-F0A245AB349D}" dt="2023-03-28T18:43:54.662" v="98" actId="14100"/>
          <ac:cxnSpMkLst>
            <pc:docMk/>
            <pc:sldMk cId="0" sldId="290"/>
            <ac:cxnSpMk id="23" creationId="{C9A9C880-E1A1-2AD5-7138-A5D2EC3A8543}"/>
          </ac:cxnSpMkLst>
        </pc:cxnChg>
        <pc:cxnChg chg="add mod">
          <ac:chgData name="Lucie" userId="ed11831accd60219" providerId="LiveId" clId="{82522948-DFB7-4D23-84C0-F0A245AB349D}" dt="2023-03-28T18:44:42.890" v="103" actId="14100"/>
          <ac:cxnSpMkLst>
            <pc:docMk/>
            <pc:sldMk cId="0" sldId="290"/>
            <ac:cxnSpMk id="24" creationId="{48B1F130-FC56-18CF-1A49-4A0B2569D308}"/>
          </ac:cxnSpMkLst>
        </pc:cxnChg>
        <pc:cxnChg chg="add mod">
          <ac:chgData name="Lucie" userId="ed11831accd60219" providerId="LiveId" clId="{82522948-DFB7-4D23-84C0-F0A245AB349D}" dt="2023-03-28T18:38:03.676" v="64" actId="14100"/>
          <ac:cxnSpMkLst>
            <pc:docMk/>
            <pc:sldMk cId="0" sldId="290"/>
            <ac:cxnSpMk id="31" creationId="{10A66EF7-F0D0-4144-EBD9-41E74F64B837}"/>
          </ac:cxnSpMkLst>
        </pc:cxnChg>
        <pc:cxnChg chg="add mod">
          <ac:chgData name="Lucie" userId="ed11831accd60219" providerId="LiveId" clId="{82522948-DFB7-4D23-84C0-F0A245AB349D}" dt="2023-03-28T18:45:21.276" v="106" actId="14100"/>
          <ac:cxnSpMkLst>
            <pc:docMk/>
            <pc:sldMk cId="0" sldId="290"/>
            <ac:cxnSpMk id="43024" creationId="{CC29C418-B278-A72A-9197-5AFCA186AEB8}"/>
          </ac:cxnSpMkLst>
        </pc:cxnChg>
      </pc:sldChg>
      <pc:sldChg chg="addSp modSp mod">
        <pc:chgData name="Lucie" userId="ed11831accd60219" providerId="LiveId" clId="{82522948-DFB7-4D23-84C0-F0A245AB349D}" dt="2023-03-28T18:48:57.071" v="126" actId="14100"/>
        <pc:sldMkLst>
          <pc:docMk/>
          <pc:sldMk cId="0" sldId="292"/>
        </pc:sldMkLst>
        <pc:spChg chg="add mod">
          <ac:chgData name="Lucie" userId="ed11831accd60219" providerId="LiveId" clId="{82522948-DFB7-4D23-84C0-F0A245AB349D}" dt="2023-03-28T18:47:14.552" v="115" actId="1076"/>
          <ac:spMkLst>
            <pc:docMk/>
            <pc:sldMk cId="0" sldId="292"/>
            <ac:spMk id="6" creationId="{087C579E-ADB5-B4F4-DEEF-2295A257B966}"/>
          </ac:spMkLst>
        </pc:spChg>
        <pc:spChg chg="add mod">
          <ac:chgData name="Lucie" userId="ed11831accd60219" providerId="LiveId" clId="{82522948-DFB7-4D23-84C0-F0A245AB349D}" dt="2023-03-28T18:47:24.179" v="116" actId="1076"/>
          <ac:spMkLst>
            <pc:docMk/>
            <pc:sldMk cId="0" sldId="292"/>
            <ac:spMk id="7" creationId="{B15A1999-4A87-CF31-4B03-2D88BB0D575B}"/>
          </ac:spMkLst>
        </pc:spChg>
        <pc:picChg chg="mod">
          <ac:chgData name="Lucie" userId="ed11831accd60219" providerId="LiveId" clId="{82522948-DFB7-4D23-84C0-F0A245AB349D}" dt="2023-03-28T18:46:13.871" v="111" actId="1076"/>
          <ac:picMkLst>
            <pc:docMk/>
            <pc:sldMk cId="0" sldId="292"/>
            <ac:picMk id="2" creationId="{7C67D38D-1317-2BD6-0AA0-BF8EDADA13A4}"/>
          </ac:picMkLst>
        </pc:picChg>
        <pc:picChg chg="add mod">
          <ac:chgData name="Lucie" userId="ed11831accd60219" providerId="LiveId" clId="{82522948-DFB7-4D23-84C0-F0A245AB349D}" dt="2023-03-28T18:46:29.490" v="113" actId="1076"/>
          <ac:picMkLst>
            <pc:docMk/>
            <pc:sldMk cId="0" sldId="292"/>
            <ac:picMk id="3" creationId="{64D4FF3B-0032-18C3-0106-C03B5F30E2A3}"/>
          </ac:picMkLst>
        </pc:picChg>
        <pc:picChg chg="add mod">
          <ac:chgData name="Lucie" userId="ed11831accd60219" providerId="LiveId" clId="{82522948-DFB7-4D23-84C0-F0A245AB349D}" dt="2023-03-28T18:46:29.490" v="113" actId="1076"/>
          <ac:picMkLst>
            <pc:docMk/>
            <pc:sldMk cId="0" sldId="292"/>
            <ac:picMk id="4" creationId="{F06AAAB2-3406-A3D6-8EB7-2558DAA81180}"/>
          </ac:picMkLst>
        </pc:picChg>
        <pc:cxnChg chg="add mod">
          <ac:chgData name="Lucie" userId="ed11831accd60219" providerId="LiveId" clId="{82522948-DFB7-4D23-84C0-F0A245AB349D}" dt="2023-03-28T18:48:20.821" v="120" actId="14100"/>
          <ac:cxnSpMkLst>
            <pc:docMk/>
            <pc:sldMk cId="0" sldId="292"/>
            <ac:cxnSpMk id="8" creationId="{519A2E83-B13C-0C35-B500-36D79D54E1A7}"/>
          </ac:cxnSpMkLst>
        </pc:cxnChg>
        <pc:cxnChg chg="add mod">
          <ac:chgData name="Lucie" userId="ed11831accd60219" providerId="LiveId" clId="{82522948-DFB7-4D23-84C0-F0A245AB349D}" dt="2023-03-28T18:48:33.081" v="122" actId="14100"/>
          <ac:cxnSpMkLst>
            <pc:docMk/>
            <pc:sldMk cId="0" sldId="292"/>
            <ac:cxnSpMk id="9" creationId="{DC82A69A-09FC-88D9-01C6-09585E6AC31D}"/>
          </ac:cxnSpMkLst>
        </pc:cxnChg>
        <pc:cxnChg chg="add mod">
          <ac:chgData name="Lucie" userId="ed11831accd60219" providerId="LiveId" clId="{82522948-DFB7-4D23-84C0-F0A245AB349D}" dt="2023-03-28T18:47:54.897" v="118" actId="14100"/>
          <ac:cxnSpMkLst>
            <pc:docMk/>
            <pc:sldMk cId="0" sldId="292"/>
            <ac:cxnSpMk id="10" creationId="{8B0C6200-0266-E13A-17FE-1B6DB1D546F5}"/>
          </ac:cxnSpMkLst>
        </pc:cxnChg>
        <pc:cxnChg chg="add mod">
          <ac:chgData name="Lucie" userId="ed11831accd60219" providerId="LiveId" clId="{82522948-DFB7-4D23-84C0-F0A245AB349D}" dt="2023-03-28T18:48:57.071" v="126" actId="14100"/>
          <ac:cxnSpMkLst>
            <pc:docMk/>
            <pc:sldMk cId="0" sldId="292"/>
            <ac:cxnSpMk id="14" creationId="{DCFD8DEB-0DD2-D324-0263-D37CA564F903}"/>
          </ac:cxnSpMkLst>
        </pc:cxnChg>
      </pc:sldChg>
      <pc:sldChg chg="addSp delSp modSp mod">
        <pc:chgData name="Lucie" userId="ed11831accd60219" providerId="LiveId" clId="{82522948-DFB7-4D23-84C0-F0A245AB349D}" dt="2023-03-28T19:02:24.790" v="206" actId="14100"/>
        <pc:sldMkLst>
          <pc:docMk/>
          <pc:sldMk cId="0" sldId="293"/>
        </pc:sldMkLst>
        <pc:spChg chg="add mod">
          <ac:chgData name="Lucie" userId="ed11831accd60219" providerId="LiveId" clId="{82522948-DFB7-4D23-84C0-F0A245AB349D}" dt="2023-03-28T18:54:11.805" v="150" actId="1076"/>
          <ac:spMkLst>
            <pc:docMk/>
            <pc:sldMk cId="0" sldId="293"/>
            <ac:spMk id="7" creationId="{E48E5FA0-01D6-B746-D98C-47E4403357EE}"/>
          </ac:spMkLst>
        </pc:spChg>
        <pc:spChg chg="del mod">
          <ac:chgData name="Lucie" userId="ed11831accd60219" providerId="LiveId" clId="{82522948-DFB7-4D23-84C0-F0A245AB349D}" dt="2023-03-28T18:54:07.242" v="148" actId="478"/>
          <ac:spMkLst>
            <pc:docMk/>
            <pc:sldMk cId="0" sldId="293"/>
            <ac:spMk id="8" creationId="{DF84835E-D3D5-4931-B04E-6AFE8D4F0614}"/>
          </ac:spMkLst>
        </pc:spChg>
        <pc:spChg chg="add mod">
          <ac:chgData name="Lucie" userId="ed11831accd60219" providerId="LiveId" clId="{82522948-DFB7-4D23-84C0-F0A245AB349D}" dt="2023-03-28T18:57:03.661" v="166" actId="1076"/>
          <ac:spMkLst>
            <pc:docMk/>
            <pc:sldMk cId="0" sldId="293"/>
            <ac:spMk id="10" creationId="{C713AB7F-CB74-D1EB-A4D7-C45DD0963F5A}"/>
          </ac:spMkLst>
        </pc:spChg>
        <pc:spChg chg="add mod">
          <ac:chgData name="Lucie" userId="ed11831accd60219" providerId="LiveId" clId="{82522948-DFB7-4D23-84C0-F0A245AB349D}" dt="2023-03-28T18:56:59.828" v="165" actId="1076"/>
          <ac:spMkLst>
            <pc:docMk/>
            <pc:sldMk cId="0" sldId="293"/>
            <ac:spMk id="11" creationId="{ABEA729F-4461-1153-8B9A-0F09BAFB90D5}"/>
          </ac:spMkLst>
        </pc:spChg>
        <pc:picChg chg="mod">
          <ac:chgData name="Lucie" userId="ed11831accd60219" providerId="LiveId" clId="{82522948-DFB7-4D23-84C0-F0A245AB349D}" dt="2023-03-28T18:51:33.854" v="132" actId="14100"/>
          <ac:picMkLst>
            <pc:docMk/>
            <pc:sldMk cId="0" sldId="293"/>
            <ac:picMk id="2" creationId="{8FC58FD9-3E9C-E022-E4B8-C8F5AB2D2ADA}"/>
          </ac:picMkLst>
        </pc:picChg>
        <pc:picChg chg="add mod">
          <ac:chgData name="Lucie" userId="ed11831accd60219" providerId="LiveId" clId="{82522948-DFB7-4D23-84C0-F0A245AB349D}" dt="2023-03-28T18:56:10.546" v="161" actId="1076"/>
          <ac:picMkLst>
            <pc:docMk/>
            <pc:sldMk cId="0" sldId="293"/>
            <ac:picMk id="4" creationId="{1898CB5B-CE38-3EFA-E2C6-AA5B4995FE88}"/>
          </ac:picMkLst>
        </pc:picChg>
        <pc:picChg chg="add mod">
          <ac:chgData name="Lucie" userId="ed11831accd60219" providerId="LiveId" clId="{82522948-DFB7-4D23-84C0-F0A245AB349D}" dt="2023-03-28T18:56:06.313" v="160" actId="1076"/>
          <ac:picMkLst>
            <pc:docMk/>
            <pc:sldMk cId="0" sldId="293"/>
            <ac:picMk id="6" creationId="{249F5341-A37E-89FF-498D-475FD37C9D99}"/>
          </ac:picMkLst>
        </pc:picChg>
        <pc:picChg chg="add mod">
          <ac:chgData name="Lucie" userId="ed11831accd60219" providerId="LiveId" clId="{82522948-DFB7-4D23-84C0-F0A245AB349D}" dt="2023-03-28T18:54:11.805" v="150" actId="1076"/>
          <ac:picMkLst>
            <pc:docMk/>
            <pc:sldMk cId="0" sldId="293"/>
            <ac:picMk id="9" creationId="{955630A1-F035-A415-DB07-451AB7BFD81D}"/>
          </ac:picMkLst>
        </pc:picChg>
        <pc:picChg chg="del mod">
          <ac:chgData name="Lucie" userId="ed11831accd60219" providerId="LiveId" clId="{82522948-DFB7-4D23-84C0-F0A245AB349D}" dt="2023-03-28T18:54:07.242" v="148" actId="478"/>
          <ac:picMkLst>
            <pc:docMk/>
            <pc:sldMk cId="0" sldId="293"/>
            <ac:picMk id="46083" creationId="{58CA7AB4-AD4D-4484-8835-01142E66085C}"/>
          </ac:picMkLst>
        </pc:picChg>
        <pc:cxnChg chg="add del mod">
          <ac:chgData name="Lucie" userId="ed11831accd60219" providerId="LiveId" clId="{82522948-DFB7-4D23-84C0-F0A245AB349D}" dt="2023-03-28T18:58:09.107" v="173" actId="478"/>
          <ac:cxnSpMkLst>
            <pc:docMk/>
            <pc:sldMk cId="0" sldId="293"/>
            <ac:cxnSpMk id="12" creationId="{F7C5CA79-031F-1872-3C82-DAA8CB2EC15D}"/>
          </ac:cxnSpMkLst>
        </pc:cxnChg>
        <pc:cxnChg chg="add mod">
          <ac:chgData name="Lucie" userId="ed11831accd60219" providerId="LiveId" clId="{82522948-DFB7-4D23-84C0-F0A245AB349D}" dt="2023-03-28T18:56:52.052" v="164"/>
          <ac:cxnSpMkLst>
            <pc:docMk/>
            <pc:sldMk cId="0" sldId="293"/>
            <ac:cxnSpMk id="13" creationId="{850C599E-69F2-151B-F4DF-704E78B1DC8D}"/>
          </ac:cxnSpMkLst>
        </pc:cxnChg>
        <pc:cxnChg chg="add mod">
          <ac:chgData name="Lucie" userId="ed11831accd60219" providerId="LiveId" clId="{82522948-DFB7-4D23-84C0-F0A245AB349D}" dt="2023-03-28T18:57:39.091" v="170" actId="14100"/>
          <ac:cxnSpMkLst>
            <pc:docMk/>
            <pc:sldMk cId="0" sldId="293"/>
            <ac:cxnSpMk id="14" creationId="{99492F96-3CBE-1FA8-0C96-0342B79354E0}"/>
          </ac:cxnSpMkLst>
        </pc:cxnChg>
        <pc:cxnChg chg="add mod">
          <ac:chgData name="Lucie" userId="ed11831accd60219" providerId="LiveId" clId="{82522948-DFB7-4D23-84C0-F0A245AB349D}" dt="2023-03-28T18:58:01.828" v="172" actId="14100"/>
          <ac:cxnSpMkLst>
            <pc:docMk/>
            <pc:sldMk cId="0" sldId="293"/>
            <ac:cxnSpMk id="15" creationId="{1F04F7E4-8B12-7575-5CBA-79AC09DEA7B1}"/>
          </ac:cxnSpMkLst>
        </pc:cxnChg>
        <pc:cxnChg chg="add mod">
          <ac:chgData name="Lucie" userId="ed11831accd60219" providerId="LiveId" clId="{82522948-DFB7-4D23-84C0-F0A245AB349D}" dt="2023-03-28T18:57:31.776" v="168" actId="14100"/>
          <ac:cxnSpMkLst>
            <pc:docMk/>
            <pc:sldMk cId="0" sldId="293"/>
            <ac:cxnSpMk id="16" creationId="{DCFA704E-B044-2F05-770B-10E6DD43269D}"/>
          </ac:cxnSpMkLst>
        </pc:cxnChg>
        <pc:cxnChg chg="add del mod">
          <ac:chgData name="Lucie" userId="ed11831accd60219" providerId="LiveId" clId="{82522948-DFB7-4D23-84C0-F0A245AB349D}" dt="2023-03-28T19:01:59.205" v="199" actId="478"/>
          <ac:cxnSpMkLst>
            <pc:docMk/>
            <pc:sldMk cId="0" sldId="293"/>
            <ac:cxnSpMk id="20" creationId="{318468E3-AC8D-3A8B-7C4D-7850C29F89F8}"/>
          </ac:cxnSpMkLst>
        </pc:cxnChg>
        <pc:cxnChg chg="add mod">
          <ac:chgData name="Lucie" userId="ed11831accd60219" providerId="LiveId" clId="{82522948-DFB7-4D23-84C0-F0A245AB349D}" dt="2023-03-28T19:01:45.412" v="196" actId="14100"/>
          <ac:cxnSpMkLst>
            <pc:docMk/>
            <pc:sldMk cId="0" sldId="293"/>
            <ac:cxnSpMk id="21" creationId="{9058FACC-BE7B-8CB1-EBB2-D57EFDA92C43}"/>
          </ac:cxnSpMkLst>
        </pc:cxnChg>
        <pc:cxnChg chg="add mod">
          <ac:chgData name="Lucie" userId="ed11831accd60219" providerId="LiveId" clId="{82522948-DFB7-4D23-84C0-F0A245AB349D}" dt="2023-03-28T19:01:36.376" v="194" actId="14100"/>
          <ac:cxnSpMkLst>
            <pc:docMk/>
            <pc:sldMk cId="0" sldId="293"/>
            <ac:cxnSpMk id="22" creationId="{EF2C5839-5BB5-99AD-2D81-0009E8DDB910}"/>
          </ac:cxnSpMkLst>
        </pc:cxnChg>
        <pc:cxnChg chg="add mod">
          <ac:chgData name="Lucie" userId="ed11831accd60219" providerId="LiveId" clId="{82522948-DFB7-4D23-84C0-F0A245AB349D}" dt="2023-03-28T19:01:56.803" v="198" actId="14100"/>
          <ac:cxnSpMkLst>
            <pc:docMk/>
            <pc:sldMk cId="0" sldId="293"/>
            <ac:cxnSpMk id="23" creationId="{75FC45C6-E8A6-519C-70F8-6351A19C2A8B}"/>
          </ac:cxnSpMkLst>
        </pc:cxnChg>
        <pc:cxnChg chg="add del mod">
          <ac:chgData name="Lucie" userId="ed11831accd60219" providerId="LiveId" clId="{82522948-DFB7-4D23-84C0-F0A245AB349D}" dt="2023-03-28T19:02:02.277" v="200" actId="478"/>
          <ac:cxnSpMkLst>
            <pc:docMk/>
            <pc:sldMk cId="0" sldId="293"/>
            <ac:cxnSpMk id="24" creationId="{5196CE26-E710-5777-C796-943C6C53A124}"/>
          </ac:cxnSpMkLst>
        </pc:cxnChg>
        <pc:cxnChg chg="add del mod">
          <ac:chgData name="Lucie" userId="ed11831accd60219" providerId="LiveId" clId="{82522948-DFB7-4D23-84C0-F0A245AB349D}" dt="2023-03-28T19:01:24.307" v="192" actId="478"/>
          <ac:cxnSpMkLst>
            <pc:docMk/>
            <pc:sldMk cId="0" sldId="293"/>
            <ac:cxnSpMk id="25" creationId="{D393DE1A-6D3F-BAED-4AAB-2292C0F5B969}"/>
          </ac:cxnSpMkLst>
        </pc:cxnChg>
        <pc:cxnChg chg="add del mod">
          <ac:chgData name="Lucie" userId="ed11831accd60219" providerId="LiveId" clId="{82522948-DFB7-4D23-84C0-F0A245AB349D}" dt="2023-03-28T19:02:12.085" v="203" actId="478"/>
          <ac:cxnSpMkLst>
            <pc:docMk/>
            <pc:sldMk cId="0" sldId="293"/>
            <ac:cxnSpMk id="29" creationId="{17BEA90B-2C99-6D9D-3EBB-B59A191BE650}"/>
          </ac:cxnSpMkLst>
        </pc:cxnChg>
        <pc:cxnChg chg="add mod">
          <ac:chgData name="Lucie" userId="ed11831accd60219" providerId="LiveId" clId="{82522948-DFB7-4D23-84C0-F0A245AB349D}" dt="2023-03-28T19:02:24.790" v="206" actId="14100"/>
          <ac:cxnSpMkLst>
            <pc:docMk/>
            <pc:sldMk cId="0" sldId="293"/>
            <ac:cxnSpMk id="30" creationId="{87E24EB4-D437-3830-70E9-C432702989D1}"/>
          </ac:cxnSpMkLst>
        </pc:cxnChg>
      </pc:sldChg>
      <pc:sldChg chg="addSp delSp modSp mod">
        <pc:chgData name="Lucie" userId="ed11831accd60219" providerId="LiveId" clId="{82522948-DFB7-4D23-84C0-F0A245AB349D}" dt="2023-03-28T19:00:03.925" v="187" actId="478"/>
        <pc:sldMkLst>
          <pc:docMk/>
          <pc:sldMk cId="0" sldId="294"/>
        </pc:sldMkLst>
        <pc:spChg chg="add mod">
          <ac:chgData name="Lucie" userId="ed11831accd60219" providerId="LiveId" clId="{82522948-DFB7-4D23-84C0-F0A245AB349D}" dt="2023-03-28T18:54:24.481" v="152" actId="1076"/>
          <ac:spMkLst>
            <pc:docMk/>
            <pc:sldMk cId="0" sldId="294"/>
            <ac:spMk id="5" creationId="{76F459F9-7EA0-E4F3-0167-1D6C4CB14C50}"/>
          </ac:spMkLst>
        </pc:spChg>
        <pc:spChg chg="add mod">
          <ac:chgData name="Lucie" userId="ed11831accd60219" providerId="LiveId" clId="{82522948-DFB7-4D23-84C0-F0A245AB349D}" dt="2023-03-28T18:58:57.516" v="176" actId="1076"/>
          <ac:spMkLst>
            <pc:docMk/>
            <pc:sldMk cId="0" sldId="294"/>
            <ac:spMk id="8" creationId="{40AD7285-0CD0-9C3F-82D3-41E13B09F7AF}"/>
          </ac:spMkLst>
        </pc:spChg>
        <pc:spChg chg="add mod">
          <ac:chgData name="Lucie" userId="ed11831accd60219" providerId="LiveId" clId="{82522948-DFB7-4D23-84C0-F0A245AB349D}" dt="2023-03-28T18:58:53.082" v="175" actId="1076"/>
          <ac:spMkLst>
            <pc:docMk/>
            <pc:sldMk cId="0" sldId="294"/>
            <ac:spMk id="9" creationId="{4AE6FE85-826C-B539-F0CF-B8A062F45282}"/>
          </ac:spMkLst>
        </pc:spChg>
        <pc:spChg chg="del mod">
          <ac:chgData name="Lucie" userId="ed11831accd60219" providerId="LiveId" clId="{82522948-DFB7-4D23-84C0-F0A245AB349D}" dt="2023-03-28T18:54:17.392" v="151" actId="478"/>
          <ac:spMkLst>
            <pc:docMk/>
            <pc:sldMk cId="0" sldId="294"/>
            <ac:spMk id="47106" creationId="{120BFBFA-91FB-4F03-971C-E58007762CF9}"/>
          </ac:spMkLst>
        </pc:spChg>
        <pc:picChg chg="mod">
          <ac:chgData name="Lucie" userId="ed11831accd60219" providerId="LiveId" clId="{82522948-DFB7-4D23-84C0-F0A245AB349D}" dt="2023-03-28T18:55:06.507" v="158" actId="14100"/>
          <ac:picMkLst>
            <pc:docMk/>
            <pc:sldMk cId="0" sldId="294"/>
            <ac:picMk id="2" creationId="{B3EF6161-8FEF-AFF4-1471-4C8DF54BFB00}"/>
          </ac:picMkLst>
        </pc:picChg>
        <pc:picChg chg="add mod">
          <ac:chgData name="Lucie" userId="ed11831accd60219" providerId="LiveId" clId="{82522948-DFB7-4D23-84C0-F0A245AB349D}" dt="2023-03-28T18:54:24.481" v="152" actId="1076"/>
          <ac:picMkLst>
            <pc:docMk/>
            <pc:sldMk cId="0" sldId="294"/>
            <ac:picMk id="3" creationId="{96820192-B176-162F-E430-CCE0C66DFAC0}"/>
          </ac:picMkLst>
        </pc:picChg>
        <pc:picChg chg="del">
          <ac:chgData name="Lucie" userId="ed11831accd60219" providerId="LiveId" clId="{82522948-DFB7-4D23-84C0-F0A245AB349D}" dt="2023-03-28T18:54:17.392" v="151" actId="478"/>
          <ac:picMkLst>
            <pc:docMk/>
            <pc:sldMk cId="0" sldId="294"/>
            <ac:picMk id="4" creationId="{10813D85-CF1D-4493-BB1D-6F40DFDB2898}"/>
          </ac:picMkLst>
        </pc:picChg>
        <pc:picChg chg="add mod">
          <ac:chgData name="Lucie" userId="ed11831accd60219" providerId="LiveId" clId="{82522948-DFB7-4D23-84C0-F0A245AB349D}" dt="2023-03-28T18:56:20.322" v="162" actId="1076"/>
          <ac:picMkLst>
            <pc:docMk/>
            <pc:sldMk cId="0" sldId="294"/>
            <ac:picMk id="6" creationId="{92405AA9-AA20-7D3D-FD84-3FD14F315DA8}"/>
          </ac:picMkLst>
        </pc:picChg>
        <pc:picChg chg="add mod">
          <ac:chgData name="Lucie" userId="ed11831accd60219" providerId="LiveId" clId="{82522948-DFB7-4D23-84C0-F0A245AB349D}" dt="2023-03-28T18:56:23.808" v="163" actId="1076"/>
          <ac:picMkLst>
            <pc:docMk/>
            <pc:sldMk cId="0" sldId="294"/>
            <ac:picMk id="7" creationId="{E7CE23C9-2050-793D-CAC3-4D1E93AD74FD}"/>
          </ac:picMkLst>
        </pc:picChg>
        <pc:cxnChg chg="add mod">
          <ac:chgData name="Lucie" userId="ed11831accd60219" providerId="LiveId" clId="{82522948-DFB7-4D23-84C0-F0A245AB349D}" dt="2023-03-28T18:59:35.502" v="182" actId="14100"/>
          <ac:cxnSpMkLst>
            <pc:docMk/>
            <pc:sldMk cId="0" sldId="294"/>
            <ac:cxnSpMk id="10" creationId="{EF0C52FF-83DF-4ADA-A790-C3A60491CF9A}"/>
          </ac:cxnSpMkLst>
        </pc:cxnChg>
        <pc:cxnChg chg="add del mod">
          <ac:chgData name="Lucie" userId="ed11831accd60219" providerId="LiveId" clId="{82522948-DFB7-4D23-84C0-F0A245AB349D}" dt="2023-03-28T18:59:24.252" v="180" actId="478"/>
          <ac:cxnSpMkLst>
            <pc:docMk/>
            <pc:sldMk cId="0" sldId="294"/>
            <ac:cxnSpMk id="11" creationId="{199CE953-5DF0-0F2A-0D06-1B6638490C1B}"/>
          </ac:cxnSpMkLst>
        </pc:cxnChg>
        <pc:cxnChg chg="add mod">
          <ac:chgData name="Lucie" userId="ed11831accd60219" providerId="LiveId" clId="{82522948-DFB7-4D23-84C0-F0A245AB349D}" dt="2023-03-28T18:59:13.464" v="178" actId="14100"/>
          <ac:cxnSpMkLst>
            <pc:docMk/>
            <pc:sldMk cId="0" sldId="294"/>
            <ac:cxnSpMk id="12" creationId="{3A976A15-FC62-2E6F-322E-2BE1C7FE453E}"/>
          </ac:cxnSpMkLst>
        </pc:cxnChg>
        <pc:cxnChg chg="add del mod">
          <ac:chgData name="Lucie" userId="ed11831accd60219" providerId="LiveId" clId="{82522948-DFB7-4D23-84C0-F0A245AB349D}" dt="2023-03-28T19:00:03.925" v="187" actId="478"/>
          <ac:cxnSpMkLst>
            <pc:docMk/>
            <pc:sldMk cId="0" sldId="294"/>
            <ac:cxnSpMk id="13" creationId="{C6152743-88EF-98EA-6405-5032E15205FB}"/>
          </ac:cxnSpMkLst>
        </pc:cxnChg>
        <pc:cxnChg chg="add mod">
          <ac:chgData name="Lucie" userId="ed11831accd60219" providerId="LiveId" clId="{82522948-DFB7-4D23-84C0-F0A245AB349D}" dt="2023-03-28T18:59:59.170" v="186" actId="14100"/>
          <ac:cxnSpMkLst>
            <pc:docMk/>
            <pc:sldMk cId="0" sldId="294"/>
            <ac:cxnSpMk id="14" creationId="{E9C2E2FE-A46D-B290-3E51-89126E0AB160}"/>
          </ac:cxnSpMkLst>
        </pc:cxnChg>
      </pc:sldChg>
      <pc:sldChg chg="addSp delSp add del mod">
        <pc:chgData name="Lucie" userId="ed11831accd60219" providerId="LiveId" clId="{82522948-DFB7-4D23-84C0-F0A245AB349D}" dt="2023-03-28T20:19:24.337" v="258" actId="47"/>
        <pc:sldMkLst>
          <pc:docMk/>
          <pc:sldMk cId="0" sldId="309"/>
        </pc:sldMkLst>
        <pc:picChg chg="add del">
          <ac:chgData name="Lucie" userId="ed11831accd60219" providerId="LiveId" clId="{82522948-DFB7-4D23-84C0-F0A245AB349D}" dt="2023-03-28T18:31:42.793" v="19" actId="21"/>
          <ac:picMkLst>
            <pc:docMk/>
            <pc:sldMk cId="0" sldId="309"/>
            <ac:picMk id="5" creationId="{44AA8629-634E-4C40-EE94-74B8617B9577}"/>
          </ac:picMkLst>
        </pc:picChg>
      </pc:sldChg>
      <pc:sldChg chg="addSp modSp mod">
        <pc:chgData name="Lucie" userId="ed11831accd60219" providerId="LiveId" clId="{82522948-DFB7-4D23-84C0-F0A245AB349D}" dt="2023-03-28T19:18:02.288" v="220" actId="1035"/>
        <pc:sldMkLst>
          <pc:docMk/>
          <pc:sldMk cId="3883977756" sldId="350"/>
        </pc:sldMkLst>
        <pc:spChg chg="add mod">
          <ac:chgData name="Lucie" userId="ed11831accd60219" providerId="LiveId" clId="{82522948-DFB7-4D23-84C0-F0A245AB349D}" dt="2023-03-28T18:22:42.416" v="6" actId="1076"/>
          <ac:spMkLst>
            <pc:docMk/>
            <pc:sldMk cId="3883977756" sldId="350"/>
            <ac:spMk id="13" creationId="{C481C4B1-D839-5F9A-F2F9-138457E73290}"/>
          </ac:spMkLst>
        </pc:spChg>
        <pc:spChg chg="add mod">
          <ac:chgData name="Lucie" userId="ed11831accd60219" providerId="LiveId" clId="{82522948-DFB7-4D23-84C0-F0A245AB349D}" dt="2023-03-28T19:18:02.288" v="220" actId="1035"/>
          <ac:spMkLst>
            <pc:docMk/>
            <pc:sldMk cId="3883977756" sldId="350"/>
            <ac:spMk id="15" creationId="{34DF02A7-3C1F-861B-EB9F-1E55F64F134B}"/>
          </ac:spMkLst>
        </pc:spChg>
        <pc:picChg chg="mod">
          <ac:chgData name="Lucie" userId="ed11831accd60219" providerId="LiveId" clId="{82522948-DFB7-4D23-84C0-F0A245AB349D}" dt="2023-03-28T19:13:50.848" v="209" actId="1076"/>
          <ac:picMkLst>
            <pc:docMk/>
            <pc:sldMk cId="3883977756" sldId="350"/>
            <ac:picMk id="4" creationId="{DF2916F4-6DAD-4F9A-8E17-339217437C61}"/>
          </ac:picMkLst>
        </pc:picChg>
        <pc:cxnChg chg="add mod">
          <ac:chgData name="Lucie" userId="ed11831accd60219" providerId="LiveId" clId="{82522948-DFB7-4D23-84C0-F0A245AB349D}" dt="2023-03-28T18:23:01.471" v="7" actId="208"/>
          <ac:cxnSpMkLst>
            <pc:docMk/>
            <pc:sldMk cId="3883977756" sldId="350"/>
            <ac:cxnSpMk id="8" creationId="{85FE922E-4AC0-49B2-5F2A-1EE0D8194D75}"/>
          </ac:cxnSpMkLst>
        </pc:cxnChg>
        <pc:cxnChg chg="add mod">
          <ac:chgData name="Lucie" userId="ed11831accd60219" providerId="LiveId" clId="{82522948-DFB7-4D23-84C0-F0A245AB349D}" dt="2023-03-28T18:23:08.717" v="8" actId="14100"/>
          <ac:cxnSpMkLst>
            <pc:docMk/>
            <pc:sldMk cId="3883977756" sldId="350"/>
            <ac:cxnSpMk id="11" creationId="{8327AF16-3B62-F59F-416E-3C5571CB999C}"/>
          </ac:cxnSpMkLst>
        </pc:cxnChg>
        <pc:cxnChg chg="add mod">
          <ac:chgData name="Lucie" userId="ed11831accd60219" providerId="LiveId" clId="{82522948-DFB7-4D23-84C0-F0A245AB349D}" dt="2023-03-28T19:13:48.890" v="208" actId="14100"/>
          <ac:cxnSpMkLst>
            <pc:docMk/>
            <pc:sldMk cId="3883977756" sldId="350"/>
            <ac:cxnSpMk id="17" creationId="{45639425-DD8A-34B8-53B4-087117B62EB4}"/>
          </ac:cxnSpMkLst>
        </pc:cxnChg>
        <pc:cxnChg chg="add mod">
          <ac:chgData name="Lucie" userId="ed11831accd60219" providerId="LiveId" clId="{82522948-DFB7-4D23-84C0-F0A245AB349D}" dt="2023-03-28T18:26:34.808" v="15" actId="208"/>
          <ac:cxnSpMkLst>
            <pc:docMk/>
            <pc:sldMk cId="3883977756" sldId="350"/>
            <ac:cxnSpMk id="19" creationId="{7E9ADD08-61DC-CA89-34E0-E07A1E534C1D}"/>
          </ac:cxnSpMkLst>
        </pc:cxnChg>
        <pc:cxnChg chg="add mod">
          <ac:chgData name="Lucie" userId="ed11831accd60219" providerId="LiveId" clId="{82522948-DFB7-4D23-84C0-F0A245AB349D}" dt="2023-03-28T18:26:34.808" v="15" actId="208"/>
          <ac:cxnSpMkLst>
            <pc:docMk/>
            <pc:sldMk cId="3883977756" sldId="350"/>
            <ac:cxnSpMk id="21" creationId="{03873770-98C8-BA41-002E-BC06372B7429}"/>
          </ac:cxnSpMkLst>
        </pc:cxnChg>
      </pc:sldChg>
      <pc:sldChg chg="new del">
        <pc:chgData name="Lucie" userId="ed11831accd60219" providerId="LiveId" clId="{82522948-DFB7-4D23-84C0-F0A245AB349D}" dt="2023-03-28T20:10:36.014" v="226" actId="47"/>
        <pc:sldMkLst>
          <pc:docMk/>
          <pc:sldMk cId="2941486767" sldId="365"/>
        </pc:sldMkLst>
      </pc:sldChg>
      <pc:sldChg chg="new del">
        <pc:chgData name="Lucie" userId="ed11831accd60219" providerId="LiveId" clId="{82522948-DFB7-4D23-84C0-F0A245AB349D}" dt="2023-03-28T20:19:48.595" v="267" actId="47"/>
        <pc:sldMkLst>
          <pc:docMk/>
          <pc:sldMk cId="3903169752" sldId="365"/>
        </pc:sldMkLst>
      </pc:sldChg>
      <pc:sldChg chg="new del">
        <pc:chgData name="Lucie" userId="ed11831accd60219" providerId="LiveId" clId="{82522948-DFB7-4D23-84C0-F0A245AB349D}" dt="2023-03-28T20:19:48.595" v="267" actId="47"/>
        <pc:sldMkLst>
          <pc:docMk/>
          <pc:sldMk cId="376222151" sldId="366"/>
        </pc:sldMkLst>
      </pc:sldChg>
      <pc:sldChg chg="new del">
        <pc:chgData name="Lucie" userId="ed11831accd60219" providerId="LiveId" clId="{82522948-DFB7-4D23-84C0-F0A245AB349D}" dt="2023-03-28T20:19:48.595" v="267" actId="47"/>
        <pc:sldMkLst>
          <pc:docMk/>
          <pc:sldMk cId="1714430714" sldId="367"/>
        </pc:sldMkLst>
      </pc:sldChg>
      <pc:sldChg chg="new del">
        <pc:chgData name="Lucie" userId="ed11831accd60219" providerId="LiveId" clId="{82522948-DFB7-4D23-84C0-F0A245AB349D}" dt="2023-03-28T20:19:48.595" v="267" actId="47"/>
        <pc:sldMkLst>
          <pc:docMk/>
          <pc:sldMk cId="1863536031" sldId="368"/>
        </pc:sldMkLst>
      </pc:sldChg>
      <pc:sldChg chg="new del">
        <pc:chgData name="Lucie" userId="ed11831accd60219" providerId="LiveId" clId="{82522948-DFB7-4D23-84C0-F0A245AB349D}" dt="2023-03-28T20:19:48.595" v="267" actId="47"/>
        <pc:sldMkLst>
          <pc:docMk/>
          <pc:sldMk cId="3439763913" sldId="369"/>
        </pc:sldMkLst>
      </pc:sldChg>
      <pc:sldChg chg="new del">
        <pc:chgData name="Lucie" userId="ed11831accd60219" providerId="LiveId" clId="{82522948-DFB7-4D23-84C0-F0A245AB349D}" dt="2023-03-28T20:19:48.595" v="267" actId="47"/>
        <pc:sldMkLst>
          <pc:docMk/>
          <pc:sldMk cId="137504329" sldId="370"/>
        </pc:sldMkLst>
      </pc:sldChg>
      <pc:sldChg chg="new del">
        <pc:chgData name="Lucie" userId="ed11831accd60219" providerId="LiveId" clId="{82522948-DFB7-4D23-84C0-F0A245AB349D}" dt="2023-03-28T20:19:48.595" v="267" actId="47"/>
        <pc:sldMkLst>
          <pc:docMk/>
          <pc:sldMk cId="2796676484" sldId="371"/>
        </pc:sldMkLst>
      </pc:sldChg>
      <pc:sldChg chg="new del">
        <pc:chgData name="Lucie" userId="ed11831accd60219" providerId="LiveId" clId="{82522948-DFB7-4D23-84C0-F0A245AB349D}" dt="2023-03-28T20:19:48.595" v="267" actId="47"/>
        <pc:sldMkLst>
          <pc:docMk/>
          <pc:sldMk cId="3940131710" sldId="372"/>
        </pc:sldMkLst>
      </pc:sldChg>
      <pc:sldChg chg="new del">
        <pc:chgData name="Lucie" userId="ed11831accd60219" providerId="LiveId" clId="{82522948-DFB7-4D23-84C0-F0A245AB349D}" dt="2023-03-28T20:19:48.595" v="267" actId="47"/>
        <pc:sldMkLst>
          <pc:docMk/>
          <pc:sldMk cId="734864717" sldId="373"/>
        </pc:sldMkLst>
      </pc:sldChg>
      <pc:sldChg chg="new del">
        <pc:chgData name="Lucie" userId="ed11831accd60219" providerId="LiveId" clId="{82522948-DFB7-4D23-84C0-F0A245AB349D}" dt="2023-03-28T20:19:48.595" v="267" actId="47"/>
        <pc:sldMkLst>
          <pc:docMk/>
          <pc:sldMk cId="473811514" sldId="374"/>
        </pc:sldMkLst>
      </pc:sldChg>
      <pc:sldChg chg="new del">
        <pc:chgData name="Lucie" userId="ed11831accd60219" providerId="LiveId" clId="{82522948-DFB7-4D23-84C0-F0A245AB349D}" dt="2023-03-28T20:19:48.595" v="267" actId="47"/>
        <pc:sldMkLst>
          <pc:docMk/>
          <pc:sldMk cId="590798081" sldId="375"/>
        </pc:sldMkLst>
      </pc:sldChg>
      <pc:sldChg chg="new del">
        <pc:chgData name="Lucie" userId="ed11831accd60219" providerId="LiveId" clId="{82522948-DFB7-4D23-84C0-F0A245AB349D}" dt="2023-03-28T20:19:48.595" v="267" actId="47"/>
        <pc:sldMkLst>
          <pc:docMk/>
          <pc:sldMk cId="2789331068" sldId="376"/>
        </pc:sldMkLst>
      </pc:sldChg>
      <pc:sldChg chg="new del">
        <pc:chgData name="Lucie" userId="ed11831accd60219" providerId="LiveId" clId="{82522948-DFB7-4D23-84C0-F0A245AB349D}" dt="2023-03-28T20:19:38.933" v="266" actId="47"/>
        <pc:sldMkLst>
          <pc:docMk/>
          <pc:sldMk cId="3332371843" sldId="377"/>
        </pc:sldMkLst>
      </pc:sldChg>
      <pc:sldChg chg="new del">
        <pc:chgData name="Lucie" userId="ed11831accd60219" providerId="LiveId" clId="{82522948-DFB7-4D23-84C0-F0A245AB349D}" dt="2023-03-28T20:19:37.409" v="265" actId="47"/>
        <pc:sldMkLst>
          <pc:docMk/>
          <pc:sldMk cId="4211277222" sldId="378"/>
        </pc:sldMkLst>
      </pc:sldChg>
      <pc:sldChg chg="new del">
        <pc:chgData name="Lucie" userId="ed11831accd60219" providerId="LiveId" clId="{82522948-DFB7-4D23-84C0-F0A245AB349D}" dt="2023-03-28T20:19:36.052" v="264" actId="47"/>
        <pc:sldMkLst>
          <pc:docMk/>
          <pc:sldMk cId="3322355749" sldId="379"/>
        </pc:sldMkLst>
      </pc:sldChg>
      <pc:sldChg chg="new del">
        <pc:chgData name="Lucie" userId="ed11831accd60219" providerId="LiveId" clId="{82522948-DFB7-4D23-84C0-F0A245AB349D}" dt="2023-03-28T20:19:34.332" v="263" actId="47"/>
        <pc:sldMkLst>
          <pc:docMk/>
          <pc:sldMk cId="1111376494" sldId="380"/>
        </pc:sldMkLst>
      </pc:sldChg>
      <pc:sldChg chg="new del">
        <pc:chgData name="Lucie" userId="ed11831accd60219" providerId="LiveId" clId="{82522948-DFB7-4D23-84C0-F0A245AB349D}" dt="2023-03-28T20:19:32.950" v="262" actId="47"/>
        <pc:sldMkLst>
          <pc:docMk/>
          <pc:sldMk cId="4164493669" sldId="381"/>
        </pc:sldMkLst>
      </pc:sldChg>
      <pc:sldChg chg="new del">
        <pc:chgData name="Lucie" userId="ed11831accd60219" providerId="LiveId" clId="{82522948-DFB7-4D23-84C0-F0A245AB349D}" dt="2023-03-28T20:19:31.289" v="261" actId="47"/>
        <pc:sldMkLst>
          <pc:docMk/>
          <pc:sldMk cId="820953876" sldId="382"/>
        </pc:sldMkLst>
      </pc:sldChg>
      <pc:sldChg chg="new del">
        <pc:chgData name="Lucie" userId="ed11831accd60219" providerId="LiveId" clId="{82522948-DFB7-4D23-84C0-F0A245AB349D}" dt="2023-03-28T20:19:29.662" v="260" actId="47"/>
        <pc:sldMkLst>
          <pc:docMk/>
          <pc:sldMk cId="2598238592" sldId="383"/>
        </pc:sldMkLst>
      </pc:sldChg>
      <pc:sldChg chg="new del">
        <pc:chgData name="Lucie" userId="ed11831accd60219" providerId="LiveId" clId="{82522948-DFB7-4D23-84C0-F0A245AB349D}" dt="2023-03-28T20:19:27.556" v="259" actId="47"/>
        <pc:sldMkLst>
          <pc:docMk/>
          <pc:sldMk cId="2248626893" sldId="384"/>
        </pc:sldMkLst>
      </pc:sldChg>
      <pc:sldChg chg="new del">
        <pc:chgData name="Lucie" userId="ed11831accd60219" providerId="LiveId" clId="{82522948-DFB7-4D23-84C0-F0A245AB349D}" dt="2023-03-28T20:19:19.641" v="256" actId="47"/>
        <pc:sldMkLst>
          <pc:docMk/>
          <pc:sldMk cId="1130848536" sldId="385"/>
        </pc:sldMkLst>
      </pc:sldChg>
      <pc:sldChg chg="new del">
        <pc:chgData name="Lucie" userId="ed11831accd60219" providerId="LiveId" clId="{82522948-DFB7-4D23-84C0-F0A245AB349D}" dt="2023-03-28T20:19:18.160" v="255" actId="47"/>
        <pc:sldMkLst>
          <pc:docMk/>
          <pc:sldMk cId="1638892789" sldId="386"/>
        </pc:sldMkLst>
      </pc:sldChg>
      <pc:sldChg chg="new del">
        <pc:chgData name="Lucie" userId="ed11831accd60219" providerId="LiveId" clId="{82522948-DFB7-4D23-84C0-F0A245AB349D}" dt="2023-03-28T20:19:16.658" v="254" actId="47"/>
        <pc:sldMkLst>
          <pc:docMk/>
          <pc:sldMk cId="3343704062" sldId="387"/>
        </pc:sldMkLst>
      </pc:sldChg>
      <pc:sldChg chg="new del">
        <pc:chgData name="Lucie" userId="ed11831accd60219" providerId="LiveId" clId="{82522948-DFB7-4D23-84C0-F0A245AB349D}" dt="2023-03-28T20:19:14.493" v="253" actId="47"/>
        <pc:sldMkLst>
          <pc:docMk/>
          <pc:sldMk cId="2714787055" sldId="388"/>
        </pc:sldMkLst>
      </pc:sldChg>
      <pc:sldChg chg="new del">
        <pc:chgData name="Lucie" userId="ed11831accd60219" providerId="LiveId" clId="{82522948-DFB7-4D23-84C0-F0A245AB349D}" dt="2023-03-28T20:19:11.719" v="252" actId="47"/>
        <pc:sldMkLst>
          <pc:docMk/>
          <pc:sldMk cId="2257065182" sldId="3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BA1B6F-F3FA-4313-B7A4-3F0CFBE999E0}" type="datetimeFigureOut">
              <a:rPr lang="cs-CZ" smtClean="0"/>
              <a:t>29.03.2023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D85300-AF14-4849-867B-810E16A66436}" type="slidenum">
              <a:rPr lang="cs-CZ" smtClean="0"/>
              <a:t>‹#›</a:t>
            </a:fld>
            <a:endParaRPr lang="cs-CZ"/>
          </a:p>
        </p:txBody>
      </p:sp>
    </p:spTree>
    <p:extLst>
      <p:ext uri="{BB962C8B-B14F-4D97-AF65-F5344CB8AC3E}">
        <p14:creationId xmlns:p14="http://schemas.microsoft.com/office/powerpoint/2010/main" val="2139677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obrázek snímku 1">
            <a:extLst>
              <a:ext uri="{FF2B5EF4-FFF2-40B4-BE49-F238E27FC236}">
                <a16:creationId xmlns:a16="http://schemas.microsoft.com/office/drawing/2014/main" id="{823A5840-4E3C-466D-B8B2-C2C54F28318C}"/>
              </a:ext>
            </a:extLst>
          </p:cNvPr>
          <p:cNvSpPr>
            <a:spLocks noGrp="1" noRot="1" noChangeAspect="1" noChangeArrowheads="1" noTextEdit="1"/>
          </p:cNvSpPr>
          <p:nvPr>
            <p:ph type="sldImg"/>
          </p:nvPr>
        </p:nvSpPr>
        <p:spPr>
          <a:ln/>
        </p:spPr>
      </p:sp>
      <p:sp>
        <p:nvSpPr>
          <p:cNvPr id="40963" name="Zástupný symbol pro poznámky 2">
            <a:extLst>
              <a:ext uri="{FF2B5EF4-FFF2-40B4-BE49-F238E27FC236}">
                <a16:creationId xmlns:a16="http://schemas.microsoft.com/office/drawing/2014/main" id="{CE11FCDB-9DE0-4B9F-B966-8441F7B5C8A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a:p>
        </p:txBody>
      </p:sp>
      <p:sp>
        <p:nvSpPr>
          <p:cNvPr id="40964" name="Zástupný symbol pro číslo snímku 3">
            <a:extLst>
              <a:ext uri="{FF2B5EF4-FFF2-40B4-BE49-F238E27FC236}">
                <a16:creationId xmlns:a16="http://schemas.microsoft.com/office/drawing/2014/main" id="{19C51049-DA6C-49C3-BE96-BB1B8855BC1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36600" indent="-282575">
              <a:spcBef>
                <a:spcPct val="30000"/>
              </a:spcBef>
              <a:defRPr sz="1200">
                <a:solidFill>
                  <a:schemeClr val="tx1"/>
                </a:solidFill>
                <a:latin typeface="Arial" panose="020B0604020202020204" pitchFamily="34" charset="0"/>
                <a:cs typeface="Arial" panose="020B0604020202020204" pitchFamily="34" charset="0"/>
              </a:defRPr>
            </a:lvl2pPr>
            <a:lvl3pPr marL="1135063" indent="-227013">
              <a:spcBef>
                <a:spcPct val="30000"/>
              </a:spcBef>
              <a:defRPr sz="1200">
                <a:solidFill>
                  <a:schemeClr val="tx1"/>
                </a:solidFill>
                <a:latin typeface="Arial" panose="020B0604020202020204" pitchFamily="34" charset="0"/>
                <a:cs typeface="Arial" panose="020B0604020202020204" pitchFamily="34" charset="0"/>
              </a:defRPr>
            </a:lvl3pPr>
            <a:lvl4pPr marL="1589088" indent="-227013">
              <a:spcBef>
                <a:spcPct val="30000"/>
              </a:spcBef>
              <a:defRPr sz="1200">
                <a:solidFill>
                  <a:schemeClr val="tx1"/>
                </a:solidFill>
                <a:latin typeface="Arial" panose="020B0604020202020204" pitchFamily="34" charset="0"/>
                <a:cs typeface="Arial" panose="020B0604020202020204" pitchFamily="34" charset="0"/>
              </a:defRPr>
            </a:lvl4pPr>
            <a:lvl5pPr marL="2043113" indent="-227013">
              <a:spcBef>
                <a:spcPct val="30000"/>
              </a:spcBef>
              <a:defRPr sz="1200">
                <a:solidFill>
                  <a:schemeClr val="tx1"/>
                </a:solidFill>
                <a:latin typeface="Arial" panose="020B0604020202020204" pitchFamily="34" charset="0"/>
                <a:cs typeface="Arial" panose="020B0604020202020204" pitchFamily="34" charset="0"/>
              </a:defRPr>
            </a:lvl5pPr>
            <a:lvl6pPr marL="25003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575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147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719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C3B02B9-16D4-40E2-8A9C-20AE4F3E8A92}" type="slidenum">
              <a:rPr lang="cs-CZ" altLang="cs-CZ" smtClean="0"/>
              <a:pPr>
                <a:spcBef>
                  <a:spcPct val="0"/>
                </a:spcBef>
              </a:pPr>
              <a:t>1</a:t>
            </a:fld>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a:extLst>
              <a:ext uri="{FF2B5EF4-FFF2-40B4-BE49-F238E27FC236}">
                <a16:creationId xmlns:a16="http://schemas.microsoft.com/office/drawing/2014/main" id="{F8C74FDF-70A9-457A-BAC6-2736B90B2AE7}"/>
              </a:ext>
            </a:extLst>
          </p:cNvPr>
          <p:cNvSpPr>
            <a:spLocks noGrp="1" noRot="1" noChangeAspect="1" noChangeArrowheads="1" noTextEdit="1"/>
          </p:cNvSpPr>
          <p:nvPr>
            <p:ph type="sldImg"/>
          </p:nvPr>
        </p:nvSpPr>
        <p:spPr>
          <a:ln/>
        </p:spPr>
      </p:sp>
      <p:sp>
        <p:nvSpPr>
          <p:cNvPr id="51203" name="Zástupný symbol pro poznámky 2">
            <a:extLst>
              <a:ext uri="{FF2B5EF4-FFF2-40B4-BE49-F238E27FC236}">
                <a16:creationId xmlns:a16="http://schemas.microsoft.com/office/drawing/2014/main" id="{D07AB98F-8CD9-4882-BB49-9AD2D390CBD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a:p>
        </p:txBody>
      </p:sp>
      <p:sp>
        <p:nvSpPr>
          <p:cNvPr id="51204" name="Zástupný symbol pro číslo snímku 3">
            <a:extLst>
              <a:ext uri="{FF2B5EF4-FFF2-40B4-BE49-F238E27FC236}">
                <a16:creationId xmlns:a16="http://schemas.microsoft.com/office/drawing/2014/main" id="{D16D18EE-F949-4E3D-BA0A-DF342938787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36600" indent="-282575">
              <a:spcBef>
                <a:spcPct val="30000"/>
              </a:spcBef>
              <a:defRPr sz="1200">
                <a:solidFill>
                  <a:schemeClr val="tx1"/>
                </a:solidFill>
                <a:latin typeface="Arial" panose="020B0604020202020204" pitchFamily="34" charset="0"/>
                <a:cs typeface="Arial" panose="020B0604020202020204" pitchFamily="34" charset="0"/>
              </a:defRPr>
            </a:lvl2pPr>
            <a:lvl3pPr marL="1135063" indent="-227013">
              <a:spcBef>
                <a:spcPct val="30000"/>
              </a:spcBef>
              <a:defRPr sz="1200">
                <a:solidFill>
                  <a:schemeClr val="tx1"/>
                </a:solidFill>
                <a:latin typeface="Arial" panose="020B0604020202020204" pitchFamily="34" charset="0"/>
                <a:cs typeface="Arial" panose="020B0604020202020204" pitchFamily="34" charset="0"/>
              </a:defRPr>
            </a:lvl3pPr>
            <a:lvl4pPr marL="1589088" indent="-227013">
              <a:spcBef>
                <a:spcPct val="30000"/>
              </a:spcBef>
              <a:defRPr sz="1200">
                <a:solidFill>
                  <a:schemeClr val="tx1"/>
                </a:solidFill>
                <a:latin typeface="Arial" panose="020B0604020202020204" pitchFamily="34" charset="0"/>
                <a:cs typeface="Arial" panose="020B0604020202020204" pitchFamily="34" charset="0"/>
              </a:defRPr>
            </a:lvl4pPr>
            <a:lvl5pPr marL="2043113" indent="-227013">
              <a:spcBef>
                <a:spcPct val="30000"/>
              </a:spcBef>
              <a:defRPr sz="1200">
                <a:solidFill>
                  <a:schemeClr val="tx1"/>
                </a:solidFill>
                <a:latin typeface="Arial" panose="020B0604020202020204" pitchFamily="34" charset="0"/>
                <a:cs typeface="Arial" panose="020B0604020202020204" pitchFamily="34" charset="0"/>
              </a:defRPr>
            </a:lvl5pPr>
            <a:lvl6pPr marL="25003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575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147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719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13C070A-A4AC-4DAF-9CC6-40875671F0BC}" type="slidenum">
              <a:rPr lang="cs-CZ" altLang="cs-CZ" smtClean="0"/>
              <a:pPr>
                <a:spcBef>
                  <a:spcPct val="0"/>
                </a:spcBef>
              </a:pPr>
              <a:t>2</a:t>
            </a:fld>
            <a:endParaRPr lang="cs-CZ"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obrázek snímku 1">
            <a:extLst>
              <a:ext uri="{FF2B5EF4-FFF2-40B4-BE49-F238E27FC236}">
                <a16:creationId xmlns:a16="http://schemas.microsoft.com/office/drawing/2014/main" id="{5B65BC58-0226-453E-AB0B-2008120297C7}"/>
              </a:ext>
            </a:extLst>
          </p:cNvPr>
          <p:cNvSpPr>
            <a:spLocks noGrp="1" noRot="1" noChangeAspect="1" noChangeArrowheads="1" noTextEdit="1"/>
          </p:cNvSpPr>
          <p:nvPr>
            <p:ph type="sldImg"/>
          </p:nvPr>
        </p:nvSpPr>
        <p:spPr>
          <a:ln/>
        </p:spPr>
      </p:sp>
      <p:sp>
        <p:nvSpPr>
          <p:cNvPr id="54275" name="Zástupný symbol pro poznámky 2">
            <a:extLst>
              <a:ext uri="{FF2B5EF4-FFF2-40B4-BE49-F238E27FC236}">
                <a16:creationId xmlns:a16="http://schemas.microsoft.com/office/drawing/2014/main" id="{EB8A4850-CD55-426B-A54B-CB37595A186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a:p>
        </p:txBody>
      </p:sp>
      <p:sp>
        <p:nvSpPr>
          <p:cNvPr id="54276" name="Zástupný symbol pro číslo snímku 3">
            <a:extLst>
              <a:ext uri="{FF2B5EF4-FFF2-40B4-BE49-F238E27FC236}">
                <a16:creationId xmlns:a16="http://schemas.microsoft.com/office/drawing/2014/main" id="{0C617414-965B-4F83-9130-C41FDB24949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36600" indent="-282575">
              <a:spcBef>
                <a:spcPct val="30000"/>
              </a:spcBef>
              <a:defRPr sz="1200">
                <a:solidFill>
                  <a:schemeClr val="tx1"/>
                </a:solidFill>
                <a:latin typeface="Arial" panose="020B0604020202020204" pitchFamily="34" charset="0"/>
                <a:cs typeface="Arial" panose="020B0604020202020204" pitchFamily="34" charset="0"/>
              </a:defRPr>
            </a:lvl2pPr>
            <a:lvl3pPr marL="1135063" indent="-227013">
              <a:spcBef>
                <a:spcPct val="30000"/>
              </a:spcBef>
              <a:defRPr sz="1200">
                <a:solidFill>
                  <a:schemeClr val="tx1"/>
                </a:solidFill>
                <a:latin typeface="Arial" panose="020B0604020202020204" pitchFamily="34" charset="0"/>
                <a:cs typeface="Arial" panose="020B0604020202020204" pitchFamily="34" charset="0"/>
              </a:defRPr>
            </a:lvl3pPr>
            <a:lvl4pPr marL="1589088" indent="-227013">
              <a:spcBef>
                <a:spcPct val="30000"/>
              </a:spcBef>
              <a:defRPr sz="1200">
                <a:solidFill>
                  <a:schemeClr val="tx1"/>
                </a:solidFill>
                <a:latin typeface="Arial" panose="020B0604020202020204" pitchFamily="34" charset="0"/>
                <a:cs typeface="Arial" panose="020B0604020202020204" pitchFamily="34" charset="0"/>
              </a:defRPr>
            </a:lvl4pPr>
            <a:lvl5pPr marL="2043113" indent="-227013">
              <a:spcBef>
                <a:spcPct val="30000"/>
              </a:spcBef>
              <a:defRPr sz="1200">
                <a:solidFill>
                  <a:schemeClr val="tx1"/>
                </a:solidFill>
                <a:latin typeface="Arial" panose="020B0604020202020204" pitchFamily="34" charset="0"/>
                <a:cs typeface="Arial" panose="020B0604020202020204" pitchFamily="34" charset="0"/>
              </a:defRPr>
            </a:lvl5pPr>
            <a:lvl6pPr marL="25003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575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147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719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DD4A466-07B8-4E92-9150-A11FC235B602}" type="slidenum">
              <a:rPr lang="cs-CZ" altLang="cs-CZ" smtClean="0"/>
              <a:pPr>
                <a:spcBef>
                  <a:spcPct val="0"/>
                </a:spcBef>
              </a:pPr>
              <a:t>11</a:t>
            </a:fld>
            <a:endParaRPr lang="cs-CZ"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376D5ABF-1842-44A5-842E-82DA757C2B5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36600" indent="-282575">
              <a:defRPr>
                <a:solidFill>
                  <a:schemeClr val="tx1"/>
                </a:solidFill>
                <a:latin typeface="Arial" panose="020B0604020202020204" pitchFamily="34" charset="0"/>
                <a:cs typeface="Arial" panose="020B0604020202020204" pitchFamily="34" charset="0"/>
              </a:defRPr>
            </a:lvl2pPr>
            <a:lvl3pPr marL="1135063" indent="-227013">
              <a:defRPr>
                <a:solidFill>
                  <a:schemeClr val="tx1"/>
                </a:solidFill>
                <a:latin typeface="Arial" panose="020B0604020202020204" pitchFamily="34" charset="0"/>
                <a:cs typeface="Arial" panose="020B0604020202020204" pitchFamily="34" charset="0"/>
              </a:defRPr>
            </a:lvl3pPr>
            <a:lvl4pPr marL="1589088" indent="-227013">
              <a:defRPr>
                <a:solidFill>
                  <a:schemeClr val="tx1"/>
                </a:solidFill>
                <a:latin typeface="Arial" panose="020B0604020202020204" pitchFamily="34" charset="0"/>
                <a:cs typeface="Arial" panose="020B0604020202020204" pitchFamily="34" charset="0"/>
              </a:defRPr>
            </a:lvl4pPr>
            <a:lvl5pPr marL="2043113" indent="-227013">
              <a:defRPr>
                <a:solidFill>
                  <a:schemeClr val="tx1"/>
                </a:solidFill>
                <a:latin typeface="Arial" panose="020B0604020202020204" pitchFamily="34" charset="0"/>
                <a:cs typeface="Arial" panose="020B0604020202020204" pitchFamily="34" charset="0"/>
              </a:defRPr>
            </a:lvl5pPr>
            <a:lvl6pPr marL="25003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575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147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719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BBF8EE0-DFF7-4129-918A-0087CF376B83}" type="slidenum">
              <a:rPr lang="cs-CZ" altLang="cs-CZ" smtClean="0"/>
              <a:pPr/>
              <a:t>14</a:t>
            </a:fld>
            <a:endParaRPr lang="cs-CZ" altLang="cs-CZ"/>
          </a:p>
        </p:txBody>
      </p:sp>
      <p:sp>
        <p:nvSpPr>
          <p:cNvPr id="63491" name="Rectangle 2">
            <a:extLst>
              <a:ext uri="{FF2B5EF4-FFF2-40B4-BE49-F238E27FC236}">
                <a16:creationId xmlns:a16="http://schemas.microsoft.com/office/drawing/2014/main" id="{DDCF1698-6989-440A-99DB-051C42F333ED}"/>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8A6117E4-FD9E-4D4F-A682-D3786ADD704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3F224A0F-042F-4094-9D92-B219704A521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36600" indent="-282575">
              <a:defRPr>
                <a:solidFill>
                  <a:schemeClr val="tx1"/>
                </a:solidFill>
                <a:latin typeface="Arial" panose="020B0604020202020204" pitchFamily="34" charset="0"/>
                <a:cs typeface="Arial" panose="020B0604020202020204" pitchFamily="34" charset="0"/>
              </a:defRPr>
            </a:lvl2pPr>
            <a:lvl3pPr marL="1135063" indent="-227013">
              <a:defRPr>
                <a:solidFill>
                  <a:schemeClr val="tx1"/>
                </a:solidFill>
                <a:latin typeface="Arial" panose="020B0604020202020204" pitchFamily="34" charset="0"/>
                <a:cs typeface="Arial" panose="020B0604020202020204" pitchFamily="34" charset="0"/>
              </a:defRPr>
            </a:lvl3pPr>
            <a:lvl4pPr marL="1589088" indent="-227013">
              <a:defRPr>
                <a:solidFill>
                  <a:schemeClr val="tx1"/>
                </a:solidFill>
                <a:latin typeface="Arial" panose="020B0604020202020204" pitchFamily="34" charset="0"/>
                <a:cs typeface="Arial" panose="020B0604020202020204" pitchFamily="34" charset="0"/>
              </a:defRPr>
            </a:lvl4pPr>
            <a:lvl5pPr marL="2043113" indent="-227013">
              <a:defRPr>
                <a:solidFill>
                  <a:schemeClr val="tx1"/>
                </a:solidFill>
                <a:latin typeface="Arial" panose="020B0604020202020204" pitchFamily="34" charset="0"/>
                <a:cs typeface="Arial" panose="020B0604020202020204" pitchFamily="34" charset="0"/>
              </a:defRPr>
            </a:lvl5pPr>
            <a:lvl6pPr marL="25003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575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147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719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CA1538-8EB7-4C46-9731-F7C4D44AC0B8}" type="slidenum">
              <a:rPr lang="cs-CZ" altLang="cs-CZ" smtClean="0"/>
              <a:pPr/>
              <a:t>15</a:t>
            </a:fld>
            <a:endParaRPr lang="cs-CZ" altLang="cs-CZ"/>
          </a:p>
        </p:txBody>
      </p:sp>
      <p:sp>
        <p:nvSpPr>
          <p:cNvPr id="65539" name="Rectangle 2">
            <a:extLst>
              <a:ext uri="{FF2B5EF4-FFF2-40B4-BE49-F238E27FC236}">
                <a16:creationId xmlns:a16="http://schemas.microsoft.com/office/drawing/2014/main" id="{F7E2127C-BA1F-4C16-9F2D-7B411473323B}"/>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E84E4F5B-8B16-4CAD-88BE-1B8C70F5448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obrázek snímku 1">
            <a:extLst>
              <a:ext uri="{FF2B5EF4-FFF2-40B4-BE49-F238E27FC236}">
                <a16:creationId xmlns:a16="http://schemas.microsoft.com/office/drawing/2014/main" id="{2ECB9940-E711-40C6-A267-60AC15B17470}"/>
              </a:ext>
            </a:extLst>
          </p:cNvPr>
          <p:cNvSpPr>
            <a:spLocks noGrp="1" noRot="1" noChangeAspect="1" noChangeArrowheads="1" noTextEdit="1"/>
          </p:cNvSpPr>
          <p:nvPr>
            <p:ph type="sldImg"/>
          </p:nvPr>
        </p:nvSpPr>
        <p:spPr>
          <a:ln/>
        </p:spPr>
      </p:sp>
      <p:sp>
        <p:nvSpPr>
          <p:cNvPr id="56323" name="Zástupný symbol pro poznámky 2">
            <a:extLst>
              <a:ext uri="{FF2B5EF4-FFF2-40B4-BE49-F238E27FC236}">
                <a16:creationId xmlns:a16="http://schemas.microsoft.com/office/drawing/2014/main" id="{8FC6AE18-AD16-44A2-AD20-396526BFDFA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p>
        </p:txBody>
      </p:sp>
      <p:sp>
        <p:nvSpPr>
          <p:cNvPr id="56324" name="Zástupný symbol pro číslo snímku 3">
            <a:extLst>
              <a:ext uri="{FF2B5EF4-FFF2-40B4-BE49-F238E27FC236}">
                <a16:creationId xmlns:a16="http://schemas.microsoft.com/office/drawing/2014/main" id="{5058E8D7-4772-455D-9A79-62145BA3642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36600" indent="-282575">
              <a:spcBef>
                <a:spcPct val="30000"/>
              </a:spcBef>
              <a:defRPr sz="1200">
                <a:solidFill>
                  <a:schemeClr val="tx1"/>
                </a:solidFill>
                <a:latin typeface="Arial" panose="020B0604020202020204" pitchFamily="34" charset="0"/>
                <a:cs typeface="Arial" panose="020B0604020202020204" pitchFamily="34" charset="0"/>
              </a:defRPr>
            </a:lvl2pPr>
            <a:lvl3pPr marL="1135063" indent="-227013">
              <a:spcBef>
                <a:spcPct val="30000"/>
              </a:spcBef>
              <a:defRPr sz="1200">
                <a:solidFill>
                  <a:schemeClr val="tx1"/>
                </a:solidFill>
                <a:latin typeface="Arial" panose="020B0604020202020204" pitchFamily="34" charset="0"/>
                <a:cs typeface="Arial" panose="020B0604020202020204" pitchFamily="34" charset="0"/>
              </a:defRPr>
            </a:lvl3pPr>
            <a:lvl4pPr marL="1589088" indent="-227013">
              <a:spcBef>
                <a:spcPct val="30000"/>
              </a:spcBef>
              <a:defRPr sz="1200">
                <a:solidFill>
                  <a:schemeClr val="tx1"/>
                </a:solidFill>
                <a:latin typeface="Arial" panose="020B0604020202020204" pitchFamily="34" charset="0"/>
                <a:cs typeface="Arial" panose="020B0604020202020204" pitchFamily="34" charset="0"/>
              </a:defRPr>
            </a:lvl4pPr>
            <a:lvl5pPr marL="2043113" indent="-227013">
              <a:spcBef>
                <a:spcPct val="30000"/>
              </a:spcBef>
              <a:defRPr sz="1200">
                <a:solidFill>
                  <a:schemeClr val="tx1"/>
                </a:solidFill>
                <a:latin typeface="Arial" panose="020B0604020202020204" pitchFamily="34" charset="0"/>
                <a:cs typeface="Arial" panose="020B0604020202020204" pitchFamily="34" charset="0"/>
              </a:defRPr>
            </a:lvl5pPr>
            <a:lvl6pPr marL="25003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575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147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719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00346EF-2DAA-4C89-AECF-F344AF5835D7}" type="slidenum">
              <a:rPr lang="cs-CZ" altLang="cs-CZ" smtClean="0"/>
              <a:pPr>
                <a:spcBef>
                  <a:spcPct val="0"/>
                </a:spcBef>
              </a:pPr>
              <a:t>23</a:t>
            </a:fld>
            <a:endParaRPr lang="cs-CZ"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obrázek snímku 1">
            <a:extLst>
              <a:ext uri="{FF2B5EF4-FFF2-40B4-BE49-F238E27FC236}">
                <a16:creationId xmlns:a16="http://schemas.microsoft.com/office/drawing/2014/main" id="{4AFA9B19-CE9D-46D9-8DF7-CDB960D45E42}"/>
              </a:ext>
            </a:extLst>
          </p:cNvPr>
          <p:cNvSpPr>
            <a:spLocks noGrp="1" noRot="1" noChangeAspect="1" noChangeArrowheads="1" noTextEdit="1"/>
          </p:cNvSpPr>
          <p:nvPr>
            <p:ph type="sldImg"/>
          </p:nvPr>
        </p:nvSpPr>
        <p:spPr>
          <a:ln/>
        </p:spPr>
      </p:sp>
      <p:sp>
        <p:nvSpPr>
          <p:cNvPr id="58371" name="Zástupný symbol pro poznámky 2">
            <a:extLst>
              <a:ext uri="{FF2B5EF4-FFF2-40B4-BE49-F238E27FC236}">
                <a16:creationId xmlns:a16="http://schemas.microsoft.com/office/drawing/2014/main" id="{4AB09BDB-E953-45BD-99FA-8F8CBA66CC3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a:p>
        </p:txBody>
      </p:sp>
      <p:sp>
        <p:nvSpPr>
          <p:cNvPr id="58372" name="Zástupný symbol pro číslo snímku 3">
            <a:extLst>
              <a:ext uri="{FF2B5EF4-FFF2-40B4-BE49-F238E27FC236}">
                <a16:creationId xmlns:a16="http://schemas.microsoft.com/office/drawing/2014/main" id="{DFE39BD9-2F59-4506-86B1-496D012764D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36600" indent="-282575">
              <a:spcBef>
                <a:spcPct val="30000"/>
              </a:spcBef>
              <a:defRPr sz="1200">
                <a:solidFill>
                  <a:schemeClr val="tx1"/>
                </a:solidFill>
                <a:latin typeface="Arial" panose="020B0604020202020204" pitchFamily="34" charset="0"/>
                <a:cs typeface="Arial" panose="020B0604020202020204" pitchFamily="34" charset="0"/>
              </a:defRPr>
            </a:lvl2pPr>
            <a:lvl3pPr marL="1135063" indent="-227013">
              <a:spcBef>
                <a:spcPct val="30000"/>
              </a:spcBef>
              <a:defRPr sz="1200">
                <a:solidFill>
                  <a:schemeClr val="tx1"/>
                </a:solidFill>
                <a:latin typeface="Arial" panose="020B0604020202020204" pitchFamily="34" charset="0"/>
                <a:cs typeface="Arial" panose="020B0604020202020204" pitchFamily="34" charset="0"/>
              </a:defRPr>
            </a:lvl3pPr>
            <a:lvl4pPr marL="1589088" indent="-227013">
              <a:spcBef>
                <a:spcPct val="30000"/>
              </a:spcBef>
              <a:defRPr sz="1200">
                <a:solidFill>
                  <a:schemeClr val="tx1"/>
                </a:solidFill>
                <a:latin typeface="Arial" panose="020B0604020202020204" pitchFamily="34" charset="0"/>
                <a:cs typeface="Arial" panose="020B0604020202020204" pitchFamily="34" charset="0"/>
              </a:defRPr>
            </a:lvl4pPr>
            <a:lvl5pPr marL="2043113" indent="-227013">
              <a:spcBef>
                <a:spcPct val="30000"/>
              </a:spcBef>
              <a:defRPr sz="1200">
                <a:solidFill>
                  <a:schemeClr val="tx1"/>
                </a:solidFill>
                <a:latin typeface="Arial" panose="020B0604020202020204" pitchFamily="34" charset="0"/>
                <a:cs typeface="Arial" panose="020B0604020202020204" pitchFamily="34" charset="0"/>
              </a:defRPr>
            </a:lvl5pPr>
            <a:lvl6pPr marL="25003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575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147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719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668A381-B1B1-447A-AC4C-D71AF2FF55CB}" type="slidenum">
              <a:rPr lang="cs-CZ" altLang="cs-CZ" smtClean="0"/>
              <a:pPr>
                <a:spcBef>
                  <a:spcPct val="0"/>
                </a:spcBef>
              </a:pPr>
              <a:t>24</a:t>
            </a:fld>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08F809-FDF4-454A-930B-170A56EBD8B5}"/>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0E3FC099-A687-4B16-A10B-63791B1F18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DDD99AB7-4260-4471-A143-8AE747B4D820}"/>
              </a:ext>
            </a:extLst>
          </p:cNvPr>
          <p:cNvSpPr>
            <a:spLocks noGrp="1"/>
          </p:cNvSpPr>
          <p:nvPr>
            <p:ph type="dt" sz="half" idx="10"/>
          </p:nvPr>
        </p:nvSpPr>
        <p:spPr/>
        <p:txBody>
          <a:bodyPr/>
          <a:lstStyle/>
          <a:p>
            <a:fld id="{37418470-E0E5-4731-8DB4-3F02CFE7E0E3}" type="datetimeFigureOut">
              <a:rPr lang="cs-CZ" smtClean="0"/>
              <a:t>29.03.2023</a:t>
            </a:fld>
            <a:endParaRPr lang="cs-CZ"/>
          </a:p>
        </p:txBody>
      </p:sp>
      <p:sp>
        <p:nvSpPr>
          <p:cNvPr id="5" name="Zástupný symbol pro zápatí 4">
            <a:extLst>
              <a:ext uri="{FF2B5EF4-FFF2-40B4-BE49-F238E27FC236}">
                <a16:creationId xmlns:a16="http://schemas.microsoft.com/office/drawing/2014/main" id="{29D611A0-F81B-4761-A18F-2EA5A28E83F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2D9D363-C83B-447B-8471-B1A36E891965}"/>
              </a:ext>
            </a:extLst>
          </p:cNvPr>
          <p:cNvSpPr>
            <a:spLocks noGrp="1"/>
          </p:cNvSpPr>
          <p:nvPr>
            <p:ph type="sldNum" sz="quarter" idx="12"/>
          </p:nvPr>
        </p:nvSpPr>
        <p:spPr/>
        <p:txBody>
          <a:bodyPr/>
          <a:lstStyle/>
          <a:p>
            <a:fld id="{EF33C3ED-A0EA-4EFF-BC89-8E3D581BE343}" type="slidenum">
              <a:rPr lang="cs-CZ" smtClean="0"/>
              <a:t>‹#›</a:t>
            </a:fld>
            <a:endParaRPr lang="cs-CZ"/>
          </a:p>
        </p:txBody>
      </p:sp>
    </p:spTree>
    <p:extLst>
      <p:ext uri="{BB962C8B-B14F-4D97-AF65-F5344CB8AC3E}">
        <p14:creationId xmlns:p14="http://schemas.microsoft.com/office/powerpoint/2010/main" val="3066136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6B6D65-7FCC-4CBD-B186-0262E309A731}"/>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5E1B1727-677B-4288-BD97-485AC6BD6595}"/>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D77AA25-7730-4F5C-8DE2-E55F0C3D84D7}"/>
              </a:ext>
            </a:extLst>
          </p:cNvPr>
          <p:cNvSpPr>
            <a:spLocks noGrp="1"/>
          </p:cNvSpPr>
          <p:nvPr>
            <p:ph type="dt" sz="half" idx="10"/>
          </p:nvPr>
        </p:nvSpPr>
        <p:spPr/>
        <p:txBody>
          <a:bodyPr/>
          <a:lstStyle/>
          <a:p>
            <a:fld id="{37418470-E0E5-4731-8DB4-3F02CFE7E0E3}" type="datetimeFigureOut">
              <a:rPr lang="cs-CZ" smtClean="0"/>
              <a:t>29.03.2023</a:t>
            </a:fld>
            <a:endParaRPr lang="cs-CZ"/>
          </a:p>
        </p:txBody>
      </p:sp>
      <p:sp>
        <p:nvSpPr>
          <p:cNvPr id="5" name="Zástupný symbol pro zápatí 4">
            <a:extLst>
              <a:ext uri="{FF2B5EF4-FFF2-40B4-BE49-F238E27FC236}">
                <a16:creationId xmlns:a16="http://schemas.microsoft.com/office/drawing/2014/main" id="{9690697F-AA1D-425D-8A07-78546FFB861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A7009A0-D404-4E81-B192-D27964088A88}"/>
              </a:ext>
            </a:extLst>
          </p:cNvPr>
          <p:cNvSpPr>
            <a:spLocks noGrp="1"/>
          </p:cNvSpPr>
          <p:nvPr>
            <p:ph type="sldNum" sz="quarter" idx="12"/>
          </p:nvPr>
        </p:nvSpPr>
        <p:spPr/>
        <p:txBody>
          <a:bodyPr/>
          <a:lstStyle/>
          <a:p>
            <a:fld id="{EF33C3ED-A0EA-4EFF-BC89-8E3D581BE343}" type="slidenum">
              <a:rPr lang="cs-CZ" smtClean="0"/>
              <a:t>‹#›</a:t>
            </a:fld>
            <a:endParaRPr lang="cs-CZ"/>
          </a:p>
        </p:txBody>
      </p:sp>
    </p:spTree>
    <p:extLst>
      <p:ext uri="{BB962C8B-B14F-4D97-AF65-F5344CB8AC3E}">
        <p14:creationId xmlns:p14="http://schemas.microsoft.com/office/powerpoint/2010/main" val="2647079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FA531F2-2713-4827-A0EB-C7D313D6531E}"/>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1FAFAA2-8764-41BB-96EB-A2291526307D}"/>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8EA34E1-394E-4340-B695-00EA6B0E6643}"/>
              </a:ext>
            </a:extLst>
          </p:cNvPr>
          <p:cNvSpPr>
            <a:spLocks noGrp="1"/>
          </p:cNvSpPr>
          <p:nvPr>
            <p:ph type="dt" sz="half" idx="10"/>
          </p:nvPr>
        </p:nvSpPr>
        <p:spPr/>
        <p:txBody>
          <a:bodyPr/>
          <a:lstStyle/>
          <a:p>
            <a:fld id="{37418470-E0E5-4731-8DB4-3F02CFE7E0E3}" type="datetimeFigureOut">
              <a:rPr lang="cs-CZ" smtClean="0"/>
              <a:t>29.03.2023</a:t>
            </a:fld>
            <a:endParaRPr lang="cs-CZ"/>
          </a:p>
        </p:txBody>
      </p:sp>
      <p:sp>
        <p:nvSpPr>
          <p:cNvPr id="5" name="Zástupný symbol pro zápatí 4">
            <a:extLst>
              <a:ext uri="{FF2B5EF4-FFF2-40B4-BE49-F238E27FC236}">
                <a16:creationId xmlns:a16="http://schemas.microsoft.com/office/drawing/2014/main" id="{8440F2DE-EE51-4997-ACAA-8AEAC1AA4C8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8D443D5-9A4F-4184-8C4A-1F302FA7E482}"/>
              </a:ext>
            </a:extLst>
          </p:cNvPr>
          <p:cNvSpPr>
            <a:spLocks noGrp="1"/>
          </p:cNvSpPr>
          <p:nvPr>
            <p:ph type="sldNum" sz="quarter" idx="12"/>
          </p:nvPr>
        </p:nvSpPr>
        <p:spPr/>
        <p:txBody>
          <a:bodyPr/>
          <a:lstStyle/>
          <a:p>
            <a:fld id="{EF33C3ED-A0EA-4EFF-BC89-8E3D581BE343}" type="slidenum">
              <a:rPr lang="cs-CZ" smtClean="0"/>
              <a:t>‹#›</a:t>
            </a:fld>
            <a:endParaRPr lang="cs-CZ"/>
          </a:p>
        </p:txBody>
      </p:sp>
    </p:spTree>
    <p:extLst>
      <p:ext uri="{BB962C8B-B14F-4D97-AF65-F5344CB8AC3E}">
        <p14:creationId xmlns:p14="http://schemas.microsoft.com/office/powerpoint/2010/main" val="374218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0BB7C6-8EA5-4232-80D4-D39803A0AD10}"/>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619EC339-E079-4D94-99AF-2E811E0C3299}"/>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147C08F-537B-4B25-9A6F-657661A8E3FA}"/>
              </a:ext>
            </a:extLst>
          </p:cNvPr>
          <p:cNvSpPr>
            <a:spLocks noGrp="1"/>
          </p:cNvSpPr>
          <p:nvPr>
            <p:ph type="dt" sz="half" idx="10"/>
          </p:nvPr>
        </p:nvSpPr>
        <p:spPr/>
        <p:txBody>
          <a:bodyPr/>
          <a:lstStyle/>
          <a:p>
            <a:fld id="{37418470-E0E5-4731-8DB4-3F02CFE7E0E3}" type="datetimeFigureOut">
              <a:rPr lang="cs-CZ" smtClean="0"/>
              <a:t>29.03.2023</a:t>
            </a:fld>
            <a:endParaRPr lang="cs-CZ"/>
          </a:p>
        </p:txBody>
      </p:sp>
      <p:sp>
        <p:nvSpPr>
          <p:cNvPr id="5" name="Zástupný symbol pro zápatí 4">
            <a:extLst>
              <a:ext uri="{FF2B5EF4-FFF2-40B4-BE49-F238E27FC236}">
                <a16:creationId xmlns:a16="http://schemas.microsoft.com/office/drawing/2014/main" id="{D000A96A-7BCE-4520-8FA0-7ECB617B929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98DB090-AD81-4F18-95E1-3B3749B1AD1E}"/>
              </a:ext>
            </a:extLst>
          </p:cNvPr>
          <p:cNvSpPr>
            <a:spLocks noGrp="1"/>
          </p:cNvSpPr>
          <p:nvPr>
            <p:ph type="sldNum" sz="quarter" idx="12"/>
          </p:nvPr>
        </p:nvSpPr>
        <p:spPr/>
        <p:txBody>
          <a:bodyPr/>
          <a:lstStyle/>
          <a:p>
            <a:fld id="{EF33C3ED-A0EA-4EFF-BC89-8E3D581BE343}" type="slidenum">
              <a:rPr lang="cs-CZ" smtClean="0"/>
              <a:t>‹#›</a:t>
            </a:fld>
            <a:endParaRPr lang="cs-CZ"/>
          </a:p>
        </p:txBody>
      </p:sp>
    </p:spTree>
    <p:extLst>
      <p:ext uri="{BB962C8B-B14F-4D97-AF65-F5344CB8AC3E}">
        <p14:creationId xmlns:p14="http://schemas.microsoft.com/office/powerpoint/2010/main" val="4281479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606F2E-64F9-498B-8B5D-55A664819C24}"/>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4FE21C6B-003C-4BA1-A13A-AC3F9F8D51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7719CDA-84FA-422A-9057-AD6DD5979486}"/>
              </a:ext>
            </a:extLst>
          </p:cNvPr>
          <p:cNvSpPr>
            <a:spLocks noGrp="1"/>
          </p:cNvSpPr>
          <p:nvPr>
            <p:ph type="dt" sz="half" idx="10"/>
          </p:nvPr>
        </p:nvSpPr>
        <p:spPr/>
        <p:txBody>
          <a:bodyPr/>
          <a:lstStyle/>
          <a:p>
            <a:fld id="{37418470-E0E5-4731-8DB4-3F02CFE7E0E3}" type="datetimeFigureOut">
              <a:rPr lang="cs-CZ" smtClean="0"/>
              <a:t>29.03.2023</a:t>
            </a:fld>
            <a:endParaRPr lang="cs-CZ"/>
          </a:p>
        </p:txBody>
      </p:sp>
      <p:sp>
        <p:nvSpPr>
          <p:cNvPr id="5" name="Zástupný symbol pro zápatí 4">
            <a:extLst>
              <a:ext uri="{FF2B5EF4-FFF2-40B4-BE49-F238E27FC236}">
                <a16:creationId xmlns:a16="http://schemas.microsoft.com/office/drawing/2014/main" id="{59A50D4F-B0CC-48D8-966E-0C695FA61D7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274B30D-5C9E-4A8A-8733-3F4EA904C15A}"/>
              </a:ext>
            </a:extLst>
          </p:cNvPr>
          <p:cNvSpPr>
            <a:spLocks noGrp="1"/>
          </p:cNvSpPr>
          <p:nvPr>
            <p:ph type="sldNum" sz="quarter" idx="12"/>
          </p:nvPr>
        </p:nvSpPr>
        <p:spPr/>
        <p:txBody>
          <a:bodyPr/>
          <a:lstStyle/>
          <a:p>
            <a:fld id="{EF33C3ED-A0EA-4EFF-BC89-8E3D581BE343}" type="slidenum">
              <a:rPr lang="cs-CZ" smtClean="0"/>
              <a:t>‹#›</a:t>
            </a:fld>
            <a:endParaRPr lang="cs-CZ"/>
          </a:p>
        </p:txBody>
      </p:sp>
    </p:spTree>
    <p:extLst>
      <p:ext uri="{BB962C8B-B14F-4D97-AF65-F5344CB8AC3E}">
        <p14:creationId xmlns:p14="http://schemas.microsoft.com/office/powerpoint/2010/main" val="1511993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58865A-90BB-49AD-AABB-9A244C51732F}"/>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BF4BBD65-D53B-4931-B90F-3BFA2CE75B4B}"/>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C4A5BBAE-7122-444C-9D54-095213A50C33}"/>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B17A375D-F71C-4EB7-B652-A6F4EE353353}"/>
              </a:ext>
            </a:extLst>
          </p:cNvPr>
          <p:cNvSpPr>
            <a:spLocks noGrp="1"/>
          </p:cNvSpPr>
          <p:nvPr>
            <p:ph type="dt" sz="half" idx="10"/>
          </p:nvPr>
        </p:nvSpPr>
        <p:spPr/>
        <p:txBody>
          <a:bodyPr/>
          <a:lstStyle/>
          <a:p>
            <a:fld id="{37418470-E0E5-4731-8DB4-3F02CFE7E0E3}" type="datetimeFigureOut">
              <a:rPr lang="cs-CZ" smtClean="0"/>
              <a:t>29.03.2023</a:t>
            </a:fld>
            <a:endParaRPr lang="cs-CZ"/>
          </a:p>
        </p:txBody>
      </p:sp>
      <p:sp>
        <p:nvSpPr>
          <p:cNvPr id="6" name="Zástupný symbol pro zápatí 5">
            <a:extLst>
              <a:ext uri="{FF2B5EF4-FFF2-40B4-BE49-F238E27FC236}">
                <a16:creationId xmlns:a16="http://schemas.microsoft.com/office/drawing/2014/main" id="{6FF17334-3F0C-4F1B-9F6B-E3E14CEC87C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F9B8F0B-B0BE-4216-9137-CA1CFEE80E9A}"/>
              </a:ext>
            </a:extLst>
          </p:cNvPr>
          <p:cNvSpPr>
            <a:spLocks noGrp="1"/>
          </p:cNvSpPr>
          <p:nvPr>
            <p:ph type="sldNum" sz="quarter" idx="12"/>
          </p:nvPr>
        </p:nvSpPr>
        <p:spPr/>
        <p:txBody>
          <a:bodyPr/>
          <a:lstStyle/>
          <a:p>
            <a:fld id="{EF33C3ED-A0EA-4EFF-BC89-8E3D581BE343}" type="slidenum">
              <a:rPr lang="cs-CZ" smtClean="0"/>
              <a:t>‹#›</a:t>
            </a:fld>
            <a:endParaRPr lang="cs-CZ"/>
          </a:p>
        </p:txBody>
      </p:sp>
    </p:spTree>
    <p:extLst>
      <p:ext uri="{BB962C8B-B14F-4D97-AF65-F5344CB8AC3E}">
        <p14:creationId xmlns:p14="http://schemas.microsoft.com/office/powerpoint/2010/main" val="3303974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B2C62C-5F4D-4AD0-9115-6D099D75243E}"/>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3F2E9276-4BF3-4827-9B25-0E0F2ADB07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0EB7A11A-58CD-4F5A-AB68-FAB90905130D}"/>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57CB9316-5ADA-42F5-BFD8-D8407176B6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DBC5CB88-A16A-4C74-8E37-50BD1AAD57F6}"/>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40B130AB-573D-45F1-B1DA-0FE3CB6AFC3E}"/>
              </a:ext>
            </a:extLst>
          </p:cNvPr>
          <p:cNvSpPr>
            <a:spLocks noGrp="1"/>
          </p:cNvSpPr>
          <p:nvPr>
            <p:ph type="dt" sz="half" idx="10"/>
          </p:nvPr>
        </p:nvSpPr>
        <p:spPr/>
        <p:txBody>
          <a:bodyPr/>
          <a:lstStyle/>
          <a:p>
            <a:fld id="{37418470-E0E5-4731-8DB4-3F02CFE7E0E3}" type="datetimeFigureOut">
              <a:rPr lang="cs-CZ" smtClean="0"/>
              <a:t>29.03.2023</a:t>
            </a:fld>
            <a:endParaRPr lang="cs-CZ"/>
          </a:p>
        </p:txBody>
      </p:sp>
      <p:sp>
        <p:nvSpPr>
          <p:cNvPr id="8" name="Zástupný symbol pro zápatí 7">
            <a:extLst>
              <a:ext uri="{FF2B5EF4-FFF2-40B4-BE49-F238E27FC236}">
                <a16:creationId xmlns:a16="http://schemas.microsoft.com/office/drawing/2014/main" id="{EDE602FE-0387-42CD-B2C2-2FC154C20C2B}"/>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CAEDA335-EEF0-48C2-813E-DCAACB6BFD6B}"/>
              </a:ext>
            </a:extLst>
          </p:cNvPr>
          <p:cNvSpPr>
            <a:spLocks noGrp="1"/>
          </p:cNvSpPr>
          <p:nvPr>
            <p:ph type="sldNum" sz="quarter" idx="12"/>
          </p:nvPr>
        </p:nvSpPr>
        <p:spPr/>
        <p:txBody>
          <a:bodyPr/>
          <a:lstStyle/>
          <a:p>
            <a:fld id="{EF33C3ED-A0EA-4EFF-BC89-8E3D581BE343}" type="slidenum">
              <a:rPr lang="cs-CZ" smtClean="0"/>
              <a:t>‹#›</a:t>
            </a:fld>
            <a:endParaRPr lang="cs-CZ"/>
          </a:p>
        </p:txBody>
      </p:sp>
    </p:spTree>
    <p:extLst>
      <p:ext uri="{BB962C8B-B14F-4D97-AF65-F5344CB8AC3E}">
        <p14:creationId xmlns:p14="http://schemas.microsoft.com/office/powerpoint/2010/main" val="2628833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F19D85-906D-4286-BD00-A740B1A0912B}"/>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654B89FA-FDFA-483E-B973-A87A54598B8D}"/>
              </a:ext>
            </a:extLst>
          </p:cNvPr>
          <p:cNvSpPr>
            <a:spLocks noGrp="1"/>
          </p:cNvSpPr>
          <p:nvPr>
            <p:ph type="dt" sz="half" idx="10"/>
          </p:nvPr>
        </p:nvSpPr>
        <p:spPr/>
        <p:txBody>
          <a:bodyPr/>
          <a:lstStyle/>
          <a:p>
            <a:fld id="{37418470-E0E5-4731-8DB4-3F02CFE7E0E3}" type="datetimeFigureOut">
              <a:rPr lang="cs-CZ" smtClean="0"/>
              <a:t>29.03.2023</a:t>
            </a:fld>
            <a:endParaRPr lang="cs-CZ"/>
          </a:p>
        </p:txBody>
      </p:sp>
      <p:sp>
        <p:nvSpPr>
          <p:cNvPr id="4" name="Zástupný symbol pro zápatí 3">
            <a:extLst>
              <a:ext uri="{FF2B5EF4-FFF2-40B4-BE49-F238E27FC236}">
                <a16:creationId xmlns:a16="http://schemas.microsoft.com/office/drawing/2014/main" id="{5554CB20-F4E4-42D5-BF8F-8919FF19004C}"/>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054EBE8B-E433-4BCC-BE65-C3D77D385588}"/>
              </a:ext>
            </a:extLst>
          </p:cNvPr>
          <p:cNvSpPr>
            <a:spLocks noGrp="1"/>
          </p:cNvSpPr>
          <p:nvPr>
            <p:ph type="sldNum" sz="quarter" idx="12"/>
          </p:nvPr>
        </p:nvSpPr>
        <p:spPr/>
        <p:txBody>
          <a:bodyPr/>
          <a:lstStyle/>
          <a:p>
            <a:fld id="{EF33C3ED-A0EA-4EFF-BC89-8E3D581BE343}" type="slidenum">
              <a:rPr lang="cs-CZ" smtClean="0"/>
              <a:t>‹#›</a:t>
            </a:fld>
            <a:endParaRPr lang="cs-CZ"/>
          </a:p>
        </p:txBody>
      </p:sp>
    </p:spTree>
    <p:extLst>
      <p:ext uri="{BB962C8B-B14F-4D97-AF65-F5344CB8AC3E}">
        <p14:creationId xmlns:p14="http://schemas.microsoft.com/office/powerpoint/2010/main" val="787297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5CB79044-BF19-40C2-9BAC-F4736FCE0A14}"/>
              </a:ext>
            </a:extLst>
          </p:cNvPr>
          <p:cNvSpPr>
            <a:spLocks noGrp="1"/>
          </p:cNvSpPr>
          <p:nvPr>
            <p:ph type="dt" sz="half" idx="10"/>
          </p:nvPr>
        </p:nvSpPr>
        <p:spPr/>
        <p:txBody>
          <a:bodyPr/>
          <a:lstStyle/>
          <a:p>
            <a:fld id="{37418470-E0E5-4731-8DB4-3F02CFE7E0E3}" type="datetimeFigureOut">
              <a:rPr lang="cs-CZ" smtClean="0"/>
              <a:t>29.03.2023</a:t>
            </a:fld>
            <a:endParaRPr lang="cs-CZ"/>
          </a:p>
        </p:txBody>
      </p:sp>
      <p:sp>
        <p:nvSpPr>
          <p:cNvPr id="3" name="Zástupný symbol pro zápatí 2">
            <a:extLst>
              <a:ext uri="{FF2B5EF4-FFF2-40B4-BE49-F238E27FC236}">
                <a16:creationId xmlns:a16="http://schemas.microsoft.com/office/drawing/2014/main" id="{B19CACCE-6FB0-4869-871D-BA8D55A17C8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212AC7C2-71D3-40BE-9105-76DCA69E4A06}"/>
              </a:ext>
            </a:extLst>
          </p:cNvPr>
          <p:cNvSpPr>
            <a:spLocks noGrp="1"/>
          </p:cNvSpPr>
          <p:nvPr>
            <p:ph type="sldNum" sz="quarter" idx="12"/>
          </p:nvPr>
        </p:nvSpPr>
        <p:spPr/>
        <p:txBody>
          <a:bodyPr/>
          <a:lstStyle/>
          <a:p>
            <a:fld id="{EF33C3ED-A0EA-4EFF-BC89-8E3D581BE343}" type="slidenum">
              <a:rPr lang="cs-CZ" smtClean="0"/>
              <a:t>‹#›</a:t>
            </a:fld>
            <a:endParaRPr lang="cs-CZ"/>
          </a:p>
        </p:txBody>
      </p:sp>
    </p:spTree>
    <p:extLst>
      <p:ext uri="{BB962C8B-B14F-4D97-AF65-F5344CB8AC3E}">
        <p14:creationId xmlns:p14="http://schemas.microsoft.com/office/powerpoint/2010/main" val="677470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DAE890-5D28-4619-85C4-5AB4E7AE861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DA1C624D-5FF2-41D6-B73B-1EED7F12C4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1D5B8046-0ADC-4E61-9575-502084A06E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38E809A2-0AFF-4BF9-9A8B-DC40BC58B438}"/>
              </a:ext>
            </a:extLst>
          </p:cNvPr>
          <p:cNvSpPr>
            <a:spLocks noGrp="1"/>
          </p:cNvSpPr>
          <p:nvPr>
            <p:ph type="dt" sz="half" idx="10"/>
          </p:nvPr>
        </p:nvSpPr>
        <p:spPr/>
        <p:txBody>
          <a:bodyPr/>
          <a:lstStyle/>
          <a:p>
            <a:fld id="{37418470-E0E5-4731-8DB4-3F02CFE7E0E3}" type="datetimeFigureOut">
              <a:rPr lang="cs-CZ" smtClean="0"/>
              <a:t>29.03.2023</a:t>
            </a:fld>
            <a:endParaRPr lang="cs-CZ"/>
          </a:p>
        </p:txBody>
      </p:sp>
      <p:sp>
        <p:nvSpPr>
          <p:cNvPr id="6" name="Zástupný symbol pro zápatí 5">
            <a:extLst>
              <a:ext uri="{FF2B5EF4-FFF2-40B4-BE49-F238E27FC236}">
                <a16:creationId xmlns:a16="http://schemas.microsoft.com/office/drawing/2014/main" id="{5E4AAC2D-E149-493C-9757-0CDEF501609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6AEB3BC-8A3A-4380-9574-3E709E3386E8}"/>
              </a:ext>
            </a:extLst>
          </p:cNvPr>
          <p:cNvSpPr>
            <a:spLocks noGrp="1"/>
          </p:cNvSpPr>
          <p:nvPr>
            <p:ph type="sldNum" sz="quarter" idx="12"/>
          </p:nvPr>
        </p:nvSpPr>
        <p:spPr/>
        <p:txBody>
          <a:bodyPr/>
          <a:lstStyle/>
          <a:p>
            <a:fld id="{EF33C3ED-A0EA-4EFF-BC89-8E3D581BE343}" type="slidenum">
              <a:rPr lang="cs-CZ" smtClean="0"/>
              <a:t>‹#›</a:t>
            </a:fld>
            <a:endParaRPr lang="cs-CZ"/>
          </a:p>
        </p:txBody>
      </p:sp>
    </p:spTree>
    <p:extLst>
      <p:ext uri="{BB962C8B-B14F-4D97-AF65-F5344CB8AC3E}">
        <p14:creationId xmlns:p14="http://schemas.microsoft.com/office/powerpoint/2010/main" val="407827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16AF18-CFC5-445D-BC71-F8EF0B852DB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420FA3E6-3AD0-43B3-9F21-985257AFFE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7D296559-3151-4435-B562-7021F59B77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06356B7-1B8D-4456-8011-18497607E91D}"/>
              </a:ext>
            </a:extLst>
          </p:cNvPr>
          <p:cNvSpPr>
            <a:spLocks noGrp="1"/>
          </p:cNvSpPr>
          <p:nvPr>
            <p:ph type="dt" sz="half" idx="10"/>
          </p:nvPr>
        </p:nvSpPr>
        <p:spPr/>
        <p:txBody>
          <a:bodyPr/>
          <a:lstStyle/>
          <a:p>
            <a:fld id="{37418470-E0E5-4731-8DB4-3F02CFE7E0E3}" type="datetimeFigureOut">
              <a:rPr lang="cs-CZ" smtClean="0"/>
              <a:t>29.03.2023</a:t>
            </a:fld>
            <a:endParaRPr lang="cs-CZ"/>
          </a:p>
        </p:txBody>
      </p:sp>
      <p:sp>
        <p:nvSpPr>
          <p:cNvPr id="6" name="Zástupný symbol pro zápatí 5">
            <a:extLst>
              <a:ext uri="{FF2B5EF4-FFF2-40B4-BE49-F238E27FC236}">
                <a16:creationId xmlns:a16="http://schemas.microsoft.com/office/drawing/2014/main" id="{B76CED92-D11D-4F08-AEAB-B724A74F31B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F1E3C1B-2E5C-4896-A33D-D204E3C12069}"/>
              </a:ext>
            </a:extLst>
          </p:cNvPr>
          <p:cNvSpPr>
            <a:spLocks noGrp="1"/>
          </p:cNvSpPr>
          <p:nvPr>
            <p:ph type="sldNum" sz="quarter" idx="12"/>
          </p:nvPr>
        </p:nvSpPr>
        <p:spPr/>
        <p:txBody>
          <a:bodyPr/>
          <a:lstStyle/>
          <a:p>
            <a:fld id="{EF33C3ED-A0EA-4EFF-BC89-8E3D581BE343}" type="slidenum">
              <a:rPr lang="cs-CZ" smtClean="0"/>
              <a:t>‹#›</a:t>
            </a:fld>
            <a:endParaRPr lang="cs-CZ"/>
          </a:p>
        </p:txBody>
      </p:sp>
    </p:spTree>
    <p:extLst>
      <p:ext uri="{BB962C8B-B14F-4D97-AF65-F5344CB8AC3E}">
        <p14:creationId xmlns:p14="http://schemas.microsoft.com/office/powerpoint/2010/main" val="2066092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2E0F4359-3CE0-4C60-96E6-83CDB4F504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55467536-2EDC-4DEB-B47E-AA0112320B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3101A1A-A845-45F7-9CF4-95589437B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418470-E0E5-4731-8DB4-3F02CFE7E0E3}" type="datetimeFigureOut">
              <a:rPr lang="cs-CZ" smtClean="0"/>
              <a:t>29.03.2023</a:t>
            </a:fld>
            <a:endParaRPr lang="cs-CZ"/>
          </a:p>
        </p:txBody>
      </p:sp>
      <p:sp>
        <p:nvSpPr>
          <p:cNvPr id="5" name="Zástupný symbol pro zápatí 4">
            <a:extLst>
              <a:ext uri="{FF2B5EF4-FFF2-40B4-BE49-F238E27FC236}">
                <a16:creationId xmlns:a16="http://schemas.microsoft.com/office/drawing/2014/main" id="{196211A5-34B9-414C-9C93-4DE302F01E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F8EC7A2A-3627-4182-B6BB-B666F2AD4B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33C3ED-A0EA-4EFF-BC89-8E3D581BE343}" type="slidenum">
              <a:rPr lang="cs-CZ" smtClean="0"/>
              <a:t>‹#›</a:t>
            </a:fld>
            <a:endParaRPr lang="cs-CZ"/>
          </a:p>
        </p:txBody>
      </p:sp>
    </p:spTree>
    <p:extLst>
      <p:ext uri="{BB962C8B-B14F-4D97-AF65-F5344CB8AC3E}">
        <p14:creationId xmlns:p14="http://schemas.microsoft.com/office/powerpoint/2010/main" val="3207541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61065033">
            <a:extLst>
              <a:ext uri="{FF2B5EF4-FFF2-40B4-BE49-F238E27FC236}">
                <a16:creationId xmlns:a16="http://schemas.microsoft.com/office/drawing/2014/main" id="{D7D63934-D80D-4785-AAC4-551728EE2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95" t="749" r="1395" b="1500"/>
          <a:stretch>
            <a:fillRect/>
          </a:stretch>
        </p:blipFill>
        <p:spPr bwMode="auto">
          <a:xfrm>
            <a:off x="2775857" y="1125538"/>
            <a:ext cx="2232025" cy="46910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9939" name="Picture 3" descr="723EABB9">
            <a:extLst>
              <a:ext uri="{FF2B5EF4-FFF2-40B4-BE49-F238E27FC236}">
                <a16:creationId xmlns:a16="http://schemas.microsoft.com/office/drawing/2014/main" id="{5356B612-94EE-42D5-B92C-71D4F6D3BD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966" b="687"/>
          <a:stretch>
            <a:fillRect/>
          </a:stretch>
        </p:blipFill>
        <p:spPr bwMode="auto">
          <a:xfrm>
            <a:off x="5285694" y="1071563"/>
            <a:ext cx="2806700" cy="46799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9940" name="Picture 4" descr="20A73F2F">
            <a:extLst>
              <a:ext uri="{FF2B5EF4-FFF2-40B4-BE49-F238E27FC236}">
                <a16:creationId xmlns:a16="http://schemas.microsoft.com/office/drawing/2014/main" id="{4E0DF927-C35A-4A60-9E7C-443C42BA9A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692" t="775" b="775"/>
          <a:stretch>
            <a:fillRect/>
          </a:stretch>
        </p:blipFill>
        <p:spPr bwMode="auto">
          <a:xfrm>
            <a:off x="254907" y="1196976"/>
            <a:ext cx="2227263" cy="46466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9958" name="Text Box 26">
            <a:extLst>
              <a:ext uri="{FF2B5EF4-FFF2-40B4-BE49-F238E27FC236}">
                <a16:creationId xmlns:a16="http://schemas.microsoft.com/office/drawing/2014/main" id="{322766C8-C21B-484F-98CA-33065B63BC34}"/>
              </a:ext>
            </a:extLst>
          </p:cNvPr>
          <p:cNvSpPr txBox="1">
            <a:spLocks noChangeArrowheads="1"/>
          </p:cNvSpPr>
          <p:nvPr/>
        </p:nvSpPr>
        <p:spPr bwMode="auto">
          <a:xfrm>
            <a:off x="6015944" y="3860801"/>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200" b="1"/>
          </a:p>
        </p:txBody>
      </p:sp>
      <p:sp>
        <p:nvSpPr>
          <p:cNvPr id="39961" name="Rectangle 32">
            <a:extLst>
              <a:ext uri="{FF2B5EF4-FFF2-40B4-BE49-F238E27FC236}">
                <a16:creationId xmlns:a16="http://schemas.microsoft.com/office/drawing/2014/main" id="{09959629-129F-4FC4-9C9E-76E1533F8D2A}"/>
              </a:ext>
            </a:extLst>
          </p:cNvPr>
          <p:cNvSpPr>
            <a:spLocks noChangeArrowheads="1"/>
          </p:cNvSpPr>
          <p:nvPr/>
        </p:nvSpPr>
        <p:spPr bwMode="auto">
          <a:xfrm>
            <a:off x="6003635"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44475" cap="rnd">
                <a:solidFill>
                  <a:srgbClr val="000000"/>
                </a:solidFill>
                <a:prstDash val="sysDot"/>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cs-CZ" altLang="cs-CZ" sz="1800"/>
          </a:p>
        </p:txBody>
      </p:sp>
      <p:pic>
        <p:nvPicPr>
          <p:cNvPr id="2" name="Obrázek 1">
            <a:extLst>
              <a:ext uri="{FF2B5EF4-FFF2-40B4-BE49-F238E27FC236}">
                <a16:creationId xmlns:a16="http://schemas.microsoft.com/office/drawing/2014/main" id="{0AC0AAC7-9FBA-4BEE-9C22-C850918F9464}"/>
              </a:ext>
            </a:extLst>
          </p:cNvPr>
          <p:cNvPicPr>
            <a:picLocks noChangeAspect="1"/>
          </p:cNvPicPr>
          <p:nvPr/>
        </p:nvPicPr>
        <p:blipFill>
          <a:blip r:embed="rId6"/>
          <a:stretch>
            <a:fillRect/>
          </a:stretch>
        </p:blipFill>
        <p:spPr>
          <a:xfrm>
            <a:off x="8214867" y="446663"/>
            <a:ext cx="3860112" cy="3552250"/>
          </a:xfrm>
          <a:prstGeom prst="rect">
            <a:avLst/>
          </a:prstGeom>
        </p:spPr>
      </p:pic>
      <p:pic>
        <p:nvPicPr>
          <p:cNvPr id="3" name="Obrázek 2">
            <a:extLst>
              <a:ext uri="{FF2B5EF4-FFF2-40B4-BE49-F238E27FC236}">
                <a16:creationId xmlns:a16="http://schemas.microsoft.com/office/drawing/2014/main" id="{86D08B4B-FF68-446E-99B5-C7E909DAA564}"/>
              </a:ext>
            </a:extLst>
          </p:cNvPr>
          <p:cNvPicPr>
            <a:picLocks noChangeAspect="1"/>
          </p:cNvPicPr>
          <p:nvPr/>
        </p:nvPicPr>
        <p:blipFill rotWithShape="1">
          <a:blip r:embed="rId7"/>
          <a:srcRect l="14988" t="18163" r="19104" b="18345"/>
          <a:stretch/>
        </p:blipFill>
        <p:spPr>
          <a:xfrm>
            <a:off x="8214867" y="4008244"/>
            <a:ext cx="3957149" cy="2859087"/>
          </a:xfrm>
          <a:prstGeom prst="rect">
            <a:avLst/>
          </a:prstGeom>
        </p:spPr>
      </p:pic>
      <p:sp>
        <p:nvSpPr>
          <p:cNvPr id="10" name="Text Box 5">
            <a:extLst>
              <a:ext uri="{FF2B5EF4-FFF2-40B4-BE49-F238E27FC236}">
                <a16:creationId xmlns:a16="http://schemas.microsoft.com/office/drawing/2014/main" id="{A63DD38C-2F16-4DA8-AD1F-231BDD671C36}"/>
              </a:ext>
            </a:extLst>
          </p:cNvPr>
          <p:cNvSpPr txBox="1">
            <a:spLocks noChangeArrowheads="1"/>
          </p:cNvSpPr>
          <p:nvPr/>
        </p:nvSpPr>
        <p:spPr bwMode="auto">
          <a:xfrm>
            <a:off x="1524000" y="0"/>
            <a:ext cx="9144000" cy="4001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cs-CZ" altLang="cs-CZ" sz="2000" b="1" dirty="0"/>
              <a:t>BRAINSTEM– LONGITUDINAL PARTS</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15">
            <a:extLst>
              <a:ext uri="{FF2B5EF4-FFF2-40B4-BE49-F238E27FC236}">
                <a16:creationId xmlns:a16="http://schemas.microsoft.com/office/drawing/2014/main" id="{D2BB5ABD-B0A6-48DC-BBF2-55EB85890D64}"/>
              </a:ext>
            </a:extLst>
          </p:cNvPr>
          <p:cNvSpPr>
            <a:spLocks noChangeArrowheads="1"/>
          </p:cNvSpPr>
          <p:nvPr/>
        </p:nvSpPr>
        <p:spPr bwMode="auto">
          <a:xfrm>
            <a:off x="2495551" y="4941888"/>
            <a:ext cx="1008063" cy="79375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cs-CZ" altLang="cs-CZ" sz="1800"/>
          </a:p>
        </p:txBody>
      </p:sp>
      <p:pic>
        <p:nvPicPr>
          <p:cNvPr id="49159" name="Picture 4" descr="kmen-vent2">
            <a:extLst>
              <a:ext uri="{FF2B5EF4-FFF2-40B4-BE49-F238E27FC236}">
                <a16:creationId xmlns:a16="http://schemas.microsoft.com/office/drawing/2014/main" id="{03898B28-BC49-4656-B5CF-7B9A9918F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345" t="2872" r="3777"/>
          <a:stretch>
            <a:fillRect/>
          </a:stretch>
        </p:blipFill>
        <p:spPr bwMode="auto">
          <a:xfrm>
            <a:off x="1349374" y="1049695"/>
            <a:ext cx="3948113"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7" name="Picture 4" descr="kmen-posterolat">
            <a:extLst>
              <a:ext uri="{FF2B5EF4-FFF2-40B4-BE49-F238E27FC236}">
                <a16:creationId xmlns:a16="http://schemas.microsoft.com/office/drawing/2014/main" id="{D55BDF86-C715-4F78-84B3-D16C4E3954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924" r="10667" b="3297"/>
          <a:stretch>
            <a:fillRect/>
          </a:stretch>
        </p:blipFill>
        <p:spPr bwMode="auto">
          <a:xfrm>
            <a:off x="6539951" y="1049695"/>
            <a:ext cx="3559175"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2">
            <a:extLst>
              <a:ext uri="{FF2B5EF4-FFF2-40B4-BE49-F238E27FC236}">
                <a16:creationId xmlns:a16="http://schemas.microsoft.com/office/drawing/2014/main" id="{8709885A-44E9-474C-ADA4-8D24ECB8D0A7}"/>
              </a:ext>
            </a:extLst>
          </p:cNvPr>
          <p:cNvSpPr txBox="1">
            <a:spLocks noChangeArrowheads="1"/>
          </p:cNvSpPr>
          <p:nvPr/>
        </p:nvSpPr>
        <p:spPr bwMode="auto">
          <a:xfrm>
            <a:off x="2583180" y="196850"/>
            <a:ext cx="8084821" cy="4001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cs-CZ" altLang="cs-CZ" sz="2000" b="1" dirty="0"/>
              <a:t>OUTPUTS OF THE CRANIAL NERVES FROM THE BRAINSTEM</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6">
            <a:extLst>
              <a:ext uri="{FF2B5EF4-FFF2-40B4-BE49-F238E27FC236}">
                <a16:creationId xmlns:a16="http://schemas.microsoft.com/office/drawing/2014/main" id="{7A03CFB7-537B-4ECE-BE89-DAFA9B366EF3}"/>
              </a:ext>
            </a:extLst>
          </p:cNvPr>
          <p:cNvSpPr>
            <a:spLocks noChangeArrowheads="1"/>
          </p:cNvSpPr>
          <p:nvPr/>
        </p:nvSpPr>
        <p:spPr bwMode="auto">
          <a:xfrm>
            <a:off x="8401050" y="5949951"/>
            <a:ext cx="914400"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cs-CZ" altLang="cs-CZ" sz="1800"/>
          </a:p>
        </p:txBody>
      </p:sp>
      <p:sp>
        <p:nvSpPr>
          <p:cNvPr id="53254" name="Obdélník 6">
            <a:extLst>
              <a:ext uri="{FF2B5EF4-FFF2-40B4-BE49-F238E27FC236}">
                <a16:creationId xmlns:a16="http://schemas.microsoft.com/office/drawing/2014/main" id="{FDEA323A-BF86-4A41-B035-4A9D7F94DE50}"/>
              </a:ext>
            </a:extLst>
          </p:cNvPr>
          <p:cNvSpPr>
            <a:spLocks noChangeArrowheads="1"/>
          </p:cNvSpPr>
          <p:nvPr/>
        </p:nvSpPr>
        <p:spPr bwMode="auto">
          <a:xfrm>
            <a:off x="8667750" y="6215064"/>
            <a:ext cx="1500188" cy="414337"/>
          </a:xfrm>
          <a:prstGeom prst="rect">
            <a:avLst/>
          </a:prstGeom>
          <a:solidFill>
            <a:schemeClr val="bg1"/>
          </a:solidFill>
          <a:ln>
            <a:noFill/>
          </a:ln>
          <a:extLst>
            <a:ext uri="{91240B29-F687-4F45-9708-019B960494DF}">
              <a14:hiddenLine xmlns:a14="http://schemas.microsoft.com/office/drawing/2010/main" w="244475" cap="rnd" algn="ctr">
                <a:solidFill>
                  <a:srgbClr val="000000"/>
                </a:solidFill>
                <a:prstDash val="sysDot"/>
                <a:round/>
                <a:headEnd type="triangle" w="med" len="med"/>
                <a:tailEnd type="stealth" w="med" len="me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cs-CZ" altLang="cs-CZ" sz="1800"/>
          </a:p>
        </p:txBody>
      </p:sp>
      <p:grpSp>
        <p:nvGrpSpPr>
          <p:cNvPr id="53255" name="Skupina 8">
            <a:extLst>
              <a:ext uri="{FF2B5EF4-FFF2-40B4-BE49-F238E27FC236}">
                <a16:creationId xmlns:a16="http://schemas.microsoft.com/office/drawing/2014/main" id="{20666B91-A0DC-4521-AA58-D41D1A372A43}"/>
              </a:ext>
            </a:extLst>
          </p:cNvPr>
          <p:cNvGrpSpPr>
            <a:grpSpLocks/>
          </p:cNvGrpSpPr>
          <p:nvPr/>
        </p:nvGrpSpPr>
        <p:grpSpPr bwMode="auto">
          <a:xfrm>
            <a:off x="235920" y="963160"/>
            <a:ext cx="5409100" cy="5712894"/>
            <a:chOff x="971600" y="404664"/>
            <a:chExt cx="4464496" cy="4824536"/>
          </a:xfrm>
        </p:grpSpPr>
        <p:pic>
          <p:nvPicPr>
            <p:cNvPr id="53258" name="Picture 2" descr="Scan0098">
              <a:extLst>
                <a:ext uri="{FF2B5EF4-FFF2-40B4-BE49-F238E27FC236}">
                  <a16:creationId xmlns:a16="http://schemas.microsoft.com/office/drawing/2014/main" id="{35103630-8EDD-4823-B085-B058AC0A3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17" t="14301" r="16859" b="15350"/>
            <a:stretch>
              <a:fillRect/>
            </a:stretch>
          </p:blipFill>
          <p:spPr bwMode="auto">
            <a:xfrm>
              <a:off x="971600" y="404664"/>
              <a:ext cx="4464496" cy="4824536"/>
            </a:xfrm>
            <a:prstGeom prst="rect">
              <a:avLst/>
            </a:prstGeom>
            <a:solidFill>
              <a:schemeClr val="bg1"/>
            </a:solidFill>
            <a:ln w="9525">
              <a:solidFill>
                <a:schemeClr val="bg1"/>
              </a:solidFill>
              <a:miter lim="800000"/>
              <a:headEnd/>
              <a:tailEnd/>
            </a:ln>
          </p:spPr>
        </p:pic>
        <p:sp>
          <p:nvSpPr>
            <p:cNvPr id="10" name="Obdélník 9">
              <a:extLst>
                <a:ext uri="{FF2B5EF4-FFF2-40B4-BE49-F238E27FC236}">
                  <a16:creationId xmlns:a16="http://schemas.microsoft.com/office/drawing/2014/main" id="{ACA211F7-F2C5-43D4-A516-4EA66A2CCFC8}"/>
                </a:ext>
              </a:extLst>
            </p:cNvPr>
            <p:cNvSpPr/>
            <p:nvPr/>
          </p:nvSpPr>
          <p:spPr>
            <a:xfrm>
              <a:off x="971600" y="549064"/>
              <a:ext cx="864635" cy="1366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1" name="Obdélník 10">
              <a:extLst>
                <a:ext uri="{FF2B5EF4-FFF2-40B4-BE49-F238E27FC236}">
                  <a16:creationId xmlns:a16="http://schemas.microsoft.com/office/drawing/2014/main" id="{76BEA99E-B457-4E68-AE21-6440A7918E84}"/>
                </a:ext>
              </a:extLst>
            </p:cNvPr>
            <p:cNvSpPr/>
            <p:nvPr/>
          </p:nvSpPr>
          <p:spPr>
            <a:xfrm>
              <a:off x="971600" y="1773495"/>
              <a:ext cx="648941" cy="1006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2" name="Obdélník 11">
              <a:extLst>
                <a:ext uri="{FF2B5EF4-FFF2-40B4-BE49-F238E27FC236}">
                  <a16:creationId xmlns:a16="http://schemas.microsoft.com/office/drawing/2014/main" id="{CEB8DF89-EE6A-40D5-9694-578C2384F9AC}"/>
                </a:ext>
              </a:extLst>
            </p:cNvPr>
            <p:cNvSpPr/>
            <p:nvPr/>
          </p:nvSpPr>
          <p:spPr>
            <a:xfrm>
              <a:off x="4787155" y="475875"/>
              <a:ext cx="648941" cy="361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3" name="Obdélník 12">
              <a:extLst>
                <a:ext uri="{FF2B5EF4-FFF2-40B4-BE49-F238E27FC236}">
                  <a16:creationId xmlns:a16="http://schemas.microsoft.com/office/drawing/2014/main" id="{FFAC1B91-FD62-42A1-B360-57C061B8EC04}"/>
                </a:ext>
              </a:extLst>
            </p:cNvPr>
            <p:cNvSpPr/>
            <p:nvPr/>
          </p:nvSpPr>
          <p:spPr>
            <a:xfrm>
              <a:off x="5147885" y="909075"/>
              <a:ext cx="288211" cy="935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4" name="Obdélník 13">
              <a:extLst>
                <a:ext uri="{FF2B5EF4-FFF2-40B4-BE49-F238E27FC236}">
                  <a16:creationId xmlns:a16="http://schemas.microsoft.com/office/drawing/2014/main" id="{7A32EECC-A443-413C-86B1-C660AA17667E}"/>
                </a:ext>
              </a:extLst>
            </p:cNvPr>
            <p:cNvSpPr/>
            <p:nvPr/>
          </p:nvSpPr>
          <p:spPr>
            <a:xfrm>
              <a:off x="4787155" y="4653578"/>
              <a:ext cx="648941" cy="575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5" name="Obdélník 14">
              <a:extLst>
                <a:ext uri="{FF2B5EF4-FFF2-40B4-BE49-F238E27FC236}">
                  <a16:creationId xmlns:a16="http://schemas.microsoft.com/office/drawing/2014/main" id="{5EED7DDE-7532-448C-B04D-1A30538FD6F4}"/>
                </a:ext>
              </a:extLst>
            </p:cNvPr>
            <p:cNvSpPr/>
            <p:nvPr/>
          </p:nvSpPr>
          <p:spPr>
            <a:xfrm>
              <a:off x="971600" y="3429148"/>
              <a:ext cx="503906" cy="1800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6" name="Obdélník 15">
              <a:extLst>
                <a:ext uri="{FF2B5EF4-FFF2-40B4-BE49-F238E27FC236}">
                  <a16:creationId xmlns:a16="http://schemas.microsoft.com/office/drawing/2014/main" id="{E55652AF-4F4A-4E18-B1F6-A130909BC7E6}"/>
                </a:ext>
              </a:extLst>
            </p:cNvPr>
            <p:cNvSpPr/>
            <p:nvPr/>
          </p:nvSpPr>
          <p:spPr>
            <a:xfrm>
              <a:off x="1332330" y="4653578"/>
              <a:ext cx="719600" cy="575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grpSp>
      <p:pic>
        <p:nvPicPr>
          <p:cNvPr id="53256" name="Obrázek 1">
            <a:extLst>
              <a:ext uri="{FF2B5EF4-FFF2-40B4-BE49-F238E27FC236}">
                <a16:creationId xmlns:a16="http://schemas.microsoft.com/office/drawing/2014/main" id="{6441DE1B-FF28-4F27-A0A3-EC8CB6B21C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45020" y="39689"/>
            <a:ext cx="3447870" cy="45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2">
            <a:extLst>
              <a:ext uri="{FF2B5EF4-FFF2-40B4-BE49-F238E27FC236}">
                <a16:creationId xmlns:a16="http://schemas.microsoft.com/office/drawing/2014/main" id="{19FCCBCA-5368-4DD6-8273-285F549C9F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39" t="4301" r="57661" b="1546"/>
          <a:stretch>
            <a:fillRect/>
          </a:stretch>
        </p:blipFill>
        <p:spPr bwMode="auto">
          <a:xfrm>
            <a:off x="9099648" y="102742"/>
            <a:ext cx="2687898" cy="48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Scan0013">
            <a:extLst>
              <a:ext uri="{FF2B5EF4-FFF2-40B4-BE49-F238E27FC236}">
                <a16:creationId xmlns:a16="http://schemas.microsoft.com/office/drawing/2014/main" id="{17DC3341-A870-44BD-B3E5-D854DEDB18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013" t="9479" b="14584"/>
          <a:stretch>
            <a:fillRect/>
          </a:stretch>
        </p:blipFill>
        <p:spPr bwMode="auto">
          <a:xfrm>
            <a:off x="6096000" y="5003319"/>
            <a:ext cx="5114179" cy="181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3">
            <a:extLst>
              <a:ext uri="{FF2B5EF4-FFF2-40B4-BE49-F238E27FC236}">
                <a16:creationId xmlns:a16="http://schemas.microsoft.com/office/drawing/2014/main" id="{92BAB164-B1CA-4439-A7D5-86D17C05920E}"/>
              </a:ext>
            </a:extLst>
          </p:cNvPr>
          <p:cNvSpPr txBox="1">
            <a:spLocks noChangeArrowheads="1"/>
          </p:cNvSpPr>
          <p:nvPr/>
        </p:nvSpPr>
        <p:spPr bwMode="auto">
          <a:xfrm>
            <a:off x="42861" y="43599"/>
            <a:ext cx="5556250" cy="738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cs-CZ" altLang="cs-CZ" sz="2400" b="1" dirty="0"/>
              <a:t>NUCLEI OF THE CRANIAL NERVES</a:t>
            </a:r>
          </a:p>
          <a:p>
            <a:pPr algn="ctr" eaLnBrk="1" hangingPunct="1">
              <a:spcBef>
                <a:spcPct val="0"/>
              </a:spcBef>
              <a:buFontTx/>
              <a:buNone/>
            </a:pPr>
            <a:r>
              <a:rPr lang="cs-CZ" altLang="cs-CZ" sz="1800" b="1" dirty="0" err="1"/>
              <a:t>brainstem</a:t>
            </a:r>
            <a:r>
              <a:rPr lang="cs-CZ" altLang="cs-CZ" sz="1800" b="1" dirty="0"/>
              <a:t>- </a:t>
            </a:r>
            <a:r>
              <a:rPr lang="cs-CZ" altLang="cs-CZ" sz="1800" b="1" dirty="0" err="1"/>
              <a:t>fossa</a:t>
            </a:r>
            <a:r>
              <a:rPr lang="cs-CZ" altLang="cs-CZ" sz="1800" b="1" dirty="0"/>
              <a:t> </a:t>
            </a:r>
            <a:r>
              <a:rPr lang="cs-CZ" altLang="cs-CZ" sz="1800" b="1" dirty="0" err="1"/>
              <a:t>rhomboidea</a:t>
            </a:r>
            <a:endParaRPr lang="cs-CZ" altLang="cs-CZ" sz="1800" b="1" dirty="0"/>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Obrázek 4">
            <a:extLst>
              <a:ext uri="{FF2B5EF4-FFF2-40B4-BE49-F238E27FC236}">
                <a16:creationId xmlns:a16="http://schemas.microsoft.com/office/drawing/2014/main" id="{42FC9F90-D2A1-4538-ADF5-00C5FBE278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526" t="18829" r="31889" b="12200"/>
          <a:stretch/>
        </p:blipFill>
        <p:spPr bwMode="auto">
          <a:xfrm>
            <a:off x="2549770" y="34532"/>
            <a:ext cx="6786320" cy="682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Scan0007">
            <a:extLst>
              <a:ext uri="{FF2B5EF4-FFF2-40B4-BE49-F238E27FC236}">
                <a16:creationId xmlns:a16="http://schemas.microsoft.com/office/drawing/2014/main" id="{B5C1140B-4019-41DE-92B3-B469D4F13E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90" t="3838" r="53935"/>
          <a:stretch>
            <a:fillRect/>
          </a:stretch>
        </p:blipFill>
        <p:spPr bwMode="auto">
          <a:xfrm>
            <a:off x="714505" y="0"/>
            <a:ext cx="3057525"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43" name="Line 3">
            <a:extLst>
              <a:ext uri="{FF2B5EF4-FFF2-40B4-BE49-F238E27FC236}">
                <a16:creationId xmlns:a16="http://schemas.microsoft.com/office/drawing/2014/main" id="{60845818-EB8F-4404-85FC-662565791B73}"/>
              </a:ext>
            </a:extLst>
          </p:cNvPr>
          <p:cNvSpPr>
            <a:spLocks noChangeShapeType="1"/>
          </p:cNvSpPr>
          <p:nvPr/>
        </p:nvSpPr>
        <p:spPr bwMode="auto">
          <a:xfrm>
            <a:off x="822455" y="4508500"/>
            <a:ext cx="2879725"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61444" name="Line 4">
            <a:extLst>
              <a:ext uri="{FF2B5EF4-FFF2-40B4-BE49-F238E27FC236}">
                <a16:creationId xmlns:a16="http://schemas.microsoft.com/office/drawing/2014/main" id="{64747EB2-9048-406C-BDE6-4CF00A4DF556}"/>
              </a:ext>
            </a:extLst>
          </p:cNvPr>
          <p:cNvSpPr>
            <a:spLocks noChangeShapeType="1"/>
          </p:cNvSpPr>
          <p:nvPr/>
        </p:nvSpPr>
        <p:spPr bwMode="auto">
          <a:xfrm>
            <a:off x="893893" y="3573463"/>
            <a:ext cx="2592387"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61446" name="Picture 6" descr="Scan0009">
            <a:extLst>
              <a:ext uri="{FF2B5EF4-FFF2-40B4-BE49-F238E27FC236}">
                <a16:creationId xmlns:a16="http://schemas.microsoft.com/office/drawing/2014/main" id="{6407768E-3368-4AC3-98D3-2489521A8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919" r="53102" b="1926"/>
          <a:stretch>
            <a:fillRect/>
          </a:stretch>
        </p:blipFill>
        <p:spPr bwMode="auto">
          <a:xfrm>
            <a:off x="8515440" y="76320"/>
            <a:ext cx="3549041" cy="492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48" name="Text Box 8">
            <a:extLst>
              <a:ext uri="{FF2B5EF4-FFF2-40B4-BE49-F238E27FC236}">
                <a16:creationId xmlns:a16="http://schemas.microsoft.com/office/drawing/2014/main" id="{6D84485C-25ED-43B1-8B23-DCEA69AA8C78}"/>
              </a:ext>
            </a:extLst>
          </p:cNvPr>
          <p:cNvSpPr txBox="1">
            <a:spLocks noChangeArrowheads="1"/>
          </p:cNvSpPr>
          <p:nvPr/>
        </p:nvSpPr>
        <p:spPr bwMode="auto">
          <a:xfrm>
            <a:off x="4656138" y="6092826"/>
            <a:ext cx="2822055" cy="369332"/>
          </a:xfrm>
          <a:prstGeom prst="rect">
            <a:avLst/>
          </a:prstGeom>
          <a:solidFill>
            <a:srgbClr val="FFFF00"/>
          </a:solidFill>
          <a:ln>
            <a:noFill/>
          </a:ln>
          <a:effec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b="1"/>
              <a:t>MEDULLA OBLONGATA</a:t>
            </a:r>
          </a:p>
        </p:txBody>
      </p:sp>
      <p:grpSp>
        <p:nvGrpSpPr>
          <p:cNvPr id="9" name="Skupina 8">
            <a:extLst>
              <a:ext uri="{FF2B5EF4-FFF2-40B4-BE49-F238E27FC236}">
                <a16:creationId xmlns:a16="http://schemas.microsoft.com/office/drawing/2014/main" id="{3A338C33-367A-4F2E-B717-0EF7429325F2}"/>
              </a:ext>
            </a:extLst>
          </p:cNvPr>
          <p:cNvGrpSpPr>
            <a:grpSpLocks/>
          </p:cNvGrpSpPr>
          <p:nvPr/>
        </p:nvGrpSpPr>
        <p:grpSpPr bwMode="auto">
          <a:xfrm>
            <a:off x="3702180" y="38160"/>
            <a:ext cx="4658065" cy="5001207"/>
            <a:chOff x="971600" y="404664"/>
            <a:chExt cx="4464496" cy="4824536"/>
          </a:xfrm>
        </p:grpSpPr>
        <p:pic>
          <p:nvPicPr>
            <p:cNvPr id="10" name="Picture 2" descr="Scan0098">
              <a:extLst>
                <a:ext uri="{FF2B5EF4-FFF2-40B4-BE49-F238E27FC236}">
                  <a16:creationId xmlns:a16="http://schemas.microsoft.com/office/drawing/2014/main" id="{6442AED5-AAE1-487F-B5B5-3CEA881E9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717" t="14301" r="16859" b="15350"/>
            <a:stretch>
              <a:fillRect/>
            </a:stretch>
          </p:blipFill>
          <p:spPr bwMode="auto">
            <a:xfrm>
              <a:off x="971600" y="404664"/>
              <a:ext cx="4464496" cy="4824536"/>
            </a:xfrm>
            <a:prstGeom prst="rect">
              <a:avLst/>
            </a:prstGeom>
            <a:solidFill>
              <a:schemeClr val="bg1"/>
            </a:solidFill>
            <a:ln w="9525">
              <a:solidFill>
                <a:schemeClr val="bg1"/>
              </a:solidFill>
              <a:miter lim="800000"/>
              <a:headEnd/>
              <a:tailEnd/>
            </a:ln>
          </p:spPr>
        </p:pic>
        <p:sp>
          <p:nvSpPr>
            <p:cNvPr id="11" name="Obdélník 10">
              <a:extLst>
                <a:ext uri="{FF2B5EF4-FFF2-40B4-BE49-F238E27FC236}">
                  <a16:creationId xmlns:a16="http://schemas.microsoft.com/office/drawing/2014/main" id="{8A242F12-3D73-4F94-971A-B2ADBC832B0E}"/>
                </a:ext>
              </a:extLst>
            </p:cNvPr>
            <p:cNvSpPr/>
            <p:nvPr/>
          </p:nvSpPr>
          <p:spPr>
            <a:xfrm>
              <a:off x="971600" y="549064"/>
              <a:ext cx="864635" cy="1366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2" name="Obdélník 11">
              <a:extLst>
                <a:ext uri="{FF2B5EF4-FFF2-40B4-BE49-F238E27FC236}">
                  <a16:creationId xmlns:a16="http://schemas.microsoft.com/office/drawing/2014/main" id="{F57215A0-1172-4B88-96D2-D5084D0902DA}"/>
                </a:ext>
              </a:extLst>
            </p:cNvPr>
            <p:cNvSpPr/>
            <p:nvPr/>
          </p:nvSpPr>
          <p:spPr>
            <a:xfrm>
              <a:off x="971600" y="1773495"/>
              <a:ext cx="648941" cy="1006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3" name="Obdélník 12">
              <a:extLst>
                <a:ext uri="{FF2B5EF4-FFF2-40B4-BE49-F238E27FC236}">
                  <a16:creationId xmlns:a16="http://schemas.microsoft.com/office/drawing/2014/main" id="{6F349898-5B58-4C08-8972-0073D7C499E4}"/>
                </a:ext>
              </a:extLst>
            </p:cNvPr>
            <p:cNvSpPr/>
            <p:nvPr/>
          </p:nvSpPr>
          <p:spPr>
            <a:xfrm>
              <a:off x="4787155" y="475875"/>
              <a:ext cx="648941" cy="361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4" name="Obdélník 13">
              <a:extLst>
                <a:ext uri="{FF2B5EF4-FFF2-40B4-BE49-F238E27FC236}">
                  <a16:creationId xmlns:a16="http://schemas.microsoft.com/office/drawing/2014/main" id="{6874DD5B-AB8D-43C2-A202-0DB9C5CE7989}"/>
                </a:ext>
              </a:extLst>
            </p:cNvPr>
            <p:cNvSpPr/>
            <p:nvPr/>
          </p:nvSpPr>
          <p:spPr>
            <a:xfrm>
              <a:off x="5147885" y="909075"/>
              <a:ext cx="288211" cy="935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5" name="Obdélník 14">
              <a:extLst>
                <a:ext uri="{FF2B5EF4-FFF2-40B4-BE49-F238E27FC236}">
                  <a16:creationId xmlns:a16="http://schemas.microsoft.com/office/drawing/2014/main" id="{B75AD487-4E82-4CE9-9F1C-709C059C4C5A}"/>
                </a:ext>
              </a:extLst>
            </p:cNvPr>
            <p:cNvSpPr/>
            <p:nvPr/>
          </p:nvSpPr>
          <p:spPr>
            <a:xfrm>
              <a:off x="4787155" y="4653578"/>
              <a:ext cx="648941" cy="575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6" name="Obdélník 15">
              <a:extLst>
                <a:ext uri="{FF2B5EF4-FFF2-40B4-BE49-F238E27FC236}">
                  <a16:creationId xmlns:a16="http://schemas.microsoft.com/office/drawing/2014/main" id="{DC6A4D7F-EAB2-4BDC-8D13-B2D3D29F5CEE}"/>
                </a:ext>
              </a:extLst>
            </p:cNvPr>
            <p:cNvSpPr/>
            <p:nvPr/>
          </p:nvSpPr>
          <p:spPr>
            <a:xfrm>
              <a:off x="971600" y="3429148"/>
              <a:ext cx="503906" cy="1800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Obdélník 16">
              <a:extLst>
                <a:ext uri="{FF2B5EF4-FFF2-40B4-BE49-F238E27FC236}">
                  <a16:creationId xmlns:a16="http://schemas.microsoft.com/office/drawing/2014/main" id="{5524657E-4DEC-48F0-965E-2F8C7807190E}"/>
                </a:ext>
              </a:extLst>
            </p:cNvPr>
            <p:cNvSpPr/>
            <p:nvPr/>
          </p:nvSpPr>
          <p:spPr>
            <a:xfrm>
              <a:off x="1332330" y="4653578"/>
              <a:ext cx="719600" cy="575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grpSp>
      <p:sp>
        <p:nvSpPr>
          <p:cNvPr id="18" name="Line 3">
            <a:extLst>
              <a:ext uri="{FF2B5EF4-FFF2-40B4-BE49-F238E27FC236}">
                <a16:creationId xmlns:a16="http://schemas.microsoft.com/office/drawing/2014/main" id="{2CF9FBF9-0F92-4A7D-BB7E-ECE96676A0E3}"/>
              </a:ext>
            </a:extLst>
          </p:cNvPr>
          <p:cNvSpPr>
            <a:spLocks noChangeShapeType="1"/>
          </p:cNvSpPr>
          <p:nvPr/>
        </p:nvSpPr>
        <p:spPr bwMode="auto">
          <a:xfrm>
            <a:off x="8803238" y="3962920"/>
            <a:ext cx="2879725"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9" name="Line 4">
            <a:extLst>
              <a:ext uri="{FF2B5EF4-FFF2-40B4-BE49-F238E27FC236}">
                <a16:creationId xmlns:a16="http://schemas.microsoft.com/office/drawing/2014/main" id="{98668AA5-AB1D-4DDC-ADB2-888A39B29BAF}"/>
              </a:ext>
            </a:extLst>
          </p:cNvPr>
          <p:cNvSpPr>
            <a:spLocks noChangeShapeType="1"/>
          </p:cNvSpPr>
          <p:nvPr/>
        </p:nvSpPr>
        <p:spPr bwMode="auto">
          <a:xfrm>
            <a:off x="8803238" y="3173398"/>
            <a:ext cx="2592387"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Kopie fig2Uprav">
            <a:extLst>
              <a:ext uri="{FF2B5EF4-FFF2-40B4-BE49-F238E27FC236}">
                <a16:creationId xmlns:a16="http://schemas.microsoft.com/office/drawing/2014/main" id="{8C9C56FD-C0C3-4497-A825-7C91318DF46F}"/>
              </a:ext>
            </a:extLst>
          </p:cNvPr>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1843800" y="0"/>
            <a:ext cx="538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D43A2D8-2DA8-4088-81A5-AAF4B5606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39" t="4301" r="57661" b="1546"/>
          <a:stretch>
            <a:fillRect/>
          </a:stretch>
        </p:blipFill>
        <p:spPr bwMode="auto">
          <a:xfrm>
            <a:off x="9504102" y="22960"/>
            <a:ext cx="2687898" cy="48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3">
            <a:extLst>
              <a:ext uri="{FF2B5EF4-FFF2-40B4-BE49-F238E27FC236}">
                <a16:creationId xmlns:a16="http://schemas.microsoft.com/office/drawing/2014/main" id="{B8444EE5-E41B-482E-9213-94D990B92ECC}"/>
              </a:ext>
            </a:extLst>
          </p:cNvPr>
          <p:cNvSpPr>
            <a:spLocks noChangeShapeType="1"/>
          </p:cNvSpPr>
          <p:nvPr/>
        </p:nvSpPr>
        <p:spPr bwMode="auto">
          <a:xfrm>
            <a:off x="9504102" y="3738282"/>
            <a:ext cx="2687898" cy="17183"/>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Kopie fig3Uprav">
            <a:extLst>
              <a:ext uri="{FF2B5EF4-FFF2-40B4-BE49-F238E27FC236}">
                <a16:creationId xmlns:a16="http://schemas.microsoft.com/office/drawing/2014/main" id="{93BA2469-CD6F-4224-874A-3B10956A2850}"/>
              </a:ext>
            </a:extLst>
          </p:cNvPr>
          <p:cNvPicPr>
            <a:picLocks noChangeAspect="1" noChangeArrowheads="1"/>
          </p:cNvPicPr>
          <p:nvPr/>
        </p:nvPicPr>
        <p:blipFill>
          <a:blip r:embed="rId3">
            <a:lum bright="-18000" contrast="42000"/>
            <a:extLst>
              <a:ext uri="{28A0092B-C50C-407E-A947-70E740481C1C}">
                <a14:useLocalDpi xmlns:a14="http://schemas.microsoft.com/office/drawing/2010/main" val="0"/>
              </a:ext>
            </a:extLst>
          </a:blip>
          <a:srcRect/>
          <a:stretch>
            <a:fillRect/>
          </a:stretch>
        </p:blipFill>
        <p:spPr bwMode="auto">
          <a:xfrm>
            <a:off x="1636469" y="0"/>
            <a:ext cx="5970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D5B5511-BA54-4672-B105-6A181CBE8F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39" t="4301" r="57661" b="1546"/>
          <a:stretch>
            <a:fillRect/>
          </a:stretch>
        </p:blipFill>
        <p:spPr bwMode="auto">
          <a:xfrm>
            <a:off x="9433962" y="0"/>
            <a:ext cx="2687898" cy="48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3">
            <a:extLst>
              <a:ext uri="{FF2B5EF4-FFF2-40B4-BE49-F238E27FC236}">
                <a16:creationId xmlns:a16="http://schemas.microsoft.com/office/drawing/2014/main" id="{2EA0D557-5974-41FC-9C2C-F9BD47FFEA9F}"/>
              </a:ext>
            </a:extLst>
          </p:cNvPr>
          <p:cNvSpPr>
            <a:spLocks noChangeShapeType="1"/>
          </p:cNvSpPr>
          <p:nvPr/>
        </p:nvSpPr>
        <p:spPr bwMode="auto">
          <a:xfrm flipV="1">
            <a:off x="9433962" y="2876923"/>
            <a:ext cx="2758038" cy="1867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Scan0007">
            <a:extLst>
              <a:ext uri="{FF2B5EF4-FFF2-40B4-BE49-F238E27FC236}">
                <a16:creationId xmlns:a16="http://schemas.microsoft.com/office/drawing/2014/main" id="{C5CC29E6-73DA-426B-80F9-418E90022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90" t="3838" r="53935"/>
          <a:stretch>
            <a:fillRect/>
          </a:stretch>
        </p:blipFill>
        <p:spPr bwMode="auto">
          <a:xfrm>
            <a:off x="718846" y="0"/>
            <a:ext cx="3057525"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4" name="Picture 4" descr="Scan0009">
            <a:extLst>
              <a:ext uri="{FF2B5EF4-FFF2-40B4-BE49-F238E27FC236}">
                <a16:creationId xmlns:a16="http://schemas.microsoft.com/office/drawing/2014/main" id="{D098AAB9-A286-4C08-8AA3-A1AF32A6A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919" r="53102" b="1926"/>
          <a:stretch>
            <a:fillRect/>
          </a:stretch>
        </p:blipFill>
        <p:spPr bwMode="auto">
          <a:xfrm>
            <a:off x="8475954" y="274637"/>
            <a:ext cx="332105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566" name="Line 6">
            <a:extLst>
              <a:ext uri="{FF2B5EF4-FFF2-40B4-BE49-F238E27FC236}">
                <a16:creationId xmlns:a16="http://schemas.microsoft.com/office/drawing/2014/main" id="{DD45CC2B-A465-45D1-B012-3525FAAC7394}"/>
              </a:ext>
            </a:extLst>
          </p:cNvPr>
          <p:cNvSpPr>
            <a:spLocks noChangeShapeType="1"/>
          </p:cNvSpPr>
          <p:nvPr/>
        </p:nvSpPr>
        <p:spPr bwMode="auto">
          <a:xfrm flipH="1">
            <a:off x="8737892" y="2417576"/>
            <a:ext cx="2735262"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66567" name="Line 7">
            <a:extLst>
              <a:ext uri="{FF2B5EF4-FFF2-40B4-BE49-F238E27FC236}">
                <a16:creationId xmlns:a16="http://schemas.microsoft.com/office/drawing/2014/main" id="{C91C36B1-53DB-419E-A8C4-B648D43871B1}"/>
              </a:ext>
            </a:extLst>
          </p:cNvPr>
          <p:cNvSpPr>
            <a:spLocks noChangeShapeType="1"/>
          </p:cNvSpPr>
          <p:nvPr/>
        </p:nvSpPr>
        <p:spPr bwMode="auto">
          <a:xfrm flipH="1" flipV="1">
            <a:off x="718846" y="1412875"/>
            <a:ext cx="284321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66568" name="Text Box 8">
            <a:extLst>
              <a:ext uri="{FF2B5EF4-FFF2-40B4-BE49-F238E27FC236}">
                <a16:creationId xmlns:a16="http://schemas.microsoft.com/office/drawing/2014/main" id="{AA039385-74F0-4AFD-A0BB-6777CB4ECFA5}"/>
              </a:ext>
            </a:extLst>
          </p:cNvPr>
          <p:cNvSpPr txBox="1">
            <a:spLocks noChangeArrowheads="1"/>
          </p:cNvSpPr>
          <p:nvPr/>
        </p:nvSpPr>
        <p:spPr bwMode="auto">
          <a:xfrm>
            <a:off x="5087938" y="6092826"/>
            <a:ext cx="1757725" cy="369332"/>
          </a:xfrm>
          <a:prstGeom prst="rect">
            <a:avLst/>
          </a:prstGeom>
          <a:solidFill>
            <a:srgbClr val="FFFF00"/>
          </a:solidFill>
          <a:ln>
            <a:noFill/>
          </a:ln>
          <a:effec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b="1" dirty="0"/>
              <a:t>PONS VAROLI</a:t>
            </a:r>
          </a:p>
        </p:txBody>
      </p:sp>
      <p:grpSp>
        <p:nvGrpSpPr>
          <p:cNvPr id="9" name="Skupina 8">
            <a:extLst>
              <a:ext uri="{FF2B5EF4-FFF2-40B4-BE49-F238E27FC236}">
                <a16:creationId xmlns:a16="http://schemas.microsoft.com/office/drawing/2014/main" id="{9C90D565-0CCA-4A3B-B930-2D90D437E54C}"/>
              </a:ext>
            </a:extLst>
          </p:cNvPr>
          <p:cNvGrpSpPr>
            <a:grpSpLocks/>
          </p:cNvGrpSpPr>
          <p:nvPr/>
        </p:nvGrpSpPr>
        <p:grpSpPr bwMode="auto">
          <a:xfrm>
            <a:off x="3702180" y="38160"/>
            <a:ext cx="4658065" cy="5001207"/>
            <a:chOff x="971600" y="404664"/>
            <a:chExt cx="4464496" cy="4824536"/>
          </a:xfrm>
        </p:grpSpPr>
        <p:pic>
          <p:nvPicPr>
            <p:cNvPr id="10" name="Picture 2" descr="Scan0098">
              <a:extLst>
                <a:ext uri="{FF2B5EF4-FFF2-40B4-BE49-F238E27FC236}">
                  <a16:creationId xmlns:a16="http://schemas.microsoft.com/office/drawing/2014/main" id="{85DA1DA5-7E9C-43E5-95DA-930BD01A46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717" t="14301" r="16859" b="15350"/>
            <a:stretch>
              <a:fillRect/>
            </a:stretch>
          </p:blipFill>
          <p:spPr bwMode="auto">
            <a:xfrm>
              <a:off x="971600" y="404664"/>
              <a:ext cx="4464496" cy="4824536"/>
            </a:xfrm>
            <a:prstGeom prst="rect">
              <a:avLst/>
            </a:prstGeom>
            <a:solidFill>
              <a:schemeClr val="bg1"/>
            </a:solidFill>
            <a:ln w="9525">
              <a:solidFill>
                <a:schemeClr val="bg1"/>
              </a:solidFill>
              <a:miter lim="800000"/>
              <a:headEnd/>
              <a:tailEnd/>
            </a:ln>
          </p:spPr>
        </p:pic>
        <p:sp>
          <p:nvSpPr>
            <p:cNvPr id="11" name="Obdélník 10">
              <a:extLst>
                <a:ext uri="{FF2B5EF4-FFF2-40B4-BE49-F238E27FC236}">
                  <a16:creationId xmlns:a16="http://schemas.microsoft.com/office/drawing/2014/main" id="{31ECD6F0-601C-47E3-A3AD-1F596AAFB2EF}"/>
                </a:ext>
              </a:extLst>
            </p:cNvPr>
            <p:cNvSpPr/>
            <p:nvPr/>
          </p:nvSpPr>
          <p:spPr>
            <a:xfrm>
              <a:off x="971600" y="549064"/>
              <a:ext cx="864635" cy="1366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2" name="Obdélník 11">
              <a:extLst>
                <a:ext uri="{FF2B5EF4-FFF2-40B4-BE49-F238E27FC236}">
                  <a16:creationId xmlns:a16="http://schemas.microsoft.com/office/drawing/2014/main" id="{04F68651-B849-410F-AC2B-3E3BD57BFA04}"/>
                </a:ext>
              </a:extLst>
            </p:cNvPr>
            <p:cNvSpPr/>
            <p:nvPr/>
          </p:nvSpPr>
          <p:spPr>
            <a:xfrm>
              <a:off x="971600" y="1773495"/>
              <a:ext cx="648941" cy="1006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3" name="Obdélník 12">
              <a:extLst>
                <a:ext uri="{FF2B5EF4-FFF2-40B4-BE49-F238E27FC236}">
                  <a16:creationId xmlns:a16="http://schemas.microsoft.com/office/drawing/2014/main" id="{B99AF24C-72B4-41EA-B30E-9A19FE836911}"/>
                </a:ext>
              </a:extLst>
            </p:cNvPr>
            <p:cNvSpPr/>
            <p:nvPr/>
          </p:nvSpPr>
          <p:spPr>
            <a:xfrm>
              <a:off x="4787155" y="475875"/>
              <a:ext cx="648941" cy="361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4" name="Obdélník 13">
              <a:extLst>
                <a:ext uri="{FF2B5EF4-FFF2-40B4-BE49-F238E27FC236}">
                  <a16:creationId xmlns:a16="http://schemas.microsoft.com/office/drawing/2014/main" id="{C0237C4F-E1FB-4DC1-A18F-0EDD768877F6}"/>
                </a:ext>
              </a:extLst>
            </p:cNvPr>
            <p:cNvSpPr/>
            <p:nvPr/>
          </p:nvSpPr>
          <p:spPr>
            <a:xfrm>
              <a:off x="5147885" y="909075"/>
              <a:ext cx="288211" cy="935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5" name="Obdélník 14">
              <a:extLst>
                <a:ext uri="{FF2B5EF4-FFF2-40B4-BE49-F238E27FC236}">
                  <a16:creationId xmlns:a16="http://schemas.microsoft.com/office/drawing/2014/main" id="{73329A67-F0E7-415A-8D07-E81822EEA083}"/>
                </a:ext>
              </a:extLst>
            </p:cNvPr>
            <p:cNvSpPr/>
            <p:nvPr/>
          </p:nvSpPr>
          <p:spPr>
            <a:xfrm>
              <a:off x="4787155" y="4653578"/>
              <a:ext cx="648941" cy="575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6" name="Obdélník 15">
              <a:extLst>
                <a:ext uri="{FF2B5EF4-FFF2-40B4-BE49-F238E27FC236}">
                  <a16:creationId xmlns:a16="http://schemas.microsoft.com/office/drawing/2014/main" id="{1131DEC5-A1C7-4EBF-B451-7AE7EDAB2F4D}"/>
                </a:ext>
              </a:extLst>
            </p:cNvPr>
            <p:cNvSpPr/>
            <p:nvPr/>
          </p:nvSpPr>
          <p:spPr>
            <a:xfrm>
              <a:off x="971600" y="3429148"/>
              <a:ext cx="503906" cy="1800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Obdélník 16">
              <a:extLst>
                <a:ext uri="{FF2B5EF4-FFF2-40B4-BE49-F238E27FC236}">
                  <a16:creationId xmlns:a16="http://schemas.microsoft.com/office/drawing/2014/main" id="{DB5B0C30-22B2-4098-81D3-9F75EA68E7BD}"/>
                </a:ext>
              </a:extLst>
            </p:cNvPr>
            <p:cNvSpPr/>
            <p:nvPr/>
          </p:nvSpPr>
          <p:spPr>
            <a:xfrm>
              <a:off x="1332330" y="4653578"/>
              <a:ext cx="719600" cy="575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fig4Uprav">
            <a:extLst>
              <a:ext uri="{FF2B5EF4-FFF2-40B4-BE49-F238E27FC236}">
                <a16:creationId xmlns:a16="http://schemas.microsoft.com/office/drawing/2014/main" id="{945FF422-EF08-45E5-A612-DD36C059E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9507" y="0"/>
            <a:ext cx="6057900"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6484CE0-3B86-4918-823C-04153AECA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39" t="4301" r="57661" b="1546"/>
          <a:stretch>
            <a:fillRect/>
          </a:stretch>
        </p:blipFill>
        <p:spPr bwMode="auto">
          <a:xfrm>
            <a:off x="9504102" y="22960"/>
            <a:ext cx="2687898" cy="48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3">
            <a:extLst>
              <a:ext uri="{FF2B5EF4-FFF2-40B4-BE49-F238E27FC236}">
                <a16:creationId xmlns:a16="http://schemas.microsoft.com/office/drawing/2014/main" id="{B8D93601-1691-46F0-A83C-5A6156EA9FD0}"/>
              </a:ext>
            </a:extLst>
          </p:cNvPr>
          <p:cNvSpPr>
            <a:spLocks noChangeShapeType="1"/>
          </p:cNvSpPr>
          <p:nvPr/>
        </p:nvSpPr>
        <p:spPr bwMode="auto">
          <a:xfrm>
            <a:off x="9504102" y="2438400"/>
            <a:ext cx="2687898" cy="2614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fig5Uprav">
            <a:extLst>
              <a:ext uri="{FF2B5EF4-FFF2-40B4-BE49-F238E27FC236}">
                <a16:creationId xmlns:a16="http://schemas.microsoft.com/office/drawing/2014/main" id="{B6895862-6E8C-4A11-BC42-165DA503A7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339" y="0"/>
            <a:ext cx="6475412"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76A834D-23B4-41C4-A7D9-BDEA27705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39" t="4301" r="57661" b="1546"/>
          <a:stretch>
            <a:fillRect/>
          </a:stretch>
        </p:blipFill>
        <p:spPr bwMode="auto">
          <a:xfrm>
            <a:off x="9504102" y="22960"/>
            <a:ext cx="2687898" cy="48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3">
            <a:extLst>
              <a:ext uri="{FF2B5EF4-FFF2-40B4-BE49-F238E27FC236}">
                <a16:creationId xmlns:a16="http://schemas.microsoft.com/office/drawing/2014/main" id="{F98B2E44-3B27-4207-B2B1-928DB5384119}"/>
              </a:ext>
            </a:extLst>
          </p:cNvPr>
          <p:cNvSpPr>
            <a:spLocks noChangeShapeType="1"/>
          </p:cNvSpPr>
          <p:nvPr/>
        </p:nvSpPr>
        <p:spPr bwMode="auto">
          <a:xfrm flipV="1">
            <a:off x="9382625" y="2088027"/>
            <a:ext cx="2687898" cy="1867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can0007">
            <a:extLst>
              <a:ext uri="{FF2B5EF4-FFF2-40B4-BE49-F238E27FC236}">
                <a16:creationId xmlns:a16="http://schemas.microsoft.com/office/drawing/2014/main" id="{1F83ED13-E362-48E7-A9F8-81819B453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90" t="3838" r="53935"/>
          <a:stretch>
            <a:fillRect/>
          </a:stretch>
        </p:blipFill>
        <p:spPr bwMode="auto">
          <a:xfrm>
            <a:off x="443794" y="84349"/>
            <a:ext cx="3057525"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6" name="Picture 4" descr="Scan0009">
            <a:extLst>
              <a:ext uri="{FF2B5EF4-FFF2-40B4-BE49-F238E27FC236}">
                <a16:creationId xmlns:a16="http://schemas.microsoft.com/office/drawing/2014/main" id="{ED773E8B-6BFA-4AC1-A4B8-225604EB0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919" r="53102" b="1926"/>
          <a:stretch>
            <a:fillRect/>
          </a:stretch>
        </p:blipFill>
        <p:spPr bwMode="auto">
          <a:xfrm>
            <a:off x="8577691" y="223876"/>
            <a:ext cx="332105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638" name="Line 6">
            <a:extLst>
              <a:ext uri="{FF2B5EF4-FFF2-40B4-BE49-F238E27FC236}">
                <a16:creationId xmlns:a16="http://schemas.microsoft.com/office/drawing/2014/main" id="{4C65EC0E-F9F1-490C-87BE-B2F86A12175D}"/>
              </a:ext>
            </a:extLst>
          </p:cNvPr>
          <p:cNvSpPr>
            <a:spLocks noChangeShapeType="1"/>
          </p:cNvSpPr>
          <p:nvPr/>
        </p:nvSpPr>
        <p:spPr bwMode="auto">
          <a:xfrm flipH="1">
            <a:off x="8839629" y="981923"/>
            <a:ext cx="2735262"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69639" name="Line 7">
            <a:extLst>
              <a:ext uri="{FF2B5EF4-FFF2-40B4-BE49-F238E27FC236}">
                <a16:creationId xmlns:a16="http://schemas.microsoft.com/office/drawing/2014/main" id="{3EBF0CD4-56CC-478C-8D9B-9092D8F742A8}"/>
              </a:ext>
            </a:extLst>
          </p:cNvPr>
          <p:cNvSpPr>
            <a:spLocks noChangeShapeType="1"/>
          </p:cNvSpPr>
          <p:nvPr/>
        </p:nvSpPr>
        <p:spPr bwMode="auto">
          <a:xfrm flipH="1" flipV="1">
            <a:off x="8766604" y="1342286"/>
            <a:ext cx="2843212"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69640" name="Text Box 8">
            <a:extLst>
              <a:ext uri="{FF2B5EF4-FFF2-40B4-BE49-F238E27FC236}">
                <a16:creationId xmlns:a16="http://schemas.microsoft.com/office/drawing/2014/main" id="{3390952A-1375-40EA-8C59-E414030A8E38}"/>
              </a:ext>
            </a:extLst>
          </p:cNvPr>
          <p:cNvSpPr txBox="1">
            <a:spLocks noChangeArrowheads="1"/>
          </p:cNvSpPr>
          <p:nvPr/>
        </p:nvSpPr>
        <p:spPr bwMode="auto">
          <a:xfrm>
            <a:off x="5087939" y="6102156"/>
            <a:ext cx="2300630" cy="369332"/>
          </a:xfrm>
          <a:prstGeom prst="rect">
            <a:avLst/>
          </a:prstGeom>
          <a:solidFill>
            <a:srgbClr val="FFFF00"/>
          </a:solidFill>
          <a:ln>
            <a:noFill/>
          </a:ln>
          <a:effec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b="1" dirty="0"/>
              <a:t>MESENCEPHALON</a:t>
            </a:r>
          </a:p>
        </p:txBody>
      </p:sp>
      <p:grpSp>
        <p:nvGrpSpPr>
          <p:cNvPr id="9" name="Skupina 8">
            <a:extLst>
              <a:ext uri="{FF2B5EF4-FFF2-40B4-BE49-F238E27FC236}">
                <a16:creationId xmlns:a16="http://schemas.microsoft.com/office/drawing/2014/main" id="{414C2AD1-C1CB-4320-9726-0A071B93140A}"/>
              </a:ext>
            </a:extLst>
          </p:cNvPr>
          <p:cNvGrpSpPr>
            <a:grpSpLocks/>
          </p:cNvGrpSpPr>
          <p:nvPr/>
        </p:nvGrpSpPr>
        <p:grpSpPr bwMode="auto">
          <a:xfrm>
            <a:off x="3552883" y="126337"/>
            <a:ext cx="4658065" cy="5001207"/>
            <a:chOff x="971600" y="404664"/>
            <a:chExt cx="4464496" cy="4824536"/>
          </a:xfrm>
        </p:grpSpPr>
        <p:pic>
          <p:nvPicPr>
            <p:cNvPr id="10" name="Picture 2" descr="Scan0098">
              <a:extLst>
                <a:ext uri="{FF2B5EF4-FFF2-40B4-BE49-F238E27FC236}">
                  <a16:creationId xmlns:a16="http://schemas.microsoft.com/office/drawing/2014/main" id="{418C00D0-C357-41CE-956D-471DC19B9E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717" t="14301" r="16859" b="15350"/>
            <a:stretch>
              <a:fillRect/>
            </a:stretch>
          </p:blipFill>
          <p:spPr bwMode="auto">
            <a:xfrm>
              <a:off x="971600" y="404664"/>
              <a:ext cx="4464496" cy="4824536"/>
            </a:xfrm>
            <a:prstGeom prst="rect">
              <a:avLst/>
            </a:prstGeom>
            <a:solidFill>
              <a:schemeClr val="bg1"/>
            </a:solidFill>
            <a:ln w="9525">
              <a:solidFill>
                <a:schemeClr val="bg1"/>
              </a:solidFill>
              <a:miter lim="800000"/>
              <a:headEnd/>
              <a:tailEnd/>
            </a:ln>
          </p:spPr>
        </p:pic>
        <p:sp>
          <p:nvSpPr>
            <p:cNvPr id="11" name="Obdélník 10">
              <a:extLst>
                <a:ext uri="{FF2B5EF4-FFF2-40B4-BE49-F238E27FC236}">
                  <a16:creationId xmlns:a16="http://schemas.microsoft.com/office/drawing/2014/main" id="{61AC194F-9808-43B6-ACE0-3C62FF5004C8}"/>
                </a:ext>
              </a:extLst>
            </p:cNvPr>
            <p:cNvSpPr/>
            <p:nvPr/>
          </p:nvSpPr>
          <p:spPr>
            <a:xfrm>
              <a:off x="971600" y="549064"/>
              <a:ext cx="864635" cy="1366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2" name="Obdélník 11">
              <a:extLst>
                <a:ext uri="{FF2B5EF4-FFF2-40B4-BE49-F238E27FC236}">
                  <a16:creationId xmlns:a16="http://schemas.microsoft.com/office/drawing/2014/main" id="{F470B592-778D-41BD-866D-9EBB2910DA30}"/>
                </a:ext>
              </a:extLst>
            </p:cNvPr>
            <p:cNvSpPr/>
            <p:nvPr/>
          </p:nvSpPr>
          <p:spPr>
            <a:xfrm>
              <a:off x="971600" y="1773495"/>
              <a:ext cx="648941" cy="1006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3" name="Obdélník 12">
              <a:extLst>
                <a:ext uri="{FF2B5EF4-FFF2-40B4-BE49-F238E27FC236}">
                  <a16:creationId xmlns:a16="http://schemas.microsoft.com/office/drawing/2014/main" id="{D6F24027-29AB-45F9-B336-A0BD52B6A83E}"/>
                </a:ext>
              </a:extLst>
            </p:cNvPr>
            <p:cNvSpPr/>
            <p:nvPr/>
          </p:nvSpPr>
          <p:spPr>
            <a:xfrm>
              <a:off x="4787155" y="475875"/>
              <a:ext cx="648941" cy="361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4" name="Obdélník 13">
              <a:extLst>
                <a:ext uri="{FF2B5EF4-FFF2-40B4-BE49-F238E27FC236}">
                  <a16:creationId xmlns:a16="http://schemas.microsoft.com/office/drawing/2014/main" id="{DA6B6DF3-9782-4176-A680-58407D4DD50C}"/>
                </a:ext>
              </a:extLst>
            </p:cNvPr>
            <p:cNvSpPr/>
            <p:nvPr/>
          </p:nvSpPr>
          <p:spPr>
            <a:xfrm>
              <a:off x="5147885" y="909075"/>
              <a:ext cx="288211" cy="935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5" name="Obdélník 14">
              <a:extLst>
                <a:ext uri="{FF2B5EF4-FFF2-40B4-BE49-F238E27FC236}">
                  <a16:creationId xmlns:a16="http://schemas.microsoft.com/office/drawing/2014/main" id="{AB1E1BDB-9FC2-47B3-8C60-EA5D7F99B88F}"/>
                </a:ext>
              </a:extLst>
            </p:cNvPr>
            <p:cNvSpPr/>
            <p:nvPr/>
          </p:nvSpPr>
          <p:spPr>
            <a:xfrm>
              <a:off x="4787155" y="4653578"/>
              <a:ext cx="648941" cy="575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6" name="Obdélník 15">
              <a:extLst>
                <a:ext uri="{FF2B5EF4-FFF2-40B4-BE49-F238E27FC236}">
                  <a16:creationId xmlns:a16="http://schemas.microsoft.com/office/drawing/2014/main" id="{1AB8A540-E920-49B9-97B9-1641DC0E8F91}"/>
                </a:ext>
              </a:extLst>
            </p:cNvPr>
            <p:cNvSpPr/>
            <p:nvPr/>
          </p:nvSpPr>
          <p:spPr>
            <a:xfrm>
              <a:off x="971600" y="3429148"/>
              <a:ext cx="503906" cy="1800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Obdélník 16">
              <a:extLst>
                <a:ext uri="{FF2B5EF4-FFF2-40B4-BE49-F238E27FC236}">
                  <a16:creationId xmlns:a16="http://schemas.microsoft.com/office/drawing/2014/main" id="{669BA890-A50B-4973-809C-8F614E9DEBDE}"/>
                </a:ext>
              </a:extLst>
            </p:cNvPr>
            <p:cNvSpPr/>
            <p:nvPr/>
          </p:nvSpPr>
          <p:spPr>
            <a:xfrm>
              <a:off x="1332330" y="4653578"/>
              <a:ext cx="719600" cy="575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DB1E31E">
            <a:extLst>
              <a:ext uri="{FF2B5EF4-FFF2-40B4-BE49-F238E27FC236}">
                <a16:creationId xmlns:a16="http://schemas.microsoft.com/office/drawing/2014/main" id="{64172BEA-F208-4E0F-B2FA-4F6490C5B43A}"/>
              </a:ext>
            </a:extLst>
          </p:cNvPr>
          <p:cNvPicPr>
            <a:picLocks noChangeAspect="1" noChangeArrowheads="1"/>
          </p:cNvPicPr>
          <p:nvPr/>
        </p:nvPicPr>
        <p:blipFill>
          <a:blip r:embed="rId3">
            <a:lum bright="-6000" contrast="26000"/>
            <a:extLst>
              <a:ext uri="{28A0092B-C50C-407E-A947-70E740481C1C}">
                <a14:useLocalDpi xmlns:a14="http://schemas.microsoft.com/office/drawing/2010/main" val="0"/>
              </a:ext>
            </a:extLst>
          </a:blip>
          <a:srcRect/>
          <a:stretch>
            <a:fillRect/>
          </a:stretch>
        </p:blipFill>
        <p:spPr bwMode="auto">
          <a:xfrm>
            <a:off x="6261620" y="1218520"/>
            <a:ext cx="4352925" cy="4165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0180" name="Rectangle 5">
            <a:extLst>
              <a:ext uri="{FF2B5EF4-FFF2-40B4-BE49-F238E27FC236}">
                <a16:creationId xmlns:a16="http://schemas.microsoft.com/office/drawing/2014/main" id="{7D819525-8640-4EF9-ACC9-65B628520F55}"/>
              </a:ext>
            </a:extLst>
          </p:cNvPr>
          <p:cNvSpPr>
            <a:spLocks noChangeArrowheads="1"/>
          </p:cNvSpPr>
          <p:nvPr/>
        </p:nvSpPr>
        <p:spPr bwMode="auto">
          <a:xfrm>
            <a:off x="9466977" y="1922107"/>
            <a:ext cx="1138237" cy="442590"/>
          </a:xfrm>
          <a:prstGeom prst="rect">
            <a:avLst/>
          </a:prstGeom>
          <a:solidFill>
            <a:srgbClr val="FFFBEF"/>
          </a:solidFill>
          <a:ln>
            <a:noFill/>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cs-CZ" altLang="cs-CZ" sz="1800"/>
          </a:p>
        </p:txBody>
      </p:sp>
      <p:sp>
        <p:nvSpPr>
          <p:cNvPr id="50181" name="Rectangle 6">
            <a:extLst>
              <a:ext uri="{FF2B5EF4-FFF2-40B4-BE49-F238E27FC236}">
                <a16:creationId xmlns:a16="http://schemas.microsoft.com/office/drawing/2014/main" id="{A4F5688E-ABAF-4BF2-8257-19B43DBAB2E6}"/>
              </a:ext>
            </a:extLst>
          </p:cNvPr>
          <p:cNvSpPr>
            <a:spLocks noChangeArrowheads="1"/>
          </p:cNvSpPr>
          <p:nvPr/>
        </p:nvSpPr>
        <p:spPr bwMode="auto">
          <a:xfrm>
            <a:off x="9395539" y="4460033"/>
            <a:ext cx="1223963" cy="260512"/>
          </a:xfrm>
          <a:prstGeom prst="rect">
            <a:avLst/>
          </a:prstGeom>
          <a:solidFill>
            <a:srgbClr val="FFFBEF"/>
          </a:solidFill>
          <a:ln>
            <a:noFill/>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cs-CZ" altLang="cs-CZ" sz="1800"/>
          </a:p>
        </p:txBody>
      </p:sp>
      <p:pic>
        <p:nvPicPr>
          <p:cNvPr id="50182" name="Picture 15" descr="B280DE42">
            <a:extLst>
              <a:ext uri="{FF2B5EF4-FFF2-40B4-BE49-F238E27FC236}">
                <a16:creationId xmlns:a16="http://schemas.microsoft.com/office/drawing/2014/main" id="{3D742859-1A5C-4ED7-BC9A-F852162FEA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628" t="4686" r="1543"/>
          <a:stretch>
            <a:fillRect/>
          </a:stretch>
        </p:blipFill>
        <p:spPr bwMode="auto">
          <a:xfrm>
            <a:off x="1523968" y="1218520"/>
            <a:ext cx="4151749" cy="4165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1" name="Obdélník 10">
            <a:extLst>
              <a:ext uri="{FF2B5EF4-FFF2-40B4-BE49-F238E27FC236}">
                <a16:creationId xmlns:a16="http://schemas.microsoft.com/office/drawing/2014/main" id="{D47A2981-C30D-4B86-A297-ED71CBAE3B7C}"/>
              </a:ext>
            </a:extLst>
          </p:cNvPr>
          <p:cNvSpPr/>
          <p:nvPr/>
        </p:nvSpPr>
        <p:spPr bwMode="auto">
          <a:xfrm>
            <a:off x="4610181" y="4093738"/>
            <a:ext cx="1065536" cy="1253613"/>
          </a:xfrm>
          <a:prstGeom prst="rect">
            <a:avLst/>
          </a:prstGeom>
          <a:solidFill>
            <a:schemeClr val="bg2"/>
          </a:solidFill>
          <a:ln w="244475" cap="rnd" cmpd="sng" algn="ctr">
            <a:noFill/>
            <a:prstDash val="sysDot"/>
            <a:round/>
            <a:headEnd type="triangle" w="med" len="med"/>
            <a:tailEnd type="stealth" w="med" len="med"/>
          </a:ln>
          <a:effectLst/>
        </p:spPr>
        <p:txBody>
          <a:bodyPr/>
          <a:lstStyle/>
          <a:p>
            <a:pPr algn="ctr" eaLnBrk="1" hangingPunct="1">
              <a:defRPr/>
            </a:pPr>
            <a:endParaRPr lang="cs-CZ">
              <a:latin typeface="Arial" charset="0"/>
            </a:endParaRPr>
          </a:p>
        </p:txBody>
      </p:sp>
      <p:sp>
        <p:nvSpPr>
          <p:cNvPr id="50185" name="Text Box 12">
            <a:extLst>
              <a:ext uri="{FF2B5EF4-FFF2-40B4-BE49-F238E27FC236}">
                <a16:creationId xmlns:a16="http://schemas.microsoft.com/office/drawing/2014/main" id="{64858D62-9CA6-4CCE-90D1-6B486E57F11E}"/>
              </a:ext>
            </a:extLst>
          </p:cNvPr>
          <p:cNvSpPr txBox="1">
            <a:spLocks noChangeArrowheads="1"/>
          </p:cNvSpPr>
          <p:nvPr/>
        </p:nvSpPr>
        <p:spPr bwMode="auto">
          <a:xfrm>
            <a:off x="3446462" y="249856"/>
            <a:ext cx="529907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cs-CZ" altLang="cs-CZ" sz="2000" b="1"/>
              <a:t>SAGITAL SECTION OF THE BRAINSTEM</a:t>
            </a:r>
            <a:endParaRPr lang="cs-CZ" altLang="cs-CZ" sz="2000" b="1" dirty="0"/>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a:extLst>
              <a:ext uri="{FF2B5EF4-FFF2-40B4-BE49-F238E27FC236}">
                <a16:creationId xmlns:a16="http://schemas.microsoft.com/office/drawing/2014/main" id="{E118CC46-D2C5-43FD-8F46-AB26E7B19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02" y="1534161"/>
            <a:ext cx="4249737"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1" name="Text Box 5">
            <a:extLst>
              <a:ext uri="{FF2B5EF4-FFF2-40B4-BE49-F238E27FC236}">
                <a16:creationId xmlns:a16="http://schemas.microsoft.com/office/drawing/2014/main" id="{A397E785-254D-49FB-A403-629B8CE775BE}"/>
              </a:ext>
            </a:extLst>
          </p:cNvPr>
          <p:cNvSpPr txBox="1">
            <a:spLocks noChangeArrowheads="1"/>
          </p:cNvSpPr>
          <p:nvPr/>
        </p:nvSpPr>
        <p:spPr bwMode="auto">
          <a:xfrm>
            <a:off x="3463289" y="4150360"/>
            <a:ext cx="6889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400"/>
              <a:t>CRUS</a:t>
            </a:r>
          </a:p>
        </p:txBody>
      </p:sp>
      <p:sp>
        <p:nvSpPr>
          <p:cNvPr id="70662" name="Rectangle 6">
            <a:extLst>
              <a:ext uri="{FF2B5EF4-FFF2-40B4-BE49-F238E27FC236}">
                <a16:creationId xmlns:a16="http://schemas.microsoft.com/office/drawing/2014/main" id="{FC4C9C5C-222A-48C1-8AA9-A87BD5F29EF1}"/>
              </a:ext>
            </a:extLst>
          </p:cNvPr>
          <p:cNvSpPr>
            <a:spLocks noChangeArrowheads="1"/>
          </p:cNvSpPr>
          <p:nvPr/>
        </p:nvSpPr>
        <p:spPr bwMode="auto">
          <a:xfrm>
            <a:off x="3031489" y="2299335"/>
            <a:ext cx="923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400"/>
              <a:t>TECTUM</a:t>
            </a:r>
          </a:p>
        </p:txBody>
      </p:sp>
      <p:sp>
        <p:nvSpPr>
          <p:cNvPr id="70663" name="Rectangle 7">
            <a:extLst>
              <a:ext uri="{FF2B5EF4-FFF2-40B4-BE49-F238E27FC236}">
                <a16:creationId xmlns:a16="http://schemas.microsoft.com/office/drawing/2014/main" id="{B4A0379B-8A0F-49EA-87F7-65E87BE79EEF}"/>
              </a:ext>
            </a:extLst>
          </p:cNvPr>
          <p:cNvSpPr>
            <a:spLocks noChangeArrowheads="1"/>
          </p:cNvSpPr>
          <p:nvPr/>
        </p:nvSpPr>
        <p:spPr bwMode="auto">
          <a:xfrm>
            <a:off x="2167888" y="3450273"/>
            <a:ext cx="1200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400"/>
              <a:t>TEGMETUM</a:t>
            </a:r>
          </a:p>
        </p:txBody>
      </p:sp>
      <p:sp>
        <p:nvSpPr>
          <p:cNvPr id="70664" name="Text Box 8">
            <a:extLst>
              <a:ext uri="{FF2B5EF4-FFF2-40B4-BE49-F238E27FC236}">
                <a16:creationId xmlns:a16="http://schemas.microsoft.com/office/drawing/2014/main" id="{8E45BFA2-4FDC-484C-A901-F4915BD2D700}"/>
              </a:ext>
            </a:extLst>
          </p:cNvPr>
          <p:cNvSpPr txBox="1">
            <a:spLocks noChangeArrowheads="1"/>
          </p:cNvSpPr>
          <p:nvPr/>
        </p:nvSpPr>
        <p:spPr bwMode="auto">
          <a:xfrm>
            <a:off x="4976176" y="2802574"/>
            <a:ext cx="31451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400"/>
              <a:t>P</a:t>
            </a:r>
          </a:p>
          <a:p>
            <a:pPr eaLnBrk="1" hangingPunct="1">
              <a:spcBef>
                <a:spcPct val="0"/>
              </a:spcBef>
              <a:buFontTx/>
              <a:buNone/>
            </a:pPr>
            <a:r>
              <a:rPr lang="cs-CZ" altLang="cs-CZ" sz="1400"/>
              <a:t>E</a:t>
            </a:r>
          </a:p>
          <a:p>
            <a:pPr eaLnBrk="1" hangingPunct="1">
              <a:spcBef>
                <a:spcPct val="0"/>
              </a:spcBef>
              <a:buFontTx/>
              <a:buNone/>
            </a:pPr>
            <a:r>
              <a:rPr lang="cs-CZ" altLang="cs-CZ" sz="1400"/>
              <a:t>D</a:t>
            </a:r>
          </a:p>
          <a:p>
            <a:pPr eaLnBrk="1" hangingPunct="1">
              <a:spcBef>
                <a:spcPct val="0"/>
              </a:spcBef>
              <a:buFontTx/>
              <a:buNone/>
            </a:pPr>
            <a:r>
              <a:rPr lang="cs-CZ" altLang="cs-CZ" sz="1400"/>
              <a:t>U</a:t>
            </a:r>
          </a:p>
          <a:p>
            <a:pPr eaLnBrk="1" hangingPunct="1">
              <a:spcBef>
                <a:spcPct val="0"/>
              </a:spcBef>
              <a:buFontTx/>
              <a:buNone/>
            </a:pPr>
            <a:r>
              <a:rPr lang="cs-CZ" altLang="cs-CZ" sz="1400"/>
              <a:t>N</a:t>
            </a:r>
          </a:p>
          <a:p>
            <a:pPr eaLnBrk="1" hangingPunct="1">
              <a:spcBef>
                <a:spcPct val="0"/>
              </a:spcBef>
              <a:buFontTx/>
              <a:buNone/>
            </a:pPr>
            <a:r>
              <a:rPr lang="cs-CZ" altLang="cs-CZ" sz="1400"/>
              <a:t>C</a:t>
            </a:r>
          </a:p>
          <a:p>
            <a:pPr eaLnBrk="1" hangingPunct="1">
              <a:spcBef>
                <a:spcPct val="0"/>
              </a:spcBef>
              <a:buFontTx/>
              <a:buNone/>
            </a:pPr>
            <a:r>
              <a:rPr lang="cs-CZ" altLang="cs-CZ" sz="1400"/>
              <a:t>U</a:t>
            </a:r>
          </a:p>
          <a:p>
            <a:pPr eaLnBrk="1" hangingPunct="1">
              <a:spcBef>
                <a:spcPct val="0"/>
              </a:spcBef>
              <a:buFontTx/>
              <a:buNone/>
            </a:pPr>
            <a:r>
              <a:rPr lang="cs-CZ" altLang="cs-CZ" sz="1400"/>
              <a:t>L</a:t>
            </a:r>
          </a:p>
          <a:p>
            <a:pPr eaLnBrk="1" hangingPunct="1">
              <a:spcBef>
                <a:spcPct val="0"/>
              </a:spcBef>
              <a:buFontTx/>
              <a:buNone/>
            </a:pPr>
            <a:r>
              <a:rPr lang="cs-CZ" altLang="cs-CZ" sz="1400"/>
              <a:t>U</a:t>
            </a:r>
          </a:p>
          <a:p>
            <a:pPr eaLnBrk="1" hangingPunct="1">
              <a:spcBef>
                <a:spcPct val="0"/>
              </a:spcBef>
              <a:buFontTx/>
              <a:buNone/>
            </a:pPr>
            <a:r>
              <a:rPr lang="cs-CZ" altLang="cs-CZ" sz="1400"/>
              <a:t>S</a:t>
            </a:r>
          </a:p>
        </p:txBody>
      </p:sp>
      <p:sp>
        <p:nvSpPr>
          <p:cNvPr id="70665" name="Text Box 9">
            <a:extLst>
              <a:ext uri="{FF2B5EF4-FFF2-40B4-BE49-F238E27FC236}">
                <a16:creationId xmlns:a16="http://schemas.microsoft.com/office/drawing/2014/main" id="{E4C9F81D-3ECC-4270-9D71-D5D1427DDEED}"/>
              </a:ext>
            </a:extLst>
          </p:cNvPr>
          <p:cNvSpPr txBox="1">
            <a:spLocks noChangeArrowheads="1"/>
          </p:cNvSpPr>
          <p:nvPr/>
        </p:nvSpPr>
        <p:spPr bwMode="auto">
          <a:xfrm>
            <a:off x="2887027" y="2731135"/>
            <a:ext cx="560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400"/>
              <a:t>PAG</a:t>
            </a:r>
          </a:p>
        </p:txBody>
      </p:sp>
      <p:pic>
        <p:nvPicPr>
          <p:cNvPr id="3" name="Obrázek 2">
            <a:extLst>
              <a:ext uri="{FF2B5EF4-FFF2-40B4-BE49-F238E27FC236}">
                <a16:creationId xmlns:a16="http://schemas.microsoft.com/office/drawing/2014/main" id="{A713B34B-D39D-4A5C-9FBC-C64EEDF5A799}"/>
              </a:ext>
            </a:extLst>
          </p:cNvPr>
          <p:cNvPicPr>
            <a:picLocks noChangeAspect="1"/>
          </p:cNvPicPr>
          <p:nvPr/>
        </p:nvPicPr>
        <p:blipFill>
          <a:blip r:embed="rId3"/>
          <a:stretch>
            <a:fillRect/>
          </a:stretch>
        </p:blipFill>
        <p:spPr>
          <a:xfrm>
            <a:off x="6023332" y="1530034"/>
            <a:ext cx="4810485" cy="351930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Kopie fig6Uprav">
            <a:extLst>
              <a:ext uri="{FF2B5EF4-FFF2-40B4-BE49-F238E27FC236}">
                <a16:creationId xmlns:a16="http://schemas.microsoft.com/office/drawing/2014/main" id="{657E12D6-290E-4F7F-9355-95BD6A0EB508}"/>
              </a:ext>
            </a:extLst>
          </p:cNvPr>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5243546" y="34925"/>
            <a:ext cx="6361112"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descr="No Image Available!">
            <a:extLst>
              <a:ext uri="{FF2B5EF4-FFF2-40B4-BE49-F238E27FC236}">
                <a16:creationId xmlns:a16="http://schemas.microsoft.com/office/drawing/2014/main" id="{22A625BC-7845-442F-837E-C1C430F86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5969"/>
            <a:ext cx="5154706" cy="532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Kopie fig7Uprav">
            <a:extLst>
              <a:ext uri="{FF2B5EF4-FFF2-40B4-BE49-F238E27FC236}">
                <a16:creationId xmlns:a16="http://schemas.microsoft.com/office/drawing/2014/main" id="{B5D2F7E4-6929-424C-BF11-166A093865C0}"/>
              </a:ext>
            </a:extLst>
          </p:cNvPr>
          <p:cNvPicPr>
            <a:picLocks noChangeAspect="1" noChangeArrowheads="1"/>
          </p:cNvPicPr>
          <p:nvPr/>
        </p:nvPicPr>
        <p:blipFill>
          <a:blip r:embed="rId2">
            <a:lum bright="-6000" contrast="30000"/>
            <a:extLst>
              <a:ext uri="{28A0092B-C50C-407E-A947-70E740481C1C}">
                <a14:useLocalDpi xmlns:a14="http://schemas.microsoft.com/office/drawing/2010/main" val="0"/>
              </a:ext>
            </a:extLst>
          </a:blip>
          <a:srcRect/>
          <a:stretch>
            <a:fillRect/>
          </a:stretch>
        </p:blipFill>
        <p:spPr bwMode="auto">
          <a:xfrm>
            <a:off x="5191324" y="0"/>
            <a:ext cx="66675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img282">
            <a:extLst>
              <a:ext uri="{FF2B5EF4-FFF2-40B4-BE49-F238E27FC236}">
                <a16:creationId xmlns:a16="http://schemas.microsoft.com/office/drawing/2014/main" id="{C48D9F4C-9F6B-45D0-AAC3-4C1E8671C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848" t="10449" r="18094" b="32329"/>
          <a:stretch>
            <a:fillRect/>
          </a:stretch>
        </p:blipFill>
        <p:spPr bwMode="auto">
          <a:xfrm>
            <a:off x="333176" y="273261"/>
            <a:ext cx="4194104" cy="6164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a:extLst>
              <a:ext uri="{FF2B5EF4-FFF2-40B4-BE49-F238E27FC236}">
                <a16:creationId xmlns:a16="http://schemas.microsoft.com/office/drawing/2014/main" id="{33DA9020-D848-4591-85F8-C8401C729F52}"/>
              </a:ext>
            </a:extLst>
          </p:cNvPr>
          <p:cNvSpPr txBox="1">
            <a:spLocks noChangeArrowheads="1"/>
          </p:cNvSpPr>
          <p:nvPr/>
        </p:nvSpPr>
        <p:spPr bwMode="auto">
          <a:xfrm>
            <a:off x="2063750" y="100013"/>
            <a:ext cx="8172450"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cs-CZ" altLang="cs-CZ" sz="2400" b="1" dirty="0"/>
              <a:t>RETICULAR FORMATION (RF) OF THE BRAINSTEM</a:t>
            </a:r>
          </a:p>
        </p:txBody>
      </p:sp>
      <p:sp>
        <p:nvSpPr>
          <p:cNvPr id="55299" name="Text Box 4">
            <a:extLst>
              <a:ext uri="{FF2B5EF4-FFF2-40B4-BE49-F238E27FC236}">
                <a16:creationId xmlns:a16="http://schemas.microsoft.com/office/drawing/2014/main" id="{2450E175-108F-4E29-BE3D-3FE2471D1362}"/>
              </a:ext>
            </a:extLst>
          </p:cNvPr>
          <p:cNvSpPr txBox="1">
            <a:spLocks noChangeArrowheads="1"/>
          </p:cNvSpPr>
          <p:nvPr/>
        </p:nvSpPr>
        <p:spPr bwMode="auto">
          <a:xfrm>
            <a:off x="1044769" y="107315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800"/>
          </a:p>
        </p:txBody>
      </p:sp>
      <p:pic>
        <p:nvPicPr>
          <p:cNvPr id="55300" name="Picture 5" descr="B37BD7A0">
            <a:extLst>
              <a:ext uri="{FF2B5EF4-FFF2-40B4-BE49-F238E27FC236}">
                <a16:creationId xmlns:a16="http://schemas.microsoft.com/office/drawing/2014/main" id="{41DB38E7-F204-4BA7-BAF0-39D573D0CDE5}"/>
              </a:ext>
            </a:extLst>
          </p:cNvPr>
          <p:cNvPicPr>
            <a:picLocks noChangeAspect="1" noChangeArrowheads="1"/>
          </p:cNvPicPr>
          <p:nvPr/>
        </p:nvPicPr>
        <p:blipFill>
          <a:blip r:embed="rId3">
            <a:lum bright="-10000" contrast="28000"/>
            <a:extLst>
              <a:ext uri="{28A0092B-C50C-407E-A947-70E740481C1C}">
                <a14:useLocalDpi xmlns:a14="http://schemas.microsoft.com/office/drawing/2010/main" val="0"/>
              </a:ext>
            </a:extLst>
          </a:blip>
          <a:srcRect b="1726"/>
          <a:stretch>
            <a:fillRect/>
          </a:stretch>
        </p:blipFill>
        <p:spPr bwMode="auto">
          <a:xfrm>
            <a:off x="2157608" y="928688"/>
            <a:ext cx="3571875" cy="41005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5301" name="Rectangle 9">
            <a:extLst>
              <a:ext uri="{FF2B5EF4-FFF2-40B4-BE49-F238E27FC236}">
                <a16:creationId xmlns:a16="http://schemas.microsoft.com/office/drawing/2014/main" id="{EB9304A8-B2C8-43EA-9540-889A06883AF1}"/>
              </a:ext>
            </a:extLst>
          </p:cNvPr>
          <p:cNvSpPr>
            <a:spLocks noChangeArrowheads="1"/>
          </p:cNvSpPr>
          <p:nvPr/>
        </p:nvSpPr>
        <p:spPr bwMode="auto">
          <a:xfrm>
            <a:off x="2157607" y="3143251"/>
            <a:ext cx="1727200" cy="1871663"/>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cs-CZ" altLang="cs-CZ" sz="1800"/>
          </a:p>
        </p:txBody>
      </p:sp>
      <p:sp>
        <p:nvSpPr>
          <p:cNvPr id="55302" name="Rectangle 10">
            <a:extLst>
              <a:ext uri="{FF2B5EF4-FFF2-40B4-BE49-F238E27FC236}">
                <a16:creationId xmlns:a16="http://schemas.microsoft.com/office/drawing/2014/main" id="{5778B2B0-92F9-4B72-8F1F-D2B6665E3D48}"/>
              </a:ext>
            </a:extLst>
          </p:cNvPr>
          <p:cNvSpPr>
            <a:spLocks noChangeArrowheads="1"/>
          </p:cNvSpPr>
          <p:nvPr/>
        </p:nvSpPr>
        <p:spPr bwMode="auto">
          <a:xfrm>
            <a:off x="3800670" y="3857625"/>
            <a:ext cx="576263" cy="1150938"/>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cs-CZ" altLang="cs-CZ" sz="1800"/>
          </a:p>
        </p:txBody>
      </p:sp>
      <p:pic>
        <p:nvPicPr>
          <p:cNvPr id="55303" name="Picture 11" descr="F0634FDA">
            <a:extLst>
              <a:ext uri="{FF2B5EF4-FFF2-40B4-BE49-F238E27FC236}">
                <a16:creationId xmlns:a16="http://schemas.microsoft.com/office/drawing/2014/main" id="{1C066AD4-8289-411A-B0AC-D6AB971FDB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545" y="3429001"/>
            <a:ext cx="2232025" cy="22971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Reticular Formation and Limbic System - Textbook of Clinical ...">
            <a:extLst>
              <a:ext uri="{FF2B5EF4-FFF2-40B4-BE49-F238E27FC236}">
                <a16:creationId xmlns:a16="http://schemas.microsoft.com/office/drawing/2014/main" id="{E2B47F7C-CDB3-49B9-BCE9-7EBD6CE0B4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2545" y="926913"/>
            <a:ext cx="2929715" cy="4106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B9F14EEC">
            <a:extLst>
              <a:ext uri="{FF2B5EF4-FFF2-40B4-BE49-F238E27FC236}">
                <a16:creationId xmlns:a16="http://schemas.microsoft.com/office/drawing/2014/main" id="{5A2F9769-01CF-45ED-99A0-0CE93F9A1BFF}"/>
              </a:ext>
            </a:extLst>
          </p:cNvPr>
          <p:cNvPicPr>
            <a:picLocks noChangeAspect="1" noChangeArrowheads="1"/>
          </p:cNvPicPr>
          <p:nvPr/>
        </p:nvPicPr>
        <p:blipFill>
          <a:blip r:embed="rId3">
            <a:lum bright="-4000" contrast="32000"/>
            <a:extLst>
              <a:ext uri="{28A0092B-C50C-407E-A947-70E740481C1C}">
                <a14:useLocalDpi xmlns:a14="http://schemas.microsoft.com/office/drawing/2010/main" val="0"/>
              </a:ext>
            </a:extLst>
          </a:blip>
          <a:srcRect r="6317" b="11116"/>
          <a:stretch>
            <a:fillRect/>
          </a:stretch>
        </p:blipFill>
        <p:spPr bwMode="auto">
          <a:xfrm>
            <a:off x="9317298" y="1574821"/>
            <a:ext cx="2117725" cy="21605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7347" name="Text Box 3">
            <a:extLst>
              <a:ext uri="{FF2B5EF4-FFF2-40B4-BE49-F238E27FC236}">
                <a16:creationId xmlns:a16="http://schemas.microsoft.com/office/drawing/2014/main" id="{1DEA7866-6073-4AF1-A3B0-B382FFB594F2}"/>
              </a:ext>
            </a:extLst>
          </p:cNvPr>
          <p:cNvSpPr txBox="1">
            <a:spLocks noChangeArrowheads="1"/>
          </p:cNvSpPr>
          <p:nvPr/>
        </p:nvSpPr>
        <p:spPr bwMode="auto">
          <a:xfrm>
            <a:off x="4426647" y="60877"/>
            <a:ext cx="3168876"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cs-CZ" altLang="cs-CZ" sz="2400" b="1" dirty="0"/>
              <a:t>FUNCTIONS OF  RF</a:t>
            </a:r>
          </a:p>
        </p:txBody>
      </p:sp>
      <p:sp>
        <p:nvSpPr>
          <p:cNvPr id="57348" name="Text Box 4">
            <a:extLst>
              <a:ext uri="{FF2B5EF4-FFF2-40B4-BE49-F238E27FC236}">
                <a16:creationId xmlns:a16="http://schemas.microsoft.com/office/drawing/2014/main" id="{67202D31-BCD0-49AE-8B84-38CC649C577C}"/>
              </a:ext>
            </a:extLst>
          </p:cNvPr>
          <p:cNvSpPr txBox="1">
            <a:spLocks noChangeArrowheads="1"/>
          </p:cNvSpPr>
          <p:nvPr/>
        </p:nvSpPr>
        <p:spPr bwMode="auto">
          <a:xfrm>
            <a:off x="101374" y="112021"/>
            <a:ext cx="2963862" cy="1169551"/>
          </a:xfrm>
          <a:prstGeom prst="rect">
            <a:avLst/>
          </a:prstGeom>
          <a:solidFill>
            <a:schemeClr val="bg1"/>
          </a:solidFill>
          <a:ln w="952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cs-CZ" altLang="cs-CZ" sz="1200" b="1" dirty="0"/>
              <a:t>  </a:t>
            </a:r>
            <a:r>
              <a:rPr lang="cs-CZ" altLang="cs-CZ" sz="1400" b="1" dirty="0" err="1">
                <a:solidFill>
                  <a:srgbClr val="FF0000"/>
                </a:solidFill>
              </a:rPr>
              <a:t>connections</a:t>
            </a:r>
            <a:r>
              <a:rPr lang="cs-CZ" altLang="cs-CZ" sz="1400" b="1" dirty="0">
                <a:solidFill>
                  <a:srgbClr val="FF0000"/>
                </a:solidFill>
              </a:rPr>
              <a:t> </a:t>
            </a:r>
            <a:r>
              <a:rPr lang="cs-CZ" altLang="cs-CZ" sz="1400" b="1" dirty="0" err="1">
                <a:solidFill>
                  <a:srgbClr val="FF0000"/>
                </a:solidFill>
              </a:rPr>
              <a:t>of</a:t>
            </a:r>
            <a:r>
              <a:rPr lang="cs-CZ" altLang="cs-CZ" sz="1400" b="1" dirty="0">
                <a:solidFill>
                  <a:srgbClr val="FF0000"/>
                </a:solidFill>
              </a:rPr>
              <a:t> </a:t>
            </a:r>
            <a:r>
              <a:rPr lang="cs-CZ" altLang="cs-CZ" sz="1400" b="1" dirty="0" err="1">
                <a:solidFill>
                  <a:srgbClr val="FF0000"/>
                </a:solidFill>
              </a:rPr>
              <a:t>the</a:t>
            </a:r>
            <a:r>
              <a:rPr lang="cs-CZ" altLang="cs-CZ" sz="1400" b="1" dirty="0">
                <a:solidFill>
                  <a:srgbClr val="FF0000"/>
                </a:solidFill>
              </a:rPr>
              <a:t> </a:t>
            </a:r>
            <a:r>
              <a:rPr lang="cs-CZ" altLang="cs-CZ" sz="1400" b="1" dirty="0" err="1">
                <a:solidFill>
                  <a:srgbClr val="FF0000"/>
                </a:solidFill>
              </a:rPr>
              <a:t>cranial</a:t>
            </a:r>
            <a:r>
              <a:rPr lang="cs-CZ" altLang="cs-CZ" sz="1400" b="1" dirty="0">
                <a:solidFill>
                  <a:srgbClr val="FF0000"/>
                </a:solidFill>
              </a:rPr>
              <a:t> </a:t>
            </a:r>
            <a:r>
              <a:rPr lang="cs-CZ" altLang="cs-CZ" sz="1400" b="1" dirty="0" err="1">
                <a:solidFill>
                  <a:srgbClr val="FF0000"/>
                </a:solidFill>
              </a:rPr>
              <a:t>nerve´s</a:t>
            </a:r>
            <a:r>
              <a:rPr lang="cs-CZ" altLang="cs-CZ" sz="1400" b="1" dirty="0">
                <a:solidFill>
                  <a:srgbClr val="FF0000"/>
                </a:solidFill>
              </a:rPr>
              <a:t> </a:t>
            </a:r>
            <a:r>
              <a:rPr lang="cs-CZ" altLang="cs-CZ" sz="1400" b="1" dirty="0" err="1">
                <a:solidFill>
                  <a:srgbClr val="FF0000"/>
                </a:solidFill>
              </a:rPr>
              <a:t>nuclei</a:t>
            </a:r>
            <a:r>
              <a:rPr lang="cs-CZ" altLang="cs-CZ" sz="1400" b="1" dirty="0">
                <a:solidFill>
                  <a:srgbClr val="FF0000"/>
                </a:solidFill>
              </a:rPr>
              <a:t>:</a:t>
            </a:r>
          </a:p>
          <a:p>
            <a:pPr algn="ctr">
              <a:spcBef>
                <a:spcPct val="0"/>
              </a:spcBef>
              <a:buNone/>
            </a:pPr>
            <a:r>
              <a:rPr lang="en-US" altLang="cs-CZ" sz="1400" dirty="0"/>
              <a:t>involvement of RF in reflexive arcs - mediation of </a:t>
            </a:r>
            <a:r>
              <a:rPr lang="en-US" altLang="cs-CZ" sz="1400" b="1" dirty="0"/>
              <a:t>defensive and vital reflexes</a:t>
            </a:r>
            <a:endParaRPr lang="cs-CZ" altLang="cs-CZ" sz="1400" b="1" dirty="0"/>
          </a:p>
        </p:txBody>
      </p:sp>
      <p:pic>
        <p:nvPicPr>
          <p:cNvPr id="57349" name="Picture 5" descr="700B74F8">
            <a:extLst>
              <a:ext uri="{FF2B5EF4-FFF2-40B4-BE49-F238E27FC236}">
                <a16:creationId xmlns:a16="http://schemas.microsoft.com/office/drawing/2014/main" id="{1F2F1896-51DD-4EEA-8693-6910C64DCC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81" t="999" r="3163"/>
          <a:stretch>
            <a:fillRect/>
          </a:stretch>
        </p:blipFill>
        <p:spPr bwMode="auto">
          <a:xfrm>
            <a:off x="9677660" y="3590947"/>
            <a:ext cx="1516062" cy="2492375"/>
          </a:xfrm>
          <a:prstGeom prst="rect">
            <a:avLst/>
          </a:prstGeom>
          <a:solidFill>
            <a:srgbClr val="EAEAEA"/>
          </a:solidFill>
          <a:ln w="9525">
            <a:solidFill>
              <a:srgbClr val="FF0000"/>
            </a:solidFill>
            <a:miter lim="800000"/>
            <a:headEnd/>
            <a:tailEnd/>
          </a:ln>
        </p:spPr>
      </p:pic>
      <p:pic>
        <p:nvPicPr>
          <p:cNvPr id="57350" name="Picture 6" descr="F3F2BDC6">
            <a:extLst>
              <a:ext uri="{FF2B5EF4-FFF2-40B4-BE49-F238E27FC236}">
                <a16:creationId xmlns:a16="http://schemas.microsoft.com/office/drawing/2014/main" id="{8F78D2A4-9C13-48AB-A61F-72F0CD536F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4139" b="3000"/>
          <a:stretch>
            <a:fillRect/>
          </a:stretch>
        </p:blipFill>
        <p:spPr bwMode="auto">
          <a:xfrm>
            <a:off x="129087" y="1392590"/>
            <a:ext cx="2908300" cy="2565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7351" name="Picture 8" descr="A4EBF472">
            <a:extLst>
              <a:ext uri="{FF2B5EF4-FFF2-40B4-BE49-F238E27FC236}">
                <a16:creationId xmlns:a16="http://schemas.microsoft.com/office/drawing/2014/main" id="{A25C8B20-EE26-436E-A138-213E8F098F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9375" y="1844676"/>
            <a:ext cx="1912938" cy="22320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7352" name="Text Box 9">
            <a:extLst>
              <a:ext uri="{FF2B5EF4-FFF2-40B4-BE49-F238E27FC236}">
                <a16:creationId xmlns:a16="http://schemas.microsoft.com/office/drawing/2014/main" id="{9EF86889-6164-4881-A08D-5BDC1413E8FC}"/>
              </a:ext>
            </a:extLst>
          </p:cNvPr>
          <p:cNvSpPr txBox="1">
            <a:spLocks noChangeArrowheads="1"/>
          </p:cNvSpPr>
          <p:nvPr/>
        </p:nvSpPr>
        <p:spPr bwMode="auto">
          <a:xfrm>
            <a:off x="1572787" y="4121441"/>
            <a:ext cx="2232025" cy="523220"/>
          </a:xfrm>
          <a:prstGeom prst="rect">
            <a:avLst/>
          </a:prstGeom>
          <a:solidFill>
            <a:schemeClr val="bg1"/>
          </a:solidFill>
          <a:ln w="952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400" b="1" dirty="0" err="1">
                <a:solidFill>
                  <a:srgbClr val="FF0000"/>
                </a:solidFill>
              </a:rPr>
              <a:t>Low</a:t>
            </a:r>
            <a:r>
              <a:rPr lang="cs-CZ" altLang="cs-CZ" sz="1400" b="1" dirty="0">
                <a:solidFill>
                  <a:srgbClr val="FF0000"/>
                </a:solidFill>
              </a:rPr>
              <a:t> </a:t>
            </a:r>
            <a:r>
              <a:rPr lang="cs-CZ" altLang="cs-CZ" sz="1400" b="1" dirty="0" err="1">
                <a:solidFill>
                  <a:srgbClr val="FF0000"/>
                </a:solidFill>
              </a:rPr>
              <a:t>pain</a:t>
            </a:r>
            <a:r>
              <a:rPr lang="cs-CZ" altLang="cs-CZ" sz="1400" b="1" dirty="0">
                <a:solidFill>
                  <a:srgbClr val="FF0000"/>
                </a:solidFill>
              </a:rPr>
              <a:t> – </a:t>
            </a:r>
            <a:r>
              <a:rPr lang="cs-CZ" altLang="cs-CZ" sz="1400" b="1" dirty="0" err="1">
                <a:solidFill>
                  <a:srgbClr val="FF0000"/>
                </a:solidFill>
              </a:rPr>
              <a:t>poorly</a:t>
            </a:r>
            <a:r>
              <a:rPr lang="cs-CZ" altLang="cs-CZ" sz="1400" b="1" dirty="0">
                <a:solidFill>
                  <a:srgbClr val="FF0000"/>
                </a:solidFill>
              </a:rPr>
              <a:t> </a:t>
            </a:r>
            <a:r>
              <a:rPr lang="cs-CZ" altLang="cs-CZ" sz="1400" b="1" dirty="0" err="1">
                <a:solidFill>
                  <a:srgbClr val="FF0000"/>
                </a:solidFill>
              </a:rPr>
              <a:t>localizable</a:t>
            </a:r>
            <a:endParaRPr lang="cs-CZ" altLang="cs-CZ" sz="1400" dirty="0"/>
          </a:p>
        </p:txBody>
      </p:sp>
      <p:sp>
        <p:nvSpPr>
          <p:cNvPr id="57353" name="Text Box 10">
            <a:extLst>
              <a:ext uri="{FF2B5EF4-FFF2-40B4-BE49-F238E27FC236}">
                <a16:creationId xmlns:a16="http://schemas.microsoft.com/office/drawing/2014/main" id="{11337086-C0CF-4559-A04C-6D51AE3850B4}"/>
              </a:ext>
            </a:extLst>
          </p:cNvPr>
          <p:cNvSpPr txBox="1">
            <a:spLocks noChangeArrowheads="1"/>
          </p:cNvSpPr>
          <p:nvPr/>
        </p:nvSpPr>
        <p:spPr bwMode="auto">
          <a:xfrm>
            <a:off x="4800600" y="620714"/>
            <a:ext cx="2520950" cy="954107"/>
          </a:xfrm>
          <a:prstGeom prst="rect">
            <a:avLst/>
          </a:prstGeom>
          <a:solidFill>
            <a:schemeClr val="bg1"/>
          </a:solidFill>
          <a:ln w="952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cs-CZ" altLang="cs-CZ" sz="1400" b="1" dirty="0" err="1">
                <a:solidFill>
                  <a:srgbClr val="FF0000"/>
                </a:solidFill>
              </a:rPr>
              <a:t>Vegetative</a:t>
            </a:r>
            <a:r>
              <a:rPr lang="cs-CZ" altLang="cs-CZ" sz="1400" b="1" dirty="0">
                <a:solidFill>
                  <a:srgbClr val="FF0000"/>
                </a:solidFill>
              </a:rPr>
              <a:t> </a:t>
            </a:r>
            <a:r>
              <a:rPr lang="cs-CZ" altLang="cs-CZ" sz="1400" b="1" dirty="0" err="1">
                <a:solidFill>
                  <a:srgbClr val="FF0000"/>
                </a:solidFill>
              </a:rPr>
              <a:t>centers</a:t>
            </a:r>
            <a:r>
              <a:rPr lang="cs-CZ" altLang="cs-CZ" sz="1400" b="1" dirty="0">
                <a:solidFill>
                  <a:srgbClr val="FF0000"/>
                </a:solidFill>
              </a:rPr>
              <a:t>:</a:t>
            </a:r>
          </a:p>
          <a:p>
            <a:pPr algn="ctr">
              <a:spcBef>
                <a:spcPct val="0"/>
              </a:spcBef>
              <a:buNone/>
            </a:pPr>
            <a:r>
              <a:rPr lang="cs-CZ" altLang="cs-CZ" sz="1400" b="1" dirty="0"/>
              <a:t>to </a:t>
            </a:r>
            <a:r>
              <a:rPr lang="cs-CZ" altLang="cs-CZ" sz="1400" b="1" dirty="0" err="1"/>
              <a:t>control</a:t>
            </a:r>
            <a:r>
              <a:rPr lang="cs-CZ" altLang="cs-CZ" sz="1400" b="1" dirty="0"/>
              <a:t> </a:t>
            </a:r>
            <a:r>
              <a:rPr lang="cs-CZ" altLang="cs-CZ" sz="1400" b="1" dirty="0" err="1"/>
              <a:t>vital</a:t>
            </a:r>
            <a:r>
              <a:rPr lang="cs-CZ" altLang="cs-CZ" sz="1400" b="1" dirty="0"/>
              <a:t> </a:t>
            </a:r>
            <a:r>
              <a:rPr lang="cs-CZ" altLang="cs-CZ" sz="1400" b="1" dirty="0" err="1"/>
              <a:t>functions</a:t>
            </a:r>
            <a:r>
              <a:rPr lang="cs-CZ" altLang="cs-CZ" sz="1400" dirty="0"/>
              <a:t>: </a:t>
            </a:r>
            <a:r>
              <a:rPr lang="cs-CZ" altLang="cs-CZ" sz="1400" dirty="0" err="1"/>
              <a:t>breath</a:t>
            </a:r>
            <a:r>
              <a:rPr lang="cs-CZ" altLang="cs-CZ" sz="1400" dirty="0"/>
              <a:t>, </a:t>
            </a:r>
            <a:r>
              <a:rPr lang="cs-CZ" altLang="cs-CZ" sz="1400" dirty="0" err="1"/>
              <a:t>heart</a:t>
            </a:r>
            <a:r>
              <a:rPr lang="cs-CZ" altLang="cs-CZ" sz="1400" dirty="0"/>
              <a:t> beat, </a:t>
            </a:r>
            <a:r>
              <a:rPr lang="cs-CZ" altLang="cs-CZ" sz="1400" dirty="0" err="1"/>
              <a:t>blood</a:t>
            </a:r>
            <a:r>
              <a:rPr lang="cs-CZ" altLang="cs-CZ" sz="1400" dirty="0"/>
              <a:t> </a:t>
            </a:r>
            <a:r>
              <a:rPr lang="cs-CZ" altLang="cs-CZ" sz="1400" dirty="0" err="1"/>
              <a:t>preasure</a:t>
            </a:r>
            <a:endParaRPr lang="cs-CZ" altLang="cs-CZ" sz="1400" dirty="0"/>
          </a:p>
        </p:txBody>
      </p:sp>
      <p:sp>
        <p:nvSpPr>
          <p:cNvPr id="57354" name="Text Box 11">
            <a:extLst>
              <a:ext uri="{FF2B5EF4-FFF2-40B4-BE49-F238E27FC236}">
                <a16:creationId xmlns:a16="http://schemas.microsoft.com/office/drawing/2014/main" id="{D0E6EE81-BAAB-4AE3-865E-387CE793ED92}"/>
              </a:ext>
            </a:extLst>
          </p:cNvPr>
          <p:cNvSpPr txBox="1">
            <a:spLocks noChangeArrowheads="1"/>
          </p:cNvSpPr>
          <p:nvPr/>
        </p:nvSpPr>
        <p:spPr bwMode="auto">
          <a:xfrm>
            <a:off x="8956935" y="134959"/>
            <a:ext cx="2736850" cy="1384995"/>
          </a:xfrm>
          <a:prstGeom prst="rect">
            <a:avLst/>
          </a:prstGeom>
          <a:solidFill>
            <a:schemeClr val="bg1"/>
          </a:solidFill>
          <a:ln w="952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400" b="1" dirty="0">
                <a:solidFill>
                  <a:srgbClr val="FF0000"/>
                </a:solidFill>
              </a:rPr>
              <a:t>ARAS - </a:t>
            </a:r>
            <a:r>
              <a:rPr lang="cs-CZ" altLang="cs-CZ" sz="1400" b="1" dirty="0" err="1">
                <a:solidFill>
                  <a:srgbClr val="FF0000"/>
                </a:solidFill>
              </a:rPr>
              <a:t>ascending</a:t>
            </a:r>
            <a:r>
              <a:rPr lang="cs-CZ" altLang="cs-CZ" sz="1400" b="1" dirty="0">
                <a:solidFill>
                  <a:srgbClr val="FF0000"/>
                </a:solidFill>
              </a:rPr>
              <a:t> </a:t>
            </a:r>
            <a:r>
              <a:rPr lang="cs-CZ" altLang="cs-CZ" sz="1400" b="1" dirty="0" err="1">
                <a:solidFill>
                  <a:srgbClr val="FF0000"/>
                </a:solidFill>
              </a:rPr>
              <a:t>activating</a:t>
            </a:r>
            <a:r>
              <a:rPr lang="cs-CZ" altLang="cs-CZ" sz="1400" b="1" dirty="0">
                <a:solidFill>
                  <a:srgbClr val="FF0000"/>
                </a:solidFill>
              </a:rPr>
              <a:t> </a:t>
            </a:r>
            <a:r>
              <a:rPr lang="cs-CZ" altLang="cs-CZ" sz="1400" b="1" dirty="0" err="1">
                <a:solidFill>
                  <a:srgbClr val="FF0000"/>
                </a:solidFill>
              </a:rPr>
              <a:t>system</a:t>
            </a:r>
            <a:endParaRPr lang="cs-CZ" altLang="cs-CZ" sz="1400" dirty="0">
              <a:solidFill>
                <a:srgbClr val="FF0000"/>
              </a:solidFill>
            </a:endParaRPr>
          </a:p>
          <a:p>
            <a:pPr>
              <a:spcBef>
                <a:spcPct val="0"/>
              </a:spcBef>
              <a:buNone/>
            </a:pPr>
            <a:r>
              <a:rPr lang="cs-CZ" altLang="cs-CZ" sz="1400" b="1" dirty="0" err="1"/>
              <a:t>Connections</a:t>
            </a:r>
            <a:r>
              <a:rPr lang="cs-CZ" altLang="cs-CZ" sz="1400" b="1" dirty="0"/>
              <a:t> </a:t>
            </a:r>
            <a:r>
              <a:rPr lang="cs-CZ" altLang="cs-CZ" sz="1400" b="1" dirty="0" err="1"/>
              <a:t>with</a:t>
            </a:r>
            <a:r>
              <a:rPr lang="cs-CZ" altLang="cs-CZ" sz="1400" b="1" dirty="0"/>
              <a:t> </a:t>
            </a:r>
            <a:r>
              <a:rPr lang="cs-CZ" altLang="cs-CZ" sz="1400" b="1" dirty="0" err="1"/>
              <a:t>nonspecific</a:t>
            </a:r>
            <a:r>
              <a:rPr lang="cs-CZ" altLang="cs-CZ" sz="1400" b="1" dirty="0"/>
              <a:t> thalamus and </a:t>
            </a:r>
            <a:r>
              <a:rPr lang="cs-CZ" altLang="cs-CZ" sz="1400" b="1" dirty="0" err="1"/>
              <a:t>cortex</a:t>
            </a:r>
            <a:r>
              <a:rPr lang="cs-CZ" altLang="cs-CZ" sz="1400" b="1" dirty="0"/>
              <a:t> </a:t>
            </a:r>
            <a:r>
              <a:rPr lang="cs-CZ" altLang="cs-CZ" sz="1400" b="1" dirty="0" err="1"/>
              <a:t>telencephali</a:t>
            </a:r>
            <a:r>
              <a:rPr lang="cs-CZ" altLang="cs-CZ" sz="1400" b="1" dirty="0"/>
              <a:t> - </a:t>
            </a:r>
            <a:r>
              <a:rPr lang="en-US" altLang="cs-CZ" sz="1400" b="1" dirty="0"/>
              <a:t>regulation of wakefulness and sleep</a:t>
            </a:r>
            <a:endParaRPr lang="cs-CZ" altLang="cs-CZ" sz="1400" b="1" dirty="0"/>
          </a:p>
        </p:txBody>
      </p:sp>
      <p:pic>
        <p:nvPicPr>
          <p:cNvPr id="57355" name="Picture 12" descr="94DBD5C4">
            <a:extLst>
              <a:ext uri="{FF2B5EF4-FFF2-40B4-BE49-F238E27FC236}">
                <a16:creationId xmlns:a16="http://schemas.microsoft.com/office/drawing/2014/main" id="{F81135DD-D05A-4B24-B459-0F6717B326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2400" y="4365625"/>
            <a:ext cx="1925638" cy="21844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7356" name="Text Box 13">
            <a:extLst>
              <a:ext uri="{FF2B5EF4-FFF2-40B4-BE49-F238E27FC236}">
                <a16:creationId xmlns:a16="http://schemas.microsoft.com/office/drawing/2014/main" id="{84FC2359-751D-4C6C-A8F6-39A70ECFED1E}"/>
              </a:ext>
            </a:extLst>
          </p:cNvPr>
          <p:cNvSpPr txBox="1">
            <a:spLocks noChangeArrowheads="1"/>
          </p:cNvSpPr>
          <p:nvPr/>
        </p:nvSpPr>
        <p:spPr bwMode="auto">
          <a:xfrm>
            <a:off x="10830185" y="4672034"/>
            <a:ext cx="1079500" cy="4572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200" dirty="0" err="1"/>
              <a:t>Nonspecific</a:t>
            </a:r>
            <a:r>
              <a:rPr lang="cs-CZ" altLang="cs-CZ" sz="1200" dirty="0"/>
              <a:t> </a:t>
            </a:r>
          </a:p>
          <a:p>
            <a:pPr eaLnBrk="1" hangingPunct="1">
              <a:spcBef>
                <a:spcPct val="0"/>
              </a:spcBef>
              <a:buFontTx/>
              <a:buNone/>
            </a:pPr>
            <a:r>
              <a:rPr lang="cs-CZ" altLang="cs-CZ" sz="1200" dirty="0"/>
              <a:t>thalamus</a:t>
            </a:r>
          </a:p>
        </p:txBody>
      </p:sp>
      <p:sp>
        <p:nvSpPr>
          <p:cNvPr id="57357" name="Text Box 14">
            <a:extLst>
              <a:ext uri="{FF2B5EF4-FFF2-40B4-BE49-F238E27FC236}">
                <a16:creationId xmlns:a16="http://schemas.microsoft.com/office/drawing/2014/main" id="{4C920B3C-B183-4F09-AFA3-158A4CF7D24E}"/>
              </a:ext>
            </a:extLst>
          </p:cNvPr>
          <p:cNvSpPr txBox="1">
            <a:spLocks noChangeArrowheads="1"/>
          </p:cNvSpPr>
          <p:nvPr/>
        </p:nvSpPr>
        <p:spPr bwMode="auto">
          <a:xfrm>
            <a:off x="10517447" y="5372122"/>
            <a:ext cx="806450" cy="366713"/>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a:t>ARAS</a:t>
            </a:r>
          </a:p>
        </p:txBody>
      </p:sp>
      <p:sp>
        <p:nvSpPr>
          <p:cNvPr id="57358" name="Rectangle 16">
            <a:extLst>
              <a:ext uri="{FF2B5EF4-FFF2-40B4-BE49-F238E27FC236}">
                <a16:creationId xmlns:a16="http://schemas.microsoft.com/office/drawing/2014/main" id="{B3A471BF-0DA7-482E-AA45-29E9C652B836}"/>
              </a:ext>
            </a:extLst>
          </p:cNvPr>
          <p:cNvSpPr>
            <a:spLocks noChangeArrowheads="1"/>
          </p:cNvSpPr>
          <p:nvPr/>
        </p:nvSpPr>
        <p:spPr bwMode="auto">
          <a:xfrm>
            <a:off x="5159376" y="3284539"/>
            <a:ext cx="288925" cy="649287"/>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cs-CZ" altLang="cs-CZ" sz="1800"/>
          </a:p>
        </p:txBody>
      </p:sp>
      <p:sp>
        <p:nvSpPr>
          <p:cNvPr id="57359" name="Rectangle 17">
            <a:extLst>
              <a:ext uri="{FF2B5EF4-FFF2-40B4-BE49-F238E27FC236}">
                <a16:creationId xmlns:a16="http://schemas.microsoft.com/office/drawing/2014/main" id="{39361BF2-D692-4ED0-A389-3023F9928559}"/>
              </a:ext>
            </a:extLst>
          </p:cNvPr>
          <p:cNvSpPr>
            <a:spLocks noChangeArrowheads="1"/>
          </p:cNvSpPr>
          <p:nvPr/>
        </p:nvSpPr>
        <p:spPr bwMode="auto">
          <a:xfrm>
            <a:off x="6667501" y="3071814"/>
            <a:ext cx="360363" cy="865187"/>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cs-CZ" altLang="cs-CZ" sz="1800"/>
          </a:p>
        </p:txBody>
      </p:sp>
      <p:sp>
        <p:nvSpPr>
          <p:cNvPr id="57361" name="Text Box 19">
            <a:extLst>
              <a:ext uri="{FF2B5EF4-FFF2-40B4-BE49-F238E27FC236}">
                <a16:creationId xmlns:a16="http://schemas.microsoft.com/office/drawing/2014/main" id="{562798CB-6FF7-486B-AF81-A105DD718024}"/>
              </a:ext>
            </a:extLst>
          </p:cNvPr>
          <p:cNvSpPr txBox="1">
            <a:spLocks noChangeArrowheads="1"/>
          </p:cNvSpPr>
          <p:nvPr/>
        </p:nvSpPr>
        <p:spPr bwMode="auto">
          <a:xfrm>
            <a:off x="5232400" y="2492375"/>
            <a:ext cx="16108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200" b="1" dirty="0" err="1">
                <a:solidFill>
                  <a:srgbClr val="FF0000"/>
                </a:solidFill>
              </a:rPr>
              <a:t>Vasomotoric</a:t>
            </a:r>
            <a:r>
              <a:rPr lang="cs-CZ" altLang="cs-CZ" sz="1200" b="1" dirty="0">
                <a:solidFill>
                  <a:srgbClr val="FF0000"/>
                </a:solidFill>
              </a:rPr>
              <a:t> center</a:t>
            </a:r>
          </a:p>
        </p:txBody>
      </p:sp>
      <p:sp>
        <p:nvSpPr>
          <p:cNvPr id="57362" name="Text Box 20">
            <a:extLst>
              <a:ext uri="{FF2B5EF4-FFF2-40B4-BE49-F238E27FC236}">
                <a16:creationId xmlns:a16="http://schemas.microsoft.com/office/drawing/2014/main" id="{F53F22A2-1550-4A50-B6DD-3287E575C77B}"/>
              </a:ext>
            </a:extLst>
          </p:cNvPr>
          <p:cNvSpPr txBox="1">
            <a:spLocks noChangeArrowheads="1"/>
          </p:cNvSpPr>
          <p:nvPr/>
        </p:nvSpPr>
        <p:spPr bwMode="auto">
          <a:xfrm>
            <a:off x="5448300" y="4149725"/>
            <a:ext cx="1540806" cy="276999"/>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200" b="1" dirty="0" err="1">
                <a:solidFill>
                  <a:srgbClr val="0000FF"/>
                </a:solidFill>
              </a:rPr>
              <a:t>Respiratory</a:t>
            </a:r>
            <a:r>
              <a:rPr lang="cs-CZ" altLang="cs-CZ" sz="1200" b="1" dirty="0">
                <a:solidFill>
                  <a:srgbClr val="0000FF"/>
                </a:solidFill>
              </a:rPr>
              <a:t> center</a:t>
            </a:r>
          </a:p>
        </p:txBody>
      </p:sp>
      <p:sp>
        <p:nvSpPr>
          <p:cNvPr id="57363" name="Rectangle 22">
            <a:extLst>
              <a:ext uri="{FF2B5EF4-FFF2-40B4-BE49-F238E27FC236}">
                <a16:creationId xmlns:a16="http://schemas.microsoft.com/office/drawing/2014/main" id="{BD79C9C3-13CE-4344-AF78-6FA3CDBE797D}"/>
              </a:ext>
            </a:extLst>
          </p:cNvPr>
          <p:cNvSpPr>
            <a:spLocks noChangeArrowheads="1"/>
          </p:cNvSpPr>
          <p:nvPr/>
        </p:nvSpPr>
        <p:spPr bwMode="auto">
          <a:xfrm>
            <a:off x="2538152" y="1423651"/>
            <a:ext cx="504825" cy="576263"/>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cs-CZ" altLang="cs-CZ" sz="1800"/>
          </a:p>
        </p:txBody>
      </p:sp>
      <p:sp>
        <p:nvSpPr>
          <p:cNvPr id="57364" name="Rectangle 23">
            <a:extLst>
              <a:ext uri="{FF2B5EF4-FFF2-40B4-BE49-F238E27FC236}">
                <a16:creationId xmlns:a16="http://schemas.microsoft.com/office/drawing/2014/main" id="{8E7066DA-6FBC-4E7B-B978-B6A981D7D400}"/>
              </a:ext>
            </a:extLst>
          </p:cNvPr>
          <p:cNvSpPr>
            <a:spLocks noChangeArrowheads="1"/>
          </p:cNvSpPr>
          <p:nvPr/>
        </p:nvSpPr>
        <p:spPr bwMode="auto">
          <a:xfrm>
            <a:off x="1745990" y="2431714"/>
            <a:ext cx="287337" cy="7302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cs-CZ" altLang="cs-CZ" sz="1800"/>
          </a:p>
        </p:txBody>
      </p:sp>
      <p:sp>
        <p:nvSpPr>
          <p:cNvPr id="57365" name="Rectangle 24">
            <a:extLst>
              <a:ext uri="{FF2B5EF4-FFF2-40B4-BE49-F238E27FC236}">
                <a16:creationId xmlns:a16="http://schemas.microsoft.com/office/drawing/2014/main" id="{4E1DDA8D-BFB2-4995-8EFA-4B8739C39A2A}"/>
              </a:ext>
            </a:extLst>
          </p:cNvPr>
          <p:cNvSpPr>
            <a:spLocks noChangeArrowheads="1"/>
          </p:cNvSpPr>
          <p:nvPr/>
        </p:nvSpPr>
        <p:spPr bwMode="auto">
          <a:xfrm flipH="1">
            <a:off x="143002" y="1398868"/>
            <a:ext cx="1439862" cy="8636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cs-CZ" altLang="cs-CZ" sz="1800"/>
          </a:p>
        </p:txBody>
      </p:sp>
      <p:sp>
        <p:nvSpPr>
          <p:cNvPr id="57367" name="Obdélník 23">
            <a:extLst>
              <a:ext uri="{FF2B5EF4-FFF2-40B4-BE49-F238E27FC236}">
                <a16:creationId xmlns:a16="http://schemas.microsoft.com/office/drawing/2014/main" id="{A19CBD17-E9DE-44AD-B7FF-BD794BE440AE}"/>
              </a:ext>
            </a:extLst>
          </p:cNvPr>
          <p:cNvSpPr>
            <a:spLocks noChangeArrowheads="1"/>
          </p:cNvSpPr>
          <p:nvPr/>
        </p:nvSpPr>
        <p:spPr bwMode="auto">
          <a:xfrm>
            <a:off x="9374448" y="3086122"/>
            <a:ext cx="485775" cy="428625"/>
          </a:xfrm>
          <a:prstGeom prst="rect">
            <a:avLst/>
          </a:prstGeom>
          <a:solidFill>
            <a:srgbClr val="FFFFFF"/>
          </a:solidFill>
          <a:ln>
            <a:noFill/>
          </a:ln>
          <a:extLst>
            <a:ext uri="{91240B29-F687-4F45-9708-019B960494DF}">
              <a14:hiddenLine xmlns:a14="http://schemas.microsoft.com/office/drawing/2010/main" w="244475" cap="rnd" algn="ctr">
                <a:solidFill>
                  <a:srgbClr val="000000"/>
                </a:solidFill>
                <a:prstDash val="sysDot"/>
                <a:round/>
                <a:headEnd type="triangle" w="med" len="med"/>
                <a:tailEnd type="stealth" w="med" len="me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cs-CZ" altLang="cs-CZ" sz="1800"/>
          </a:p>
        </p:txBody>
      </p:sp>
      <p:sp>
        <p:nvSpPr>
          <p:cNvPr id="28" name="Text Box 19">
            <a:extLst>
              <a:ext uri="{FF2B5EF4-FFF2-40B4-BE49-F238E27FC236}">
                <a16:creationId xmlns:a16="http://schemas.microsoft.com/office/drawing/2014/main" id="{4EF0CE35-7C42-4A3B-BBC5-9D2E078D3BDA}"/>
              </a:ext>
            </a:extLst>
          </p:cNvPr>
          <p:cNvSpPr txBox="1">
            <a:spLocks noChangeArrowheads="1"/>
          </p:cNvSpPr>
          <p:nvPr/>
        </p:nvSpPr>
        <p:spPr bwMode="auto">
          <a:xfrm>
            <a:off x="5118149" y="3136438"/>
            <a:ext cx="19319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200" b="1" dirty="0" err="1">
                <a:solidFill>
                  <a:schemeClr val="accent2"/>
                </a:solidFill>
              </a:rPr>
              <a:t>Cardiostimulation</a:t>
            </a:r>
            <a:r>
              <a:rPr lang="cs-CZ" altLang="cs-CZ" sz="1200" b="1" dirty="0">
                <a:solidFill>
                  <a:schemeClr val="accent2"/>
                </a:solidFill>
              </a:rPr>
              <a:t> and </a:t>
            </a:r>
          </a:p>
          <a:p>
            <a:pPr eaLnBrk="1" hangingPunct="1">
              <a:spcBef>
                <a:spcPct val="0"/>
              </a:spcBef>
              <a:buFontTx/>
              <a:buNone/>
            </a:pPr>
            <a:r>
              <a:rPr lang="cs-CZ" altLang="cs-CZ" sz="1200" b="1" dirty="0" err="1">
                <a:solidFill>
                  <a:schemeClr val="accent2"/>
                </a:solidFill>
              </a:rPr>
              <a:t>cardioinhibition</a:t>
            </a:r>
            <a:r>
              <a:rPr lang="cs-CZ" altLang="cs-CZ" sz="1200" b="1" dirty="0">
                <a:solidFill>
                  <a:schemeClr val="accent2"/>
                </a:solidFill>
              </a:rPr>
              <a:t> </a:t>
            </a:r>
            <a:r>
              <a:rPr lang="cs-CZ" altLang="cs-CZ" sz="1200" b="1" dirty="0" err="1">
                <a:solidFill>
                  <a:schemeClr val="accent2"/>
                </a:solidFill>
              </a:rPr>
              <a:t>centers</a:t>
            </a:r>
            <a:endParaRPr lang="cs-CZ" altLang="cs-CZ" sz="1200" b="1" dirty="0">
              <a:solidFill>
                <a:schemeClr val="accent2"/>
              </a:solidFill>
            </a:endParaRPr>
          </a:p>
        </p:txBody>
      </p:sp>
      <p:sp>
        <p:nvSpPr>
          <p:cNvPr id="29" name="TextovéPole 7">
            <a:extLst>
              <a:ext uri="{FF2B5EF4-FFF2-40B4-BE49-F238E27FC236}">
                <a16:creationId xmlns:a16="http://schemas.microsoft.com/office/drawing/2014/main" id="{D4F4F626-68F5-48FB-95F1-5BDB623AEF94}"/>
              </a:ext>
            </a:extLst>
          </p:cNvPr>
          <p:cNvSpPr txBox="1">
            <a:spLocks noChangeArrowheads="1"/>
          </p:cNvSpPr>
          <p:nvPr/>
        </p:nvSpPr>
        <p:spPr bwMode="auto">
          <a:xfrm>
            <a:off x="12991" y="4721117"/>
            <a:ext cx="5085140" cy="2062103"/>
          </a:xfrm>
          <a:prstGeom prst="rect">
            <a:avLst/>
          </a:prstGeom>
          <a:solidFill>
            <a:schemeClr val="bg1"/>
          </a:solidFill>
          <a:ln w="9525">
            <a:solidFill>
              <a:srgbClr val="FF0000"/>
            </a:solidFill>
            <a:miter lim="800000"/>
            <a:headEnd/>
            <a:tailEnd/>
          </a:ln>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algn="ctr" eaLnBrk="1" hangingPunct="1">
              <a:spcBef>
                <a:spcPct val="0"/>
              </a:spcBef>
              <a:buFontTx/>
              <a:buNone/>
            </a:pPr>
            <a:r>
              <a:rPr lang="cs-CZ" altLang="cs-CZ" sz="1600" b="1" dirty="0" err="1">
                <a:solidFill>
                  <a:srgbClr val="FF0000"/>
                </a:solidFill>
              </a:rPr>
              <a:t>Descending</a:t>
            </a:r>
            <a:r>
              <a:rPr lang="cs-CZ" altLang="cs-CZ" sz="1600" b="1" dirty="0">
                <a:solidFill>
                  <a:srgbClr val="FF0000"/>
                </a:solidFill>
              </a:rPr>
              <a:t> </a:t>
            </a:r>
            <a:r>
              <a:rPr lang="cs-CZ" altLang="cs-CZ" sz="1600" b="1" dirty="0" err="1">
                <a:solidFill>
                  <a:srgbClr val="FF0000"/>
                </a:solidFill>
              </a:rPr>
              <a:t>system</a:t>
            </a:r>
            <a:r>
              <a:rPr lang="cs-CZ" altLang="cs-CZ" sz="1600" b="1" dirty="0">
                <a:solidFill>
                  <a:srgbClr val="FF0000"/>
                </a:solidFill>
              </a:rPr>
              <a:t> </a:t>
            </a:r>
            <a:r>
              <a:rPr lang="cs-CZ" altLang="cs-CZ" sz="1600" b="1" dirty="0" err="1">
                <a:solidFill>
                  <a:srgbClr val="FF0000"/>
                </a:solidFill>
              </a:rPr>
              <a:t>of</a:t>
            </a:r>
            <a:r>
              <a:rPr lang="cs-CZ" altLang="cs-CZ" sz="1600" b="1" dirty="0">
                <a:solidFill>
                  <a:srgbClr val="FF0000"/>
                </a:solidFill>
              </a:rPr>
              <a:t> FR</a:t>
            </a:r>
          </a:p>
          <a:p>
            <a:pPr lvl="1">
              <a:spcBef>
                <a:spcPct val="0"/>
              </a:spcBef>
              <a:buNone/>
            </a:pPr>
            <a:r>
              <a:rPr lang="cs-CZ" altLang="cs-CZ" sz="1400" dirty="0"/>
              <a:t> </a:t>
            </a:r>
            <a:r>
              <a:rPr lang="en-US" altLang="cs-CZ" sz="1400" dirty="0"/>
              <a:t>Motor system of descending long RF fibers, connected to the control of the movement. The central regulator of muscle tonus - the connections between the higher sections of the CNS affecting muscle tonus and  motoneurons of the anterior horns of the spinal cord. Increases the tension of antigravity muscles (functionally extensors) while reduce</a:t>
            </a:r>
            <a:r>
              <a:rPr lang="cs-CZ" altLang="cs-CZ" sz="1400"/>
              <a:t>s</a:t>
            </a:r>
            <a:r>
              <a:rPr lang="en-US" altLang="cs-CZ" sz="1400"/>
              <a:t> </a:t>
            </a:r>
            <a:r>
              <a:rPr lang="en-US" altLang="cs-CZ" sz="1400" dirty="0"/>
              <a:t>the tension of flexors. It allows upright position.</a:t>
            </a:r>
            <a:endParaRPr lang="cs-CZ" altLang="cs-CZ" sz="1600" dirty="0"/>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pper motor neuron definition, disease, upper motor neuron signs &amp; symptoms">
            <a:extLst>
              <a:ext uri="{FF2B5EF4-FFF2-40B4-BE49-F238E27FC236}">
                <a16:creationId xmlns:a16="http://schemas.microsoft.com/office/drawing/2014/main" id="{D91514D2-A23B-4388-AE4A-46414AF96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0856" y="0"/>
            <a:ext cx="6794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45678B48-AB56-4A91-96CA-8360B1D8E4B0}"/>
              </a:ext>
            </a:extLst>
          </p:cNvPr>
          <p:cNvSpPr txBox="1"/>
          <p:nvPr/>
        </p:nvSpPr>
        <p:spPr>
          <a:xfrm>
            <a:off x="587829" y="279919"/>
            <a:ext cx="2705877" cy="646331"/>
          </a:xfrm>
          <a:prstGeom prst="rect">
            <a:avLst/>
          </a:prstGeom>
          <a:noFill/>
        </p:spPr>
        <p:txBody>
          <a:bodyPr wrap="square" rtlCol="0">
            <a:spAutoFit/>
          </a:bodyPr>
          <a:lstStyle/>
          <a:p>
            <a:r>
              <a:rPr lang="cs-CZ" dirty="0"/>
              <a:t>MOTOR (DESCENDING)</a:t>
            </a:r>
          </a:p>
          <a:p>
            <a:r>
              <a:rPr lang="cs-CZ" dirty="0"/>
              <a:t>PYRAMIDAL (DIRECT) </a:t>
            </a:r>
          </a:p>
        </p:txBody>
      </p:sp>
    </p:spTree>
    <p:extLst>
      <p:ext uri="{BB962C8B-B14F-4D97-AF65-F5344CB8AC3E}">
        <p14:creationId xmlns:p14="http://schemas.microsoft.com/office/powerpoint/2010/main" val="1155359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Skupina 6">
            <a:extLst>
              <a:ext uri="{FF2B5EF4-FFF2-40B4-BE49-F238E27FC236}">
                <a16:creationId xmlns:a16="http://schemas.microsoft.com/office/drawing/2014/main" id="{DB9B0657-A8D1-4A31-A99F-C41CD1F1309B}"/>
              </a:ext>
            </a:extLst>
          </p:cNvPr>
          <p:cNvGrpSpPr/>
          <p:nvPr/>
        </p:nvGrpSpPr>
        <p:grpSpPr>
          <a:xfrm>
            <a:off x="4669467" y="0"/>
            <a:ext cx="6533440" cy="6858000"/>
            <a:chOff x="2830835" y="46655"/>
            <a:chExt cx="6533440" cy="6858000"/>
          </a:xfrm>
        </p:grpSpPr>
        <p:pic>
          <p:nvPicPr>
            <p:cNvPr id="2050" name="Picture 2" descr="Hyperreflexia: the signs of symptoms, mechanism, and causes">
              <a:extLst>
                <a:ext uri="{FF2B5EF4-FFF2-40B4-BE49-F238E27FC236}">
                  <a16:creationId xmlns:a16="http://schemas.microsoft.com/office/drawing/2014/main" id="{78D9FAD1-07EC-4466-A60A-994D282F6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835" y="46655"/>
              <a:ext cx="649763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Skupina 2">
              <a:extLst>
                <a:ext uri="{FF2B5EF4-FFF2-40B4-BE49-F238E27FC236}">
                  <a16:creationId xmlns:a16="http://schemas.microsoft.com/office/drawing/2014/main" id="{3EAA45E0-0541-4948-BF70-9BB9F7440C95}"/>
                </a:ext>
              </a:extLst>
            </p:cNvPr>
            <p:cNvGrpSpPr/>
            <p:nvPr/>
          </p:nvGrpSpPr>
          <p:grpSpPr>
            <a:xfrm>
              <a:off x="2846388" y="4394718"/>
              <a:ext cx="6517887" cy="796211"/>
              <a:chOff x="2846388" y="4394718"/>
              <a:chExt cx="6517887" cy="796211"/>
            </a:xfrm>
          </p:grpSpPr>
          <p:sp>
            <p:nvSpPr>
              <p:cNvPr id="2" name="Obdélník 1">
                <a:extLst>
                  <a:ext uri="{FF2B5EF4-FFF2-40B4-BE49-F238E27FC236}">
                    <a16:creationId xmlns:a16="http://schemas.microsoft.com/office/drawing/2014/main" id="{8B7EEB0B-0904-4E8C-8C34-39AE676B62AD}"/>
                  </a:ext>
                </a:extLst>
              </p:cNvPr>
              <p:cNvSpPr/>
              <p:nvPr/>
            </p:nvSpPr>
            <p:spPr>
              <a:xfrm>
                <a:off x="2846388" y="4394718"/>
                <a:ext cx="1818918" cy="270588"/>
              </a:xfrm>
              <a:prstGeom prst="rect">
                <a:avLst/>
              </a:prstGeom>
              <a:noFill/>
              <a:ln w="57150">
                <a:solidFill>
                  <a:srgbClr val="9E5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3">
                <a:extLst>
                  <a:ext uri="{FF2B5EF4-FFF2-40B4-BE49-F238E27FC236}">
                    <a16:creationId xmlns:a16="http://schemas.microsoft.com/office/drawing/2014/main" id="{6639AFDD-508C-4365-98FE-07A42D2CA490}"/>
                  </a:ext>
                </a:extLst>
              </p:cNvPr>
              <p:cNvSpPr/>
              <p:nvPr/>
            </p:nvSpPr>
            <p:spPr>
              <a:xfrm>
                <a:off x="2846388" y="4920341"/>
                <a:ext cx="1952656" cy="27058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5" name="Obdélník 4">
                <a:extLst>
                  <a:ext uri="{FF2B5EF4-FFF2-40B4-BE49-F238E27FC236}">
                    <a16:creationId xmlns:a16="http://schemas.microsoft.com/office/drawing/2014/main" id="{CEDB28AD-D779-4C2F-8C37-9F57AF67637D}"/>
                  </a:ext>
                </a:extLst>
              </p:cNvPr>
              <p:cNvSpPr/>
              <p:nvPr/>
            </p:nvSpPr>
            <p:spPr>
              <a:xfrm>
                <a:off x="7545357" y="4497353"/>
                <a:ext cx="1818918" cy="270588"/>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a:extLst>
                  <a:ext uri="{FF2B5EF4-FFF2-40B4-BE49-F238E27FC236}">
                    <a16:creationId xmlns:a16="http://schemas.microsoft.com/office/drawing/2014/main" id="{E7CDC690-951A-4A8B-A9FD-0E794D97AAEE}"/>
                  </a:ext>
                </a:extLst>
              </p:cNvPr>
              <p:cNvSpPr/>
              <p:nvPr/>
            </p:nvSpPr>
            <p:spPr>
              <a:xfrm>
                <a:off x="7545357" y="4920341"/>
                <a:ext cx="1818918" cy="27058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
        <p:nvSpPr>
          <p:cNvPr id="9" name="TextovéPole 8">
            <a:extLst>
              <a:ext uri="{FF2B5EF4-FFF2-40B4-BE49-F238E27FC236}">
                <a16:creationId xmlns:a16="http://schemas.microsoft.com/office/drawing/2014/main" id="{A662A1BC-4923-4912-BD4F-EBF1C0D2BDE7}"/>
              </a:ext>
            </a:extLst>
          </p:cNvPr>
          <p:cNvSpPr txBox="1"/>
          <p:nvPr/>
        </p:nvSpPr>
        <p:spPr>
          <a:xfrm>
            <a:off x="420680" y="279919"/>
            <a:ext cx="3276248" cy="646331"/>
          </a:xfrm>
          <a:prstGeom prst="rect">
            <a:avLst/>
          </a:prstGeom>
          <a:noFill/>
        </p:spPr>
        <p:txBody>
          <a:bodyPr wrap="square" rtlCol="0">
            <a:spAutoFit/>
          </a:bodyPr>
          <a:lstStyle/>
          <a:p>
            <a:r>
              <a:rPr lang="cs-CZ" dirty="0"/>
              <a:t>MOTOR (DESCENDING)</a:t>
            </a:r>
          </a:p>
          <a:p>
            <a:r>
              <a:rPr lang="cs-CZ" dirty="0"/>
              <a:t>EXTRAPYRAMIDAL (INDIRECT) </a:t>
            </a:r>
          </a:p>
        </p:txBody>
      </p:sp>
    </p:spTree>
    <p:extLst>
      <p:ext uri="{BB962C8B-B14F-4D97-AF65-F5344CB8AC3E}">
        <p14:creationId xmlns:p14="http://schemas.microsoft.com/office/powerpoint/2010/main" val="683320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FCC6B12-EE91-41B8-BF53-566CF4F9EC47}"/>
              </a:ext>
            </a:extLst>
          </p:cNvPr>
          <p:cNvPicPr>
            <a:picLocks noChangeAspect="1"/>
          </p:cNvPicPr>
          <p:nvPr/>
        </p:nvPicPr>
        <p:blipFill>
          <a:blip r:embed="rId2"/>
          <a:stretch>
            <a:fillRect/>
          </a:stretch>
        </p:blipFill>
        <p:spPr>
          <a:xfrm>
            <a:off x="5650756" y="347662"/>
            <a:ext cx="6019800" cy="6162675"/>
          </a:xfrm>
          <a:prstGeom prst="rect">
            <a:avLst/>
          </a:prstGeom>
        </p:spPr>
      </p:pic>
      <p:sp>
        <p:nvSpPr>
          <p:cNvPr id="5" name="TextovéPole 4">
            <a:extLst>
              <a:ext uri="{FF2B5EF4-FFF2-40B4-BE49-F238E27FC236}">
                <a16:creationId xmlns:a16="http://schemas.microsoft.com/office/drawing/2014/main" id="{54479CF8-0522-4D8D-BBC5-2501CEBEABE7}"/>
              </a:ext>
            </a:extLst>
          </p:cNvPr>
          <p:cNvSpPr txBox="1"/>
          <p:nvPr/>
        </p:nvSpPr>
        <p:spPr>
          <a:xfrm>
            <a:off x="363794" y="609294"/>
            <a:ext cx="4174822" cy="646331"/>
          </a:xfrm>
          <a:prstGeom prst="rect">
            <a:avLst/>
          </a:prstGeom>
          <a:noFill/>
        </p:spPr>
        <p:txBody>
          <a:bodyPr wrap="square" rtlCol="0">
            <a:spAutoFit/>
          </a:bodyPr>
          <a:lstStyle/>
          <a:p>
            <a:r>
              <a:rPr lang="cs-CZ" dirty="0"/>
              <a:t>SENSORIC (ASCENDING)</a:t>
            </a:r>
          </a:p>
          <a:p>
            <a:r>
              <a:rPr lang="cs-CZ" dirty="0"/>
              <a:t>EPICRITIC AND PROTOPATIC SENSATION</a:t>
            </a:r>
          </a:p>
        </p:txBody>
      </p:sp>
    </p:spTree>
    <p:extLst>
      <p:ext uri="{BB962C8B-B14F-4D97-AF65-F5344CB8AC3E}">
        <p14:creationId xmlns:p14="http://schemas.microsoft.com/office/powerpoint/2010/main" val="4263100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E9973890-2301-476D-AF89-CFBEEAA0B98B}"/>
              </a:ext>
            </a:extLst>
          </p:cNvPr>
          <p:cNvPicPr>
            <a:picLocks noChangeAspect="1"/>
          </p:cNvPicPr>
          <p:nvPr/>
        </p:nvPicPr>
        <p:blipFill>
          <a:blip r:embed="rId2"/>
          <a:stretch>
            <a:fillRect/>
          </a:stretch>
        </p:blipFill>
        <p:spPr>
          <a:xfrm>
            <a:off x="6503732" y="428214"/>
            <a:ext cx="4410075" cy="6181725"/>
          </a:xfrm>
          <a:prstGeom prst="rect">
            <a:avLst/>
          </a:prstGeom>
        </p:spPr>
      </p:pic>
      <p:pic>
        <p:nvPicPr>
          <p:cNvPr id="8" name="Obrázek 7">
            <a:extLst>
              <a:ext uri="{FF2B5EF4-FFF2-40B4-BE49-F238E27FC236}">
                <a16:creationId xmlns:a16="http://schemas.microsoft.com/office/drawing/2014/main" id="{E82ADEF3-0475-4680-81A9-0EE0A3B9A9EC}"/>
              </a:ext>
            </a:extLst>
          </p:cNvPr>
          <p:cNvPicPr>
            <a:picLocks noChangeAspect="1"/>
          </p:cNvPicPr>
          <p:nvPr/>
        </p:nvPicPr>
        <p:blipFill>
          <a:blip r:embed="rId3"/>
          <a:stretch>
            <a:fillRect/>
          </a:stretch>
        </p:blipFill>
        <p:spPr>
          <a:xfrm>
            <a:off x="1724230" y="317690"/>
            <a:ext cx="3964039" cy="6222619"/>
          </a:xfrm>
          <a:prstGeom prst="rect">
            <a:avLst/>
          </a:prstGeom>
        </p:spPr>
      </p:pic>
      <p:sp>
        <p:nvSpPr>
          <p:cNvPr id="9" name="TextovéPole 8">
            <a:extLst>
              <a:ext uri="{FF2B5EF4-FFF2-40B4-BE49-F238E27FC236}">
                <a16:creationId xmlns:a16="http://schemas.microsoft.com/office/drawing/2014/main" id="{72BD9048-3570-4D6E-9D90-5D7AFFCF0179}"/>
              </a:ext>
            </a:extLst>
          </p:cNvPr>
          <p:cNvSpPr txBox="1"/>
          <p:nvPr/>
        </p:nvSpPr>
        <p:spPr>
          <a:xfrm>
            <a:off x="318470" y="428214"/>
            <a:ext cx="3276248" cy="646331"/>
          </a:xfrm>
          <a:prstGeom prst="rect">
            <a:avLst/>
          </a:prstGeom>
          <a:noFill/>
        </p:spPr>
        <p:txBody>
          <a:bodyPr wrap="square" rtlCol="0">
            <a:spAutoFit/>
          </a:bodyPr>
          <a:lstStyle/>
          <a:p>
            <a:r>
              <a:rPr lang="cs-CZ" dirty="0"/>
              <a:t>SENSORIC (ASCENDING)</a:t>
            </a:r>
          </a:p>
          <a:p>
            <a:r>
              <a:rPr lang="cs-CZ" dirty="0"/>
              <a:t>PROTOPATIC SENSATION</a:t>
            </a:r>
          </a:p>
        </p:txBody>
      </p:sp>
    </p:spTree>
    <p:extLst>
      <p:ext uri="{BB962C8B-B14F-4D97-AF65-F5344CB8AC3E}">
        <p14:creationId xmlns:p14="http://schemas.microsoft.com/office/powerpoint/2010/main" val="3954332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0577D3E-72DE-4A02-962A-2F5AB454DB00}"/>
              </a:ext>
            </a:extLst>
          </p:cNvPr>
          <p:cNvSpPr txBox="1"/>
          <p:nvPr/>
        </p:nvSpPr>
        <p:spPr>
          <a:xfrm>
            <a:off x="524948" y="5004313"/>
            <a:ext cx="3276248" cy="646331"/>
          </a:xfrm>
          <a:prstGeom prst="rect">
            <a:avLst/>
          </a:prstGeom>
          <a:noFill/>
        </p:spPr>
        <p:txBody>
          <a:bodyPr wrap="square" rtlCol="0">
            <a:spAutoFit/>
          </a:bodyPr>
          <a:lstStyle/>
          <a:p>
            <a:r>
              <a:rPr lang="cs-CZ" dirty="0"/>
              <a:t>SENSORIC (ASCENDING)</a:t>
            </a:r>
          </a:p>
          <a:p>
            <a:r>
              <a:rPr lang="cs-CZ" dirty="0"/>
              <a:t>PROPRIOCEPTION</a:t>
            </a:r>
          </a:p>
        </p:txBody>
      </p:sp>
      <p:pic>
        <p:nvPicPr>
          <p:cNvPr id="1026" name="Picture 2" descr="A) The dorsal (posterior) spinocerebellar tract. (B) The cuneocerebellar  tract. See text for det… | Nervous system parts, Nervous system anatomy,  Medical knowledge">
            <a:extLst>
              <a:ext uri="{FF2B5EF4-FFF2-40B4-BE49-F238E27FC236}">
                <a16:creationId xmlns:a16="http://schemas.microsoft.com/office/drawing/2014/main" id="{91BE4960-7FD0-44B2-BE72-7CC8DBC4B7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910"/>
          <a:stretch/>
        </p:blipFill>
        <p:spPr bwMode="auto">
          <a:xfrm>
            <a:off x="0" y="0"/>
            <a:ext cx="4326144" cy="28997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Spinal Cord (Organization of the Central Nervous System) Part 3">
            <a:extLst>
              <a:ext uri="{FF2B5EF4-FFF2-40B4-BE49-F238E27FC236}">
                <a16:creationId xmlns:a16="http://schemas.microsoft.com/office/drawing/2014/main" id="{F076D1E8-F7BC-4F4B-A4D8-3C611F070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2352" y="19971"/>
            <a:ext cx="3473044"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pinocerebellar Pathways - Tracts of Spinal Cord and Brainstem">
            <a:extLst>
              <a:ext uri="{FF2B5EF4-FFF2-40B4-BE49-F238E27FC236}">
                <a16:creationId xmlns:a16="http://schemas.microsoft.com/office/drawing/2014/main" id="{58CAA763-BE1B-4B26-B43B-E3CBA5EF3C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971" b="7887"/>
          <a:stretch/>
        </p:blipFill>
        <p:spPr bwMode="auto">
          <a:xfrm>
            <a:off x="4326144" y="3170597"/>
            <a:ext cx="4458775" cy="36674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 The dorsal (posterior) spinocerebellar tract. (B) The cuneocerebellar  tract. See text for det… | Nervous system parts, Nervous system anatomy,  Medical knowledge">
            <a:extLst>
              <a:ext uri="{FF2B5EF4-FFF2-40B4-BE49-F238E27FC236}">
                <a16:creationId xmlns:a16="http://schemas.microsoft.com/office/drawing/2014/main" id="{57892A7C-1DA9-4DD3-A944-160579B37C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224" b="52222"/>
          <a:stretch/>
        </p:blipFill>
        <p:spPr bwMode="auto">
          <a:xfrm>
            <a:off x="7820636" y="19971"/>
            <a:ext cx="4326144"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123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7">
            <a:extLst>
              <a:ext uri="{FF2B5EF4-FFF2-40B4-BE49-F238E27FC236}">
                <a16:creationId xmlns:a16="http://schemas.microsoft.com/office/drawing/2014/main" id="{5A342227-8440-4CD2-A49E-A09CC40F6D42}"/>
              </a:ext>
            </a:extLst>
          </p:cNvPr>
          <p:cNvSpPr txBox="1">
            <a:spLocks noChangeArrowheads="1"/>
          </p:cNvSpPr>
          <p:nvPr/>
        </p:nvSpPr>
        <p:spPr bwMode="auto">
          <a:xfrm>
            <a:off x="703971" y="0"/>
            <a:ext cx="2209800" cy="3683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b="1">
                <a:highlight>
                  <a:srgbClr val="FFFF00"/>
                </a:highlight>
              </a:rPr>
              <a:t>Medulla oblongata</a:t>
            </a:r>
          </a:p>
        </p:txBody>
      </p:sp>
      <p:sp>
        <p:nvSpPr>
          <p:cNvPr id="2" name="Obdélník 1">
            <a:extLst>
              <a:ext uri="{FF2B5EF4-FFF2-40B4-BE49-F238E27FC236}">
                <a16:creationId xmlns:a16="http://schemas.microsoft.com/office/drawing/2014/main" id="{62618253-3A79-47B2-952C-E482C6564CA6}"/>
              </a:ext>
            </a:extLst>
          </p:cNvPr>
          <p:cNvSpPr/>
          <p:nvPr/>
        </p:nvSpPr>
        <p:spPr>
          <a:xfrm>
            <a:off x="7695561" y="191020"/>
            <a:ext cx="4275594" cy="369332"/>
          </a:xfrm>
          <a:prstGeom prst="rect">
            <a:avLst/>
          </a:prstGeom>
        </p:spPr>
        <p:txBody>
          <a:bodyPr wrap="none">
            <a:spAutoFit/>
          </a:bodyPr>
          <a:lstStyle/>
          <a:p>
            <a:pPr>
              <a:spcBef>
                <a:spcPct val="0"/>
              </a:spcBef>
            </a:pPr>
            <a:r>
              <a:rPr lang="cs-CZ" altLang="cs-CZ" b="1" u="sng" dirty="0" err="1">
                <a:latin typeface="Arial" panose="020B0604020202020204" pitchFamily="34" charset="0"/>
                <a:cs typeface="Arial" panose="020B0604020202020204" pitchFamily="34" charset="0"/>
              </a:rPr>
              <a:t>Ventral</a:t>
            </a:r>
            <a:r>
              <a:rPr lang="cs-CZ" altLang="cs-CZ" b="1" u="sng" dirty="0">
                <a:latin typeface="Arial" panose="020B0604020202020204" pitchFamily="34" charset="0"/>
                <a:cs typeface="Arial" panose="020B0604020202020204" pitchFamily="34" charset="0"/>
              </a:rPr>
              <a:t> </a:t>
            </a:r>
            <a:r>
              <a:rPr lang="cs-CZ" altLang="cs-CZ" b="1" u="sng" dirty="0" err="1">
                <a:latin typeface="Arial" panose="020B0604020202020204" pitchFamily="34" charset="0"/>
                <a:cs typeface="Arial" panose="020B0604020202020204" pitchFamily="34" charset="0"/>
              </a:rPr>
              <a:t>side</a:t>
            </a:r>
            <a:r>
              <a:rPr lang="cs-CZ" altLang="cs-CZ" b="1" u="sng" dirty="0">
                <a:latin typeface="Arial" panose="020B0604020202020204" pitchFamily="34" charset="0"/>
                <a:cs typeface="Arial" panose="020B0604020202020204" pitchFamily="34" charset="0"/>
              </a:rPr>
              <a:t> </a:t>
            </a:r>
            <a:r>
              <a:rPr lang="cs-CZ" altLang="cs-CZ" b="1" u="sng" dirty="0" err="1">
                <a:latin typeface="Arial" panose="020B0604020202020204" pitchFamily="34" charset="0"/>
                <a:cs typeface="Arial" panose="020B0604020202020204" pitchFamily="34" charset="0"/>
              </a:rPr>
              <a:t>of</a:t>
            </a:r>
            <a:r>
              <a:rPr lang="cs-CZ" altLang="cs-CZ" b="1" u="sng" dirty="0">
                <a:latin typeface="Arial" panose="020B0604020202020204" pitchFamily="34" charset="0"/>
                <a:cs typeface="Arial" panose="020B0604020202020204" pitchFamily="34" charset="0"/>
              </a:rPr>
              <a:t> </a:t>
            </a:r>
            <a:r>
              <a:rPr lang="cs-CZ" altLang="cs-CZ" b="1" u="sng" dirty="0" err="1">
                <a:latin typeface="Arial" panose="020B0604020202020204" pitchFamily="34" charset="0"/>
                <a:cs typeface="Arial" panose="020B0604020202020204" pitchFamily="34" charset="0"/>
              </a:rPr>
              <a:t>the</a:t>
            </a:r>
            <a:r>
              <a:rPr lang="cs-CZ" altLang="cs-CZ" b="1" u="sng" dirty="0">
                <a:latin typeface="Arial" panose="020B0604020202020204" pitchFamily="34" charset="0"/>
                <a:cs typeface="Arial" panose="020B0604020202020204" pitchFamily="34" charset="0"/>
              </a:rPr>
              <a:t> </a:t>
            </a:r>
            <a:r>
              <a:rPr lang="cs-CZ" altLang="cs-CZ" b="1" u="sng" dirty="0" err="1">
                <a:latin typeface="Arial" panose="020B0604020202020204" pitchFamily="34" charset="0"/>
                <a:cs typeface="Arial" panose="020B0604020202020204" pitchFamily="34" charset="0"/>
              </a:rPr>
              <a:t>medulla</a:t>
            </a:r>
            <a:r>
              <a:rPr lang="cs-CZ" altLang="cs-CZ" b="1" u="sng" dirty="0">
                <a:latin typeface="Arial" panose="020B0604020202020204" pitchFamily="34" charset="0"/>
                <a:cs typeface="Arial" panose="020B0604020202020204" pitchFamily="34" charset="0"/>
              </a:rPr>
              <a:t> </a:t>
            </a:r>
            <a:r>
              <a:rPr lang="cs-CZ" altLang="cs-CZ" b="1" u="sng" dirty="0" err="1">
                <a:latin typeface="Arial" panose="020B0604020202020204" pitchFamily="34" charset="0"/>
                <a:cs typeface="Arial" panose="020B0604020202020204" pitchFamily="34" charset="0"/>
              </a:rPr>
              <a:t>oblongata</a:t>
            </a:r>
            <a:endParaRPr lang="cs-CZ" altLang="cs-CZ" b="1" u="sng"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D8FF229-D0C9-D6C6-62DE-AD05B33E8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39" t="4301" r="57661" b="1546"/>
          <a:stretch>
            <a:fillRect/>
          </a:stretch>
        </p:blipFill>
        <p:spPr bwMode="auto">
          <a:xfrm>
            <a:off x="461194" y="450293"/>
            <a:ext cx="3492176" cy="631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Scan0007">
            <a:extLst>
              <a:ext uri="{FF2B5EF4-FFF2-40B4-BE49-F238E27FC236}">
                <a16:creationId xmlns:a16="http://schemas.microsoft.com/office/drawing/2014/main" id="{B2890591-DFDC-C177-CC2B-6806C0863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90" t="3838" r="53935"/>
          <a:stretch>
            <a:fillRect/>
          </a:stretch>
        </p:blipFill>
        <p:spPr bwMode="auto">
          <a:xfrm>
            <a:off x="8112503" y="559321"/>
            <a:ext cx="3721276" cy="6277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ine 3">
            <a:extLst>
              <a:ext uri="{FF2B5EF4-FFF2-40B4-BE49-F238E27FC236}">
                <a16:creationId xmlns:a16="http://schemas.microsoft.com/office/drawing/2014/main" id="{A7943930-E6A8-0B98-CBAE-62A038CD053C}"/>
              </a:ext>
            </a:extLst>
          </p:cNvPr>
          <p:cNvSpPr>
            <a:spLocks noChangeShapeType="1"/>
          </p:cNvSpPr>
          <p:nvPr/>
        </p:nvSpPr>
        <p:spPr bwMode="auto">
          <a:xfrm>
            <a:off x="8340307" y="6034399"/>
            <a:ext cx="3375484"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 name="Line 4">
            <a:extLst>
              <a:ext uri="{FF2B5EF4-FFF2-40B4-BE49-F238E27FC236}">
                <a16:creationId xmlns:a16="http://schemas.microsoft.com/office/drawing/2014/main" id="{3A8F75C9-11F1-53D0-6697-6C8D0CC74C68}"/>
              </a:ext>
            </a:extLst>
          </p:cNvPr>
          <p:cNvSpPr>
            <a:spLocks noChangeShapeType="1"/>
          </p:cNvSpPr>
          <p:nvPr/>
        </p:nvSpPr>
        <p:spPr bwMode="auto">
          <a:xfrm>
            <a:off x="8629108" y="4951878"/>
            <a:ext cx="2605585" cy="0"/>
          </a:xfrm>
          <a:prstGeom prst="line">
            <a:avLst/>
          </a:prstGeom>
          <a:noFill/>
          <a:ln w="28575">
            <a:solidFill>
              <a:srgbClr val="7030A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10" name="Obrázek 9">
            <a:extLst>
              <a:ext uri="{FF2B5EF4-FFF2-40B4-BE49-F238E27FC236}">
                <a16:creationId xmlns:a16="http://schemas.microsoft.com/office/drawing/2014/main" id="{0E26BD53-7B59-BF9E-CF9E-8D4BD0403DFE}"/>
              </a:ext>
            </a:extLst>
          </p:cNvPr>
          <p:cNvPicPr>
            <a:picLocks noChangeAspect="1"/>
          </p:cNvPicPr>
          <p:nvPr/>
        </p:nvPicPr>
        <p:blipFill>
          <a:blip r:embed="rId4"/>
          <a:stretch>
            <a:fillRect/>
          </a:stretch>
        </p:blipFill>
        <p:spPr>
          <a:xfrm>
            <a:off x="4598047" y="49135"/>
            <a:ext cx="2390922" cy="3343238"/>
          </a:xfrm>
          <a:prstGeom prst="rect">
            <a:avLst/>
          </a:prstGeom>
        </p:spPr>
      </p:pic>
      <p:pic>
        <p:nvPicPr>
          <p:cNvPr id="12" name="Obrázek 11">
            <a:extLst>
              <a:ext uri="{FF2B5EF4-FFF2-40B4-BE49-F238E27FC236}">
                <a16:creationId xmlns:a16="http://schemas.microsoft.com/office/drawing/2014/main" id="{D22A38E9-4724-396F-6C77-6159D78F77B9}"/>
              </a:ext>
            </a:extLst>
          </p:cNvPr>
          <p:cNvPicPr>
            <a:picLocks noChangeAspect="1"/>
          </p:cNvPicPr>
          <p:nvPr/>
        </p:nvPicPr>
        <p:blipFill>
          <a:blip r:embed="rId5"/>
          <a:stretch>
            <a:fillRect/>
          </a:stretch>
        </p:blipFill>
        <p:spPr>
          <a:xfrm>
            <a:off x="4598047" y="3392373"/>
            <a:ext cx="2083628" cy="3465627"/>
          </a:xfrm>
          <a:prstGeom prst="rect">
            <a:avLst/>
          </a:prstGeom>
        </p:spPr>
      </p:pic>
      <p:cxnSp>
        <p:nvCxnSpPr>
          <p:cNvPr id="14" name="Přímá spojnice se šipkou 13">
            <a:extLst>
              <a:ext uri="{FF2B5EF4-FFF2-40B4-BE49-F238E27FC236}">
                <a16:creationId xmlns:a16="http://schemas.microsoft.com/office/drawing/2014/main" id="{043CCACC-F2FB-FEA0-E7BE-795A19F85FAE}"/>
              </a:ext>
            </a:extLst>
          </p:cNvPr>
          <p:cNvCxnSpPr/>
          <p:nvPr/>
        </p:nvCxnSpPr>
        <p:spPr>
          <a:xfrm>
            <a:off x="5314991" y="2981073"/>
            <a:ext cx="4424516" cy="178947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8CCB3118-539C-6D9F-60B8-9B7FF9EFEB5F}"/>
              </a:ext>
            </a:extLst>
          </p:cNvPr>
          <p:cNvCxnSpPr>
            <a:cxnSpLocks/>
          </p:cNvCxnSpPr>
          <p:nvPr/>
        </p:nvCxnSpPr>
        <p:spPr>
          <a:xfrm>
            <a:off x="6207539" y="2497637"/>
            <a:ext cx="4357878" cy="215859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Přímá spojnice se šipkou 17">
            <a:extLst>
              <a:ext uri="{FF2B5EF4-FFF2-40B4-BE49-F238E27FC236}">
                <a16:creationId xmlns:a16="http://schemas.microsoft.com/office/drawing/2014/main" id="{E2960BF8-5998-E539-E9F2-76F6425C2A5D}"/>
              </a:ext>
            </a:extLst>
          </p:cNvPr>
          <p:cNvCxnSpPr/>
          <p:nvPr/>
        </p:nvCxnSpPr>
        <p:spPr>
          <a:xfrm>
            <a:off x="5857166" y="2945005"/>
            <a:ext cx="2750538" cy="200687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Přímá spojnice se šipkou 19">
            <a:extLst>
              <a:ext uri="{FF2B5EF4-FFF2-40B4-BE49-F238E27FC236}">
                <a16:creationId xmlns:a16="http://schemas.microsoft.com/office/drawing/2014/main" id="{DCACD5AD-2282-3B4D-8B71-68D8F455D338}"/>
              </a:ext>
            </a:extLst>
          </p:cNvPr>
          <p:cNvCxnSpPr/>
          <p:nvPr/>
        </p:nvCxnSpPr>
        <p:spPr>
          <a:xfrm>
            <a:off x="5000359" y="5783266"/>
            <a:ext cx="4931541" cy="1573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Přímá spojnice se šipkou 21">
            <a:extLst>
              <a:ext uri="{FF2B5EF4-FFF2-40B4-BE49-F238E27FC236}">
                <a16:creationId xmlns:a16="http://schemas.microsoft.com/office/drawing/2014/main" id="{86E83EA4-CA41-2DF5-6710-200845F7206F}"/>
              </a:ext>
            </a:extLst>
          </p:cNvPr>
          <p:cNvCxnSpPr/>
          <p:nvPr/>
        </p:nvCxnSpPr>
        <p:spPr>
          <a:xfrm flipV="1">
            <a:off x="5511636" y="6215733"/>
            <a:ext cx="4209669" cy="1085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Přímá spojnice se šipkou 23">
            <a:extLst>
              <a:ext uri="{FF2B5EF4-FFF2-40B4-BE49-F238E27FC236}">
                <a16:creationId xmlns:a16="http://schemas.microsoft.com/office/drawing/2014/main" id="{0BD93AAD-883F-07AE-0029-94FF86748CD0}"/>
              </a:ext>
            </a:extLst>
          </p:cNvPr>
          <p:cNvCxnSpPr/>
          <p:nvPr/>
        </p:nvCxnSpPr>
        <p:spPr>
          <a:xfrm>
            <a:off x="6435868" y="5601931"/>
            <a:ext cx="2851355" cy="1813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984" name="Přímá spojnice se šipkou 41983">
            <a:extLst>
              <a:ext uri="{FF2B5EF4-FFF2-40B4-BE49-F238E27FC236}">
                <a16:creationId xmlns:a16="http://schemas.microsoft.com/office/drawing/2014/main" id="{760E09DF-641E-31B9-A187-E96FD6DFEB4D}"/>
              </a:ext>
            </a:extLst>
          </p:cNvPr>
          <p:cNvCxnSpPr/>
          <p:nvPr/>
        </p:nvCxnSpPr>
        <p:spPr>
          <a:xfrm flipV="1">
            <a:off x="-853310" y="3769360"/>
            <a:ext cx="20190" cy="6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a:extLst>
              <a:ext uri="{FF2B5EF4-FFF2-40B4-BE49-F238E27FC236}">
                <a16:creationId xmlns:a16="http://schemas.microsoft.com/office/drawing/2014/main" id="{F4E38AAA-3729-48F9-B032-E763FE41E858}"/>
              </a:ext>
            </a:extLst>
          </p:cNvPr>
          <p:cNvSpPr txBox="1">
            <a:spLocks noChangeArrowheads="1"/>
          </p:cNvSpPr>
          <p:nvPr/>
        </p:nvSpPr>
        <p:spPr bwMode="auto">
          <a:xfrm>
            <a:off x="3709081" y="81287"/>
            <a:ext cx="476670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cs-CZ" altLang="cs-CZ" sz="1800" b="1" u="sng" dirty="0" err="1"/>
              <a:t>Dorsal</a:t>
            </a:r>
            <a:r>
              <a:rPr lang="cs-CZ" altLang="cs-CZ" sz="1800" b="1" u="sng" dirty="0"/>
              <a:t> </a:t>
            </a:r>
            <a:r>
              <a:rPr lang="cs-CZ" altLang="cs-CZ" sz="1800" b="1" u="sng" dirty="0" err="1"/>
              <a:t>side</a:t>
            </a:r>
            <a:r>
              <a:rPr lang="cs-CZ" altLang="cs-CZ" sz="1800" b="1" u="sng" dirty="0"/>
              <a:t> </a:t>
            </a:r>
            <a:r>
              <a:rPr lang="cs-CZ" altLang="cs-CZ" sz="1800" b="1" u="sng" dirty="0" err="1"/>
              <a:t>of</a:t>
            </a:r>
            <a:r>
              <a:rPr lang="cs-CZ" altLang="cs-CZ" sz="1800" b="1" u="sng" dirty="0"/>
              <a:t> </a:t>
            </a:r>
            <a:r>
              <a:rPr lang="cs-CZ" altLang="cs-CZ" sz="1800" b="1" u="sng" dirty="0" err="1"/>
              <a:t>the</a:t>
            </a:r>
            <a:r>
              <a:rPr lang="cs-CZ" altLang="cs-CZ" sz="1800" b="1" u="sng" dirty="0"/>
              <a:t> </a:t>
            </a:r>
            <a:r>
              <a:rPr lang="cs-CZ" altLang="cs-CZ" sz="1800" b="1" u="sng" dirty="0" err="1"/>
              <a:t>medulla</a:t>
            </a:r>
            <a:r>
              <a:rPr lang="cs-CZ" altLang="cs-CZ" sz="1800" b="1" u="sng" dirty="0"/>
              <a:t> </a:t>
            </a:r>
            <a:r>
              <a:rPr lang="cs-CZ" altLang="cs-CZ" sz="1800" b="1" u="sng" dirty="0" err="1"/>
              <a:t>oblongata</a:t>
            </a:r>
            <a:endParaRPr lang="cs-CZ" altLang="cs-CZ" sz="1800" b="1" u="sng" dirty="0"/>
          </a:p>
          <a:p>
            <a:pPr>
              <a:spcBef>
                <a:spcPct val="0"/>
              </a:spcBef>
              <a:buFontTx/>
              <a:buNone/>
            </a:pPr>
            <a:endParaRPr lang="cs-CZ" altLang="cs-CZ" sz="1800" b="1" dirty="0"/>
          </a:p>
          <a:p>
            <a:pPr>
              <a:spcBef>
                <a:spcPct val="0"/>
              </a:spcBef>
              <a:buFontTx/>
              <a:buNone/>
            </a:pPr>
            <a:endParaRPr lang="cs-CZ" altLang="cs-CZ" sz="1800" b="1" dirty="0"/>
          </a:p>
          <a:p>
            <a:pPr>
              <a:spcBef>
                <a:spcPct val="0"/>
              </a:spcBef>
              <a:buFontTx/>
              <a:buNone/>
            </a:pPr>
            <a:endParaRPr lang="cs-CZ" altLang="cs-CZ" sz="1800" b="1" dirty="0"/>
          </a:p>
          <a:p>
            <a:pPr>
              <a:spcBef>
                <a:spcPct val="0"/>
              </a:spcBef>
              <a:buFontTx/>
              <a:buNone/>
            </a:pPr>
            <a:endParaRPr lang="cs-CZ" altLang="cs-CZ" sz="1800" b="1" dirty="0"/>
          </a:p>
        </p:txBody>
      </p:sp>
      <p:pic>
        <p:nvPicPr>
          <p:cNvPr id="4" name="Picture 6" descr="Scan0009">
            <a:extLst>
              <a:ext uri="{FF2B5EF4-FFF2-40B4-BE49-F238E27FC236}">
                <a16:creationId xmlns:a16="http://schemas.microsoft.com/office/drawing/2014/main" id="{DF2916F4-6DAD-4F9A-8E17-339217437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919" r="53102" b="1926"/>
          <a:stretch>
            <a:fillRect/>
          </a:stretch>
        </p:blipFill>
        <p:spPr bwMode="auto">
          <a:xfrm>
            <a:off x="3709081" y="943602"/>
            <a:ext cx="4313853" cy="598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a:extLst>
              <a:ext uri="{FF2B5EF4-FFF2-40B4-BE49-F238E27FC236}">
                <a16:creationId xmlns:a16="http://schemas.microsoft.com/office/drawing/2014/main" id="{1B7E6BEB-F6CC-16EC-8482-D535AB5C1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39" t="4301" r="57661" b="1546"/>
          <a:stretch>
            <a:fillRect/>
          </a:stretch>
        </p:blipFill>
        <p:spPr bwMode="auto">
          <a:xfrm>
            <a:off x="354256" y="896949"/>
            <a:ext cx="3222063" cy="582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a:extLst>
              <a:ext uri="{FF2B5EF4-FFF2-40B4-BE49-F238E27FC236}">
                <a16:creationId xmlns:a16="http://schemas.microsoft.com/office/drawing/2014/main" id="{B7B625D7-547F-1085-B52F-F9ABFD212421}"/>
              </a:ext>
            </a:extLst>
          </p:cNvPr>
          <p:cNvPicPr>
            <a:picLocks noChangeAspect="1"/>
          </p:cNvPicPr>
          <p:nvPr/>
        </p:nvPicPr>
        <p:blipFill>
          <a:blip r:embed="rId4"/>
          <a:stretch>
            <a:fillRect/>
          </a:stretch>
        </p:blipFill>
        <p:spPr>
          <a:xfrm>
            <a:off x="8977007" y="49135"/>
            <a:ext cx="2390922" cy="3343238"/>
          </a:xfrm>
          <a:prstGeom prst="rect">
            <a:avLst/>
          </a:prstGeom>
        </p:spPr>
      </p:pic>
      <p:pic>
        <p:nvPicPr>
          <p:cNvPr id="6" name="Obrázek 5">
            <a:extLst>
              <a:ext uri="{FF2B5EF4-FFF2-40B4-BE49-F238E27FC236}">
                <a16:creationId xmlns:a16="http://schemas.microsoft.com/office/drawing/2014/main" id="{F7A5ADD4-3A20-1355-6358-4D2EA4206A76}"/>
              </a:ext>
            </a:extLst>
          </p:cNvPr>
          <p:cNvPicPr>
            <a:picLocks noChangeAspect="1"/>
          </p:cNvPicPr>
          <p:nvPr/>
        </p:nvPicPr>
        <p:blipFill>
          <a:blip r:embed="rId5"/>
          <a:stretch>
            <a:fillRect/>
          </a:stretch>
        </p:blipFill>
        <p:spPr>
          <a:xfrm>
            <a:off x="8977007" y="3392373"/>
            <a:ext cx="2083628" cy="3465627"/>
          </a:xfrm>
          <a:prstGeom prst="rect">
            <a:avLst/>
          </a:prstGeom>
        </p:spPr>
      </p:pic>
      <p:cxnSp>
        <p:nvCxnSpPr>
          <p:cNvPr id="8" name="Přímá spojnice se šipkou 7">
            <a:extLst>
              <a:ext uri="{FF2B5EF4-FFF2-40B4-BE49-F238E27FC236}">
                <a16:creationId xmlns:a16="http://schemas.microsoft.com/office/drawing/2014/main" id="{85FE922E-4AC0-49B2-5F2A-1EE0D8194D75}"/>
              </a:ext>
            </a:extLst>
          </p:cNvPr>
          <p:cNvCxnSpPr>
            <a:cxnSpLocks/>
          </p:cNvCxnSpPr>
          <p:nvPr/>
        </p:nvCxnSpPr>
        <p:spPr>
          <a:xfrm flipH="1">
            <a:off x="5971592" y="4245429"/>
            <a:ext cx="3536302" cy="12036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a:extLst>
              <a:ext uri="{FF2B5EF4-FFF2-40B4-BE49-F238E27FC236}">
                <a16:creationId xmlns:a16="http://schemas.microsoft.com/office/drawing/2014/main" id="{8327AF16-3B62-F59F-416E-3C5571CB999C}"/>
              </a:ext>
            </a:extLst>
          </p:cNvPr>
          <p:cNvCxnSpPr>
            <a:cxnSpLocks/>
          </p:cNvCxnSpPr>
          <p:nvPr/>
        </p:nvCxnSpPr>
        <p:spPr>
          <a:xfrm flipH="1">
            <a:off x="6251510" y="4245429"/>
            <a:ext cx="3816221" cy="8797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Line 3">
            <a:extLst>
              <a:ext uri="{FF2B5EF4-FFF2-40B4-BE49-F238E27FC236}">
                <a16:creationId xmlns:a16="http://schemas.microsoft.com/office/drawing/2014/main" id="{C481C4B1-D839-5F9A-F2F9-138457E73290}"/>
              </a:ext>
            </a:extLst>
          </p:cNvPr>
          <p:cNvSpPr>
            <a:spLocks noChangeShapeType="1"/>
          </p:cNvSpPr>
          <p:nvPr/>
        </p:nvSpPr>
        <p:spPr bwMode="auto">
          <a:xfrm>
            <a:off x="3954920" y="5287950"/>
            <a:ext cx="3375484"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 name="Line 4">
            <a:extLst>
              <a:ext uri="{FF2B5EF4-FFF2-40B4-BE49-F238E27FC236}">
                <a16:creationId xmlns:a16="http://schemas.microsoft.com/office/drawing/2014/main" id="{34DF02A7-3C1F-861B-EB9F-1E55F64F134B}"/>
              </a:ext>
            </a:extLst>
          </p:cNvPr>
          <p:cNvSpPr>
            <a:spLocks noChangeShapeType="1"/>
          </p:cNvSpPr>
          <p:nvPr/>
        </p:nvSpPr>
        <p:spPr bwMode="auto">
          <a:xfrm>
            <a:off x="4339869" y="4590658"/>
            <a:ext cx="2605585" cy="0"/>
          </a:xfrm>
          <a:prstGeom prst="line">
            <a:avLst/>
          </a:prstGeom>
          <a:noFill/>
          <a:ln w="28575">
            <a:solidFill>
              <a:srgbClr val="7030A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cxnSp>
        <p:nvCxnSpPr>
          <p:cNvPr id="17" name="Přímá spojnice se šipkou 16">
            <a:extLst>
              <a:ext uri="{FF2B5EF4-FFF2-40B4-BE49-F238E27FC236}">
                <a16:creationId xmlns:a16="http://schemas.microsoft.com/office/drawing/2014/main" id="{45639425-DD8A-34B8-53B4-087117B62EB4}"/>
              </a:ext>
            </a:extLst>
          </p:cNvPr>
          <p:cNvCxnSpPr>
            <a:cxnSpLocks/>
          </p:cNvCxnSpPr>
          <p:nvPr/>
        </p:nvCxnSpPr>
        <p:spPr>
          <a:xfrm flipH="1">
            <a:off x="5866007" y="896949"/>
            <a:ext cx="3567242" cy="393112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Přímá spojnice se šipkou 18">
            <a:extLst>
              <a:ext uri="{FF2B5EF4-FFF2-40B4-BE49-F238E27FC236}">
                <a16:creationId xmlns:a16="http://schemas.microsoft.com/office/drawing/2014/main" id="{7E9ADD08-61DC-CA89-34E0-E07A1E534C1D}"/>
              </a:ext>
            </a:extLst>
          </p:cNvPr>
          <p:cNvCxnSpPr/>
          <p:nvPr/>
        </p:nvCxnSpPr>
        <p:spPr>
          <a:xfrm flipH="1">
            <a:off x="6096000" y="896949"/>
            <a:ext cx="3561184" cy="376835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Přímá spojnice se šipkou 20">
            <a:extLst>
              <a:ext uri="{FF2B5EF4-FFF2-40B4-BE49-F238E27FC236}">
                <a16:creationId xmlns:a16="http://schemas.microsoft.com/office/drawing/2014/main" id="{03873770-98C8-BA41-002E-BC06372B7429}"/>
              </a:ext>
            </a:extLst>
          </p:cNvPr>
          <p:cNvCxnSpPr/>
          <p:nvPr/>
        </p:nvCxnSpPr>
        <p:spPr>
          <a:xfrm flipH="1">
            <a:off x="6475445" y="522514"/>
            <a:ext cx="3713584" cy="395618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977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5" descr="Scan0007">
            <a:extLst>
              <a:ext uri="{FF2B5EF4-FFF2-40B4-BE49-F238E27FC236}">
                <a16:creationId xmlns:a16="http://schemas.microsoft.com/office/drawing/2014/main" id="{BCBCD48B-FF4B-4714-B8AB-8683893CD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66" t="3838" r="50354"/>
          <a:stretch>
            <a:fillRect/>
          </a:stretch>
        </p:blipFill>
        <p:spPr bwMode="auto">
          <a:xfrm>
            <a:off x="7892697" y="561961"/>
            <a:ext cx="4039637" cy="59701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3012" name="TextovéPole 3">
            <a:extLst>
              <a:ext uri="{FF2B5EF4-FFF2-40B4-BE49-F238E27FC236}">
                <a16:creationId xmlns:a16="http://schemas.microsoft.com/office/drawing/2014/main" id="{41C847BB-2D7A-4699-9B28-BBA86C89FFC5}"/>
              </a:ext>
            </a:extLst>
          </p:cNvPr>
          <p:cNvSpPr txBox="1">
            <a:spLocks noChangeArrowheads="1"/>
          </p:cNvSpPr>
          <p:nvPr/>
        </p:nvSpPr>
        <p:spPr bwMode="auto">
          <a:xfrm>
            <a:off x="1437504" y="-17622"/>
            <a:ext cx="1800902" cy="369332"/>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b="1">
                <a:highlight>
                  <a:srgbClr val="FFFF00"/>
                </a:highlight>
              </a:rPr>
              <a:t>Pons Varoli</a:t>
            </a:r>
          </a:p>
        </p:txBody>
      </p:sp>
      <p:sp>
        <p:nvSpPr>
          <p:cNvPr id="43013" name="TextovéPole 6">
            <a:extLst>
              <a:ext uri="{FF2B5EF4-FFF2-40B4-BE49-F238E27FC236}">
                <a16:creationId xmlns:a16="http://schemas.microsoft.com/office/drawing/2014/main" id="{AA6CF814-F094-46DA-B36D-64DA081C7E52}"/>
              </a:ext>
            </a:extLst>
          </p:cNvPr>
          <p:cNvSpPr txBox="1">
            <a:spLocks noChangeArrowheads="1"/>
          </p:cNvSpPr>
          <p:nvPr/>
        </p:nvSpPr>
        <p:spPr bwMode="auto">
          <a:xfrm>
            <a:off x="8152363" y="66565"/>
            <a:ext cx="4039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b="1" u="sng" dirty="0" err="1"/>
              <a:t>Ventral</a:t>
            </a:r>
            <a:r>
              <a:rPr lang="cs-CZ" altLang="cs-CZ" sz="1800" b="1" u="sng" dirty="0"/>
              <a:t> </a:t>
            </a:r>
            <a:r>
              <a:rPr lang="cs-CZ" altLang="cs-CZ" sz="1800" b="1" u="sng" dirty="0" err="1"/>
              <a:t>side</a:t>
            </a:r>
            <a:r>
              <a:rPr lang="cs-CZ" altLang="cs-CZ" sz="1800" b="1" u="sng" dirty="0"/>
              <a:t> </a:t>
            </a:r>
            <a:r>
              <a:rPr lang="cs-CZ" altLang="cs-CZ" sz="1800" b="1" u="sng" dirty="0" err="1"/>
              <a:t>of</a:t>
            </a:r>
            <a:r>
              <a:rPr lang="cs-CZ" altLang="cs-CZ" sz="1800" b="1" u="sng" dirty="0"/>
              <a:t> </a:t>
            </a:r>
            <a:r>
              <a:rPr lang="cs-CZ" altLang="cs-CZ" sz="1800" b="1" u="sng" dirty="0" err="1"/>
              <a:t>the</a:t>
            </a:r>
            <a:r>
              <a:rPr lang="cs-CZ" altLang="cs-CZ" sz="1800" b="1" u="sng" dirty="0"/>
              <a:t> pons </a:t>
            </a:r>
            <a:r>
              <a:rPr lang="cs-CZ" altLang="cs-CZ" sz="1800" b="1" u="sng" dirty="0" err="1"/>
              <a:t>Varoli</a:t>
            </a:r>
            <a:endParaRPr lang="cs-CZ" altLang="cs-CZ" sz="1800" b="1" u="sng" dirty="0"/>
          </a:p>
        </p:txBody>
      </p:sp>
      <p:pic>
        <p:nvPicPr>
          <p:cNvPr id="2" name="Picture 2">
            <a:extLst>
              <a:ext uri="{FF2B5EF4-FFF2-40B4-BE49-F238E27FC236}">
                <a16:creationId xmlns:a16="http://schemas.microsoft.com/office/drawing/2014/main" id="{31B3C266-6595-E257-C3BC-07160E96B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39" t="4301" r="57661" b="1546"/>
          <a:stretch>
            <a:fillRect/>
          </a:stretch>
        </p:blipFill>
        <p:spPr bwMode="auto">
          <a:xfrm>
            <a:off x="653142" y="671485"/>
            <a:ext cx="3108288" cy="56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a:extLst>
              <a:ext uri="{FF2B5EF4-FFF2-40B4-BE49-F238E27FC236}">
                <a16:creationId xmlns:a16="http://schemas.microsoft.com/office/drawing/2014/main" id="{CAE5DF5E-8EF7-3D88-3B07-30B00F27495A}"/>
              </a:ext>
            </a:extLst>
          </p:cNvPr>
          <p:cNvPicPr>
            <a:picLocks noChangeAspect="1"/>
          </p:cNvPicPr>
          <p:nvPr/>
        </p:nvPicPr>
        <p:blipFill>
          <a:blip r:embed="rId4"/>
          <a:stretch>
            <a:fillRect/>
          </a:stretch>
        </p:blipFill>
        <p:spPr>
          <a:xfrm>
            <a:off x="4656141" y="3482060"/>
            <a:ext cx="2156484" cy="3402124"/>
          </a:xfrm>
          <a:prstGeom prst="rect">
            <a:avLst/>
          </a:prstGeom>
        </p:spPr>
      </p:pic>
      <p:pic>
        <p:nvPicPr>
          <p:cNvPr id="5" name="Obrázek 4">
            <a:extLst>
              <a:ext uri="{FF2B5EF4-FFF2-40B4-BE49-F238E27FC236}">
                <a16:creationId xmlns:a16="http://schemas.microsoft.com/office/drawing/2014/main" id="{F68FC2DE-B584-5C82-BADE-E6DF30C63467}"/>
              </a:ext>
            </a:extLst>
          </p:cNvPr>
          <p:cNvPicPr>
            <a:picLocks noChangeAspect="1"/>
          </p:cNvPicPr>
          <p:nvPr/>
        </p:nvPicPr>
        <p:blipFill>
          <a:blip r:embed="rId5"/>
          <a:stretch>
            <a:fillRect/>
          </a:stretch>
        </p:blipFill>
        <p:spPr>
          <a:xfrm>
            <a:off x="4470780" y="9679"/>
            <a:ext cx="2527206" cy="3472381"/>
          </a:xfrm>
          <a:prstGeom prst="rect">
            <a:avLst/>
          </a:prstGeom>
        </p:spPr>
      </p:pic>
      <p:sp>
        <p:nvSpPr>
          <p:cNvPr id="6" name="Line 3">
            <a:extLst>
              <a:ext uri="{FF2B5EF4-FFF2-40B4-BE49-F238E27FC236}">
                <a16:creationId xmlns:a16="http://schemas.microsoft.com/office/drawing/2014/main" id="{6DF6CD6D-57C4-D6B0-E93F-DC3999FD6035}"/>
              </a:ext>
            </a:extLst>
          </p:cNvPr>
          <p:cNvSpPr>
            <a:spLocks noChangeShapeType="1"/>
          </p:cNvSpPr>
          <p:nvPr/>
        </p:nvSpPr>
        <p:spPr bwMode="auto">
          <a:xfrm>
            <a:off x="8152363" y="3346683"/>
            <a:ext cx="3375484"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 name="Line 4">
            <a:extLst>
              <a:ext uri="{FF2B5EF4-FFF2-40B4-BE49-F238E27FC236}">
                <a16:creationId xmlns:a16="http://schemas.microsoft.com/office/drawing/2014/main" id="{EA0BE377-8642-2F64-15A2-125D598E990D}"/>
              </a:ext>
            </a:extLst>
          </p:cNvPr>
          <p:cNvSpPr>
            <a:spLocks noChangeShapeType="1"/>
          </p:cNvSpPr>
          <p:nvPr/>
        </p:nvSpPr>
        <p:spPr bwMode="auto">
          <a:xfrm>
            <a:off x="8517141" y="2497637"/>
            <a:ext cx="2605585" cy="0"/>
          </a:xfrm>
          <a:prstGeom prst="line">
            <a:avLst/>
          </a:prstGeom>
          <a:noFill/>
          <a:ln w="28575">
            <a:solidFill>
              <a:srgbClr val="7030A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cxnSp>
        <p:nvCxnSpPr>
          <p:cNvPr id="8" name="Přímá spojnice se šipkou 7">
            <a:extLst>
              <a:ext uri="{FF2B5EF4-FFF2-40B4-BE49-F238E27FC236}">
                <a16:creationId xmlns:a16="http://schemas.microsoft.com/office/drawing/2014/main" id="{C3ADB45E-4108-0B42-949E-9A913AC54F22}"/>
              </a:ext>
            </a:extLst>
          </p:cNvPr>
          <p:cNvCxnSpPr>
            <a:cxnSpLocks/>
          </p:cNvCxnSpPr>
          <p:nvPr/>
        </p:nvCxnSpPr>
        <p:spPr>
          <a:xfrm>
            <a:off x="6487463" y="2031672"/>
            <a:ext cx="1994295" cy="91696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 name="Přímá spojnice se šipkou 8">
            <a:extLst>
              <a:ext uri="{FF2B5EF4-FFF2-40B4-BE49-F238E27FC236}">
                <a16:creationId xmlns:a16="http://schemas.microsoft.com/office/drawing/2014/main" id="{9EC8D28E-2083-0EFA-8ADD-7F7153DD79DA}"/>
              </a:ext>
            </a:extLst>
          </p:cNvPr>
          <p:cNvCxnSpPr>
            <a:cxnSpLocks/>
          </p:cNvCxnSpPr>
          <p:nvPr/>
        </p:nvCxnSpPr>
        <p:spPr>
          <a:xfrm flipV="1">
            <a:off x="5742007" y="2385132"/>
            <a:ext cx="3681911" cy="92421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a:extLst>
              <a:ext uri="{FF2B5EF4-FFF2-40B4-BE49-F238E27FC236}">
                <a16:creationId xmlns:a16="http://schemas.microsoft.com/office/drawing/2014/main" id="{8D6AB0BE-C4FD-6F41-8797-A5E155DF6BDE}"/>
              </a:ext>
            </a:extLst>
          </p:cNvPr>
          <p:cNvCxnSpPr>
            <a:cxnSpLocks/>
          </p:cNvCxnSpPr>
          <p:nvPr/>
        </p:nvCxnSpPr>
        <p:spPr>
          <a:xfrm>
            <a:off x="6609595" y="1741768"/>
            <a:ext cx="2205680" cy="68083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a:extLst>
              <a:ext uri="{FF2B5EF4-FFF2-40B4-BE49-F238E27FC236}">
                <a16:creationId xmlns:a16="http://schemas.microsoft.com/office/drawing/2014/main" id="{9F9DB13A-CAC3-8079-EB6B-2B585542D7D5}"/>
              </a:ext>
            </a:extLst>
          </p:cNvPr>
          <p:cNvCxnSpPr>
            <a:cxnSpLocks/>
          </p:cNvCxnSpPr>
          <p:nvPr/>
        </p:nvCxnSpPr>
        <p:spPr>
          <a:xfrm flipV="1">
            <a:off x="6487463" y="4195729"/>
            <a:ext cx="2600553" cy="7090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a:extLst>
              <a:ext uri="{FF2B5EF4-FFF2-40B4-BE49-F238E27FC236}">
                <a16:creationId xmlns:a16="http://schemas.microsoft.com/office/drawing/2014/main" id="{2E92A0DC-657C-FA9F-9199-77E1B7E8E07F}"/>
              </a:ext>
            </a:extLst>
          </p:cNvPr>
          <p:cNvCxnSpPr>
            <a:cxnSpLocks/>
          </p:cNvCxnSpPr>
          <p:nvPr/>
        </p:nvCxnSpPr>
        <p:spPr>
          <a:xfrm flipV="1">
            <a:off x="5511636" y="3098121"/>
            <a:ext cx="3912282" cy="32261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Přímá spojnice se šipkou 30">
            <a:extLst>
              <a:ext uri="{FF2B5EF4-FFF2-40B4-BE49-F238E27FC236}">
                <a16:creationId xmlns:a16="http://schemas.microsoft.com/office/drawing/2014/main" id="{10A66EF7-F0D0-4144-EBD9-41E74F64B837}"/>
              </a:ext>
            </a:extLst>
          </p:cNvPr>
          <p:cNvCxnSpPr>
            <a:cxnSpLocks/>
          </p:cNvCxnSpPr>
          <p:nvPr/>
        </p:nvCxnSpPr>
        <p:spPr>
          <a:xfrm flipV="1">
            <a:off x="5254059" y="4223760"/>
            <a:ext cx="4274220" cy="22925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4">
            <a:extLst>
              <a:ext uri="{FF2B5EF4-FFF2-40B4-BE49-F238E27FC236}">
                <a16:creationId xmlns:a16="http://schemas.microsoft.com/office/drawing/2014/main" id="{040AAA9C-E789-4B38-877F-8AFB7AA25578}"/>
              </a:ext>
            </a:extLst>
          </p:cNvPr>
          <p:cNvSpPr txBox="1">
            <a:spLocks noChangeArrowheads="1"/>
          </p:cNvSpPr>
          <p:nvPr/>
        </p:nvSpPr>
        <p:spPr bwMode="auto">
          <a:xfrm>
            <a:off x="2782888" y="1181100"/>
            <a:ext cx="18415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cs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cs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cs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500"/>
          </a:p>
          <a:p>
            <a:pPr eaLnBrk="1" hangingPunct="1">
              <a:spcBef>
                <a:spcPct val="0"/>
              </a:spcBef>
              <a:buFontTx/>
              <a:buNone/>
            </a:pPr>
            <a:endParaRPr lang="cs-CZ" altLang="cs-CZ" sz="1500"/>
          </a:p>
        </p:txBody>
      </p:sp>
      <p:sp>
        <p:nvSpPr>
          <p:cNvPr id="45060" name="Text Box 8">
            <a:extLst>
              <a:ext uri="{FF2B5EF4-FFF2-40B4-BE49-F238E27FC236}">
                <a16:creationId xmlns:a16="http://schemas.microsoft.com/office/drawing/2014/main" id="{EAB905ED-3930-4817-8D47-631F06B0FCAA}"/>
              </a:ext>
            </a:extLst>
          </p:cNvPr>
          <p:cNvSpPr txBox="1">
            <a:spLocks noChangeArrowheads="1"/>
          </p:cNvSpPr>
          <p:nvPr/>
        </p:nvSpPr>
        <p:spPr bwMode="auto">
          <a:xfrm>
            <a:off x="4509132" y="90618"/>
            <a:ext cx="37274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cs-CZ" altLang="cs-CZ" sz="1800" b="1" u="sng" dirty="0" err="1"/>
              <a:t>Dorsal</a:t>
            </a:r>
            <a:r>
              <a:rPr lang="cs-CZ" altLang="cs-CZ" sz="1800" b="1" u="sng" dirty="0"/>
              <a:t> </a:t>
            </a:r>
            <a:r>
              <a:rPr lang="cs-CZ" altLang="cs-CZ" sz="1800" b="1" u="sng" dirty="0" err="1"/>
              <a:t>side</a:t>
            </a:r>
            <a:r>
              <a:rPr lang="cs-CZ" altLang="cs-CZ" sz="1800" b="1" u="sng" dirty="0"/>
              <a:t> </a:t>
            </a:r>
            <a:r>
              <a:rPr lang="cs-CZ" altLang="cs-CZ" sz="1800" b="1" u="sng" dirty="0" err="1"/>
              <a:t>of</a:t>
            </a:r>
            <a:r>
              <a:rPr lang="cs-CZ" altLang="cs-CZ" sz="1800" b="1" u="sng" dirty="0"/>
              <a:t> </a:t>
            </a:r>
            <a:r>
              <a:rPr lang="cs-CZ" altLang="cs-CZ" sz="1800" b="1" u="sng" dirty="0" err="1"/>
              <a:t>the</a:t>
            </a:r>
            <a:r>
              <a:rPr lang="cs-CZ" altLang="cs-CZ" sz="1800" b="1" u="sng" dirty="0"/>
              <a:t> pons </a:t>
            </a:r>
            <a:r>
              <a:rPr lang="cs-CZ" altLang="cs-CZ" sz="1800" b="1" u="sng" dirty="0" err="1"/>
              <a:t>Varoli</a:t>
            </a:r>
            <a:endParaRPr lang="cs-CZ" altLang="cs-CZ" sz="1800" b="1" u="sng" dirty="0"/>
          </a:p>
          <a:p>
            <a:pPr>
              <a:spcBef>
                <a:spcPct val="0"/>
              </a:spcBef>
              <a:buFontTx/>
              <a:buNone/>
            </a:pPr>
            <a:endParaRPr lang="cs-CZ" altLang="cs-CZ" sz="1800" b="1" dirty="0"/>
          </a:p>
          <a:p>
            <a:pPr>
              <a:spcBef>
                <a:spcPct val="0"/>
              </a:spcBef>
              <a:buFontTx/>
              <a:buNone/>
            </a:pPr>
            <a:endParaRPr lang="cs-CZ" altLang="cs-CZ" sz="1800" b="1" dirty="0"/>
          </a:p>
          <a:p>
            <a:pPr>
              <a:spcBef>
                <a:spcPct val="0"/>
              </a:spcBef>
              <a:buFontTx/>
              <a:buNone/>
            </a:pPr>
            <a:endParaRPr lang="cs-CZ" altLang="cs-CZ" sz="1800" b="1" dirty="0"/>
          </a:p>
          <a:p>
            <a:pPr>
              <a:spcBef>
                <a:spcPct val="0"/>
              </a:spcBef>
              <a:buFontTx/>
              <a:buNone/>
            </a:pPr>
            <a:endParaRPr lang="cs-CZ" altLang="cs-CZ" sz="1800" b="1" dirty="0"/>
          </a:p>
        </p:txBody>
      </p:sp>
      <p:pic>
        <p:nvPicPr>
          <p:cNvPr id="5" name="Picture 6" descr="Scan0009">
            <a:extLst>
              <a:ext uri="{FF2B5EF4-FFF2-40B4-BE49-F238E27FC236}">
                <a16:creationId xmlns:a16="http://schemas.microsoft.com/office/drawing/2014/main" id="{B0DB2DEB-F85C-4EF1-994A-42CBAD525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919" r="53102" b="1926"/>
          <a:stretch>
            <a:fillRect/>
          </a:stretch>
        </p:blipFill>
        <p:spPr bwMode="auto">
          <a:xfrm>
            <a:off x="3939073" y="642907"/>
            <a:ext cx="4313853" cy="598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a:extLst>
              <a:ext uri="{FF2B5EF4-FFF2-40B4-BE49-F238E27FC236}">
                <a16:creationId xmlns:a16="http://schemas.microsoft.com/office/drawing/2014/main" id="{7C67D38D-1317-2BD6-0AA0-BF8EDADA1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39" t="4301" r="57661" b="1546"/>
          <a:stretch>
            <a:fillRect/>
          </a:stretch>
        </p:blipFill>
        <p:spPr bwMode="auto">
          <a:xfrm>
            <a:off x="466339" y="485279"/>
            <a:ext cx="3255538" cy="5887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a:extLst>
              <a:ext uri="{FF2B5EF4-FFF2-40B4-BE49-F238E27FC236}">
                <a16:creationId xmlns:a16="http://schemas.microsoft.com/office/drawing/2014/main" id="{64D4FF3B-0032-18C3-0106-C03B5F30E2A3}"/>
              </a:ext>
            </a:extLst>
          </p:cNvPr>
          <p:cNvPicPr>
            <a:picLocks noChangeAspect="1"/>
          </p:cNvPicPr>
          <p:nvPr/>
        </p:nvPicPr>
        <p:blipFill>
          <a:blip r:embed="rId4"/>
          <a:stretch>
            <a:fillRect/>
          </a:stretch>
        </p:blipFill>
        <p:spPr>
          <a:xfrm>
            <a:off x="9594473" y="3455876"/>
            <a:ext cx="2156484" cy="3402124"/>
          </a:xfrm>
          <a:prstGeom prst="rect">
            <a:avLst/>
          </a:prstGeom>
        </p:spPr>
      </p:pic>
      <p:pic>
        <p:nvPicPr>
          <p:cNvPr id="4" name="Obrázek 3">
            <a:extLst>
              <a:ext uri="{FF2B5EF4-FFF2-40B4-BE49-F238E27FC236}">
                <a16:creationId xmlns:a16="http://schemas.microsoft.com/office/drawing/2014/main" id="{F06AAAB2-3406-A3D6-8EB7-2558DAA81180}"/>
              </a:ext>
            </a:extLst>
          </p:cNvPr>
          <p:cNvPicPr>
            <a:picLocks noChangeAspect="1"/>
          </p:cNvPicPr>
          <p:nvPr/>
        </p:nvPicPr>
        <p:blipFill>
          <a:blip r:embed="rId5"/>
          <a:stretch>
            <a:fillRect/>
          </a:stretch>
        </p:blipFill>
        <p:spPr>
          <a:xfrm>
            <a:off x="9409112" y="-16505"/>
            <a:ext cx="2527206" cy="3472381"/>
          </a:xfrm>
          <a:prstGeom prst="rect">
            <a:avLst/>
          </a:prstGeom>
        </p:spPr>
      </p:pic>
      <p:sp>
        <p:nvSpPr>
          <p:cNvPr id="6" name="Line 3">
            <a:extLst>
              <a:ext uri="{FF2B5EF4-FFF2-40B4-BE49-F238E27FC236}">
                <a16:creationId xmlns:a16="http://schemas.microsoft.com/office/drawing/2014/main" id="{087C579E-ADB5-B4F4-DEEF-2295A257B966}"/>
              </a:ext>
            </a:extLst>
          </p:cNvPr>
          <p:cNvSpPr>
            <a:spLocks noChangeShapeType="1"/>
          </p:cNvSpPr>
          <p:nvPr/>
        </p:nvSpPr>
        <p:spPr bwMode="auto">
          <a:xfrm>
            <a:off x="4408258" y="3407332"/>
            <a:ext cx="3375484"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 name="Line 4">
            <a:extLst>
              <a:ext uri="{FF2B5EF4-FFF2-40B4-BE49-F238E27FC236}">
                <a16:creationId xmlns:a16="http://schemas.microsoft.com/office/drawing/2014/main" id="{B15A1999-4A87-CF31-4B03-2D88BB0D575B}"/>
              </a:ext>
            </a:extLst>
          </p:cNvPr>
          <p:cNvSpPr>
            <a:spLocks noChangeShapeType="1"/>
          </p:cNvSpPr>
          <p:nvPr/>
        </p:nvSpPr>
        <p:spPr bwMode="auto">
          <a:xfrm>
            <a:off x="4793207" y="3038813"/>
            <a:ext cx="2605585" cy="0"/>
          </a:xfrm>
          <a:prstGeom prst="line">
            <a:avLst/>
          </a:prstGeom>
          <a:noFill/>
          <a:ln w="28575">
            <a:solidFill>
              <a:srgbClr val="7030A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cxnSp>
        <p:nvCxnSpPr>
          <p:cNvPr id="8" name="Přímá spojnice se šipkou 7">
            <a:extLst>
              <a:ext uri="{FF2B5EF4-FFF2-40B4-BE49-F238E27FC236}">
                <a16:creationId xmlns:a16="http://schemas.microsoft.com/office/drawing/2014/main" id="{519A2E83-B13C-0C35-B500-36D79D54E1A7}"/>
              </a:ext>
            </a:extLst>
          </p:cNvPr>
          <p:cNvCxnSpPr>
            <a:cxnSpLocks/>
          </p:cNvCxnSpPr>
          <p:nvPr/>
        </p:nvCxnSpPr>
        <p:spPr>
          <a:xfrm flipV="1">
            <a:off x="6577027" y="137633"/>
            <a:ext cx="3882589" cy="280873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 name="Přímá spojnice se šipkou 8">
            <a:extLst>
              <a:ext uri="{FF2B5EF4-FFF2-40B4-BE49-F238E27FC236}">
                <a16:creationId xmlns:a16="http://schemas.microsoft.com/office/drawing/2014/main" id="{DC82A69A-09FC-88D9-01C6-09585E6AC31D}"/>
              </a:ext>
            </a:extLst>
          </p:cNvPr>
          <p:cNvCxnSpPr>
            <a:cxnSpLocks/>
          </p:cNvCxnSpPr>
          <p:nvPr/>
        </p:nvCxnSpPr>
        <p:spPr>
          <a:xfrm flipV="1">
            <a:off x="7324531" y="1993392"/>
            <a:ext cx="4168630" cy="128165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a:extLst>
              <a:ext uri="{FF2B5EF4-FFF2-40B4-BE49-F238E27FC236}">
                <a16:creationId xmlns:a16="http://schemas.microsoft.com/office/drawing/2014/main" id="{8B0C6200-0266-E13A-17FE-1B6DB1D546F5}"/>
              </a:ext>
            </a:extLst>
          </p:cNvPr>
          <p:cNvCxnSpPr>
            <a:cxnSpLocks/>
          </p:cNvCxnSpPr>
          <p:nvPr/>
        </p:nvCxnSpPr>
        <p:spPr>
          <a:xfrm>
            <a:off x="6232849" y="3500921"/>
            <a:ext cx="3796499" cy="3651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a:extLst>
              <a:ext uri="{FF2B5EF4-FFF2-40B4-BE49-F238E27FC236}">
                <a16:creationId xmlns:a16="http://schemas.microsoft.com/office/drawing/2014/main" id="{DCFD8DEB-0DD2-D324-0263-D37CA564F903}"/>
              </a:ext>
            </a:extLst>
          </p:cNvPr>
          <p:cNvCxnSpPr>
            <a:cxnSpLocks/>
          </p:cNvCxnSpPr>
          <p:nvPr/>
        </p:nvCxnSpPr>
        <p:spPr>
          <a:xfrm>
            <a:off x="7398792" y="3727196"/>
            <a:ext cx="3760620" cy="13131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Obdélník 1">
            <a:extLst>
              <a:ext uri="{FF2B5EF4-FFF2-40B4-BE49-F238E27FC236}">
                <a16:creationId xmlns:a16="http://schemas.microsoft.com/office/drawing/2014/main" id="{1B9EF80D-4DF9-4C33-839E-648481FAB11F}"/>
              </a:ext>
            </a:extLst>
          </p:cNvPr>
          <p:cNvSpPr>
            <a:spLocks noChangeArrowheads="1"/>
          </p:cNvSpPr>
          <p:nvPr/>
        </p:nvSpPr>
        <p:spPr bwMode="auto">
          <a:xfrm>
            <a:off x="314017" y="144401"/>
            <a:ext cx="1916113" cy="3683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cs-CZ" altLang="cs-CZ" sz="1800" b="1">
                <a:highlight>
                  <a:srgbClr val="FFFF00"/>
                </a:highlight>
              </a:rPr>
              <a:t>Mesencephalon</a:t>
            </a:r>
          </a:p>
        </p:txBody>
      </p:sp>
      <p:pic>
        <p:nvPicPr>
          <p:cNvPr id="2" name="Picture 2">
            <a:extLst>
              <a:ext uri="{FF2B5EF4-FFF2-40B4-BE49-F238E27FC236}">
                <a16:creationId xmlns:a16="http://schemas.microsoft.com/office/drawing/2014/main" id="{8FC58FD9-3E9C-E022-E4B8-C8F5AB2D2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39" t="4301" r="57661" b="1546"/>
          <a:stretch>
            <a:fillRect/>
          </a:stretch>
        </p:blipFill>
        <p:spPr bwMode="auto">
          <a:xfrm>
            <a:off x="135255" y="719854"/>
            <a:ext cx="3289080" cy="594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a:extLst>
              <a:ext uri="{FF2B5EF4-FFF2-40B4-BE49-F238E27FC236}">
                <a16:creationId xmlns:a16="http://schemas.microsoft.com/office/drawing/2014/main" id="{1898CB5B-CE38-3EFA-E2C6-AA5B4995FE88}"/>
              </a:ext>
            </a:extLst>
          </p:cNvPr>
          <p:cNvPicPr>
            <a:picLocks noChangeAspect="1"/>
          </p:cNvPicPr>
          <p:nvPr/>
        </p:nvPicPr>
        <p:blipFill>
          <a:blip r:embed="rId3"/>
          <a:stretch>
            <a:fillRect/>
          </a:stretch>
        </p:blipFill>
        <p:spPr>
          <a:xfrm>
            <a:off x="4108077" y="3123229"/>
            <a:ext cx="2529048" cy="3582818"/>
          </a:xfrm>
          <a:prstGeom prst="rect">
            <a:avLst/>
          </a:prstGeom>
        </p:spPr>
      </p:pic>
      <p:pic>
        <p:nvPicPr>
          <p:cNvPr id="6" name="Obrázek 5">
            <a:extLst>
              <a:ext uri="{FF2B5EF4-FFF2-40B4-BE49-F238E27FC236}">
                <a16:creationId xmlns:a16="http://schemas.microsoft.com/office/drawing/2014/main" id="{249F5341-A37E-89FF-498D-475FD37C9D99}"/>
              </a:ext>
            </a:extLst>
          </p:cNvPr>
          <p:cNvPicPr>
            <a:picLocks noChangeAspect="1"/>
          </p:cNvPicPr>
          <p:nvPr/>
        </p:nvPicPr>
        <p:blipFill>
          <a:blip r:embed="rId4"/>
          <a:stretch>
            <a:fillRect/>
          </a:stretch>
        </p:blipFill>
        <p:spPr>
          <a:xfrm>
            <a:off x="5051817" y="0"/>
            <a:ext cx="2529049" cy="3546655"/>
          </a:xfrm>
          <a:prstGeom prst="rect">
            <a:avLst/>
          </a:prstGeom>
        </p:spPr>
      </p:pic>
      <p:sp>
        <p:nvSpPr>
          <p:cNvPr id="7" name="Rectangle 4">
            <a:extLst>
              <a:ext uri="{FF2B5EF4-FFF2-40B4-BE49-F238E27FC236}">
                <a16:creationId xmlns:a16="http://schemas.microsoft.com/office/drawing/2014/main" id="{E48E5FA0-01D6-B746-D98C-47E4403357EE}"/>
              </a:ext>
            </a:extLst>
          </p:cNvPr>
          <p:cNvSpPr>
            <a:spLocks noChangeArrowheads="1"/>
          </p:cNvSpPr>
          <p:nvPr/>
        </p:nvSpPr>
        <p:spPr bwMode="auto">
          <a:xfrm>
            <a:off x="8014143" y="73523"/>
            <a:ext cx="40426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b="1" u="sng" dirty="0" err="1"/>
              <a:t>Dorsal</a:t>
            </a:r>
            <a:r>
              <a:rPr lang="cs-CZ" altLang="cs-CZ" sz="1800" b="1" u="sng" dirty="0"/>
              <a:t> </a:t>
            </a:r>
            <a:r>
              <a:rPr lang="cs-CZ" altLang="cs-CZ" sz="1800" b="1" u="sng" dirty="0" err="1"/>
              <a:t>side</a:t>
            </a:r>
            <a:r>
              <a:rPr lang="cs-CZ" altLang="cs-CZ" sz="1800" b="1" u="sng" dirty="0"/>
              <a:t> </a:t>
            </a:r>
            <a:r>
              <a:rPr lang="cs-CZ" altLang="cs-CZ" sz="1800" b="1" u="sng" dirty="0" err="1"/>
              <a:t>of</a:t>
            </a:r>
            <a:r>
              <a:rPr lang="cs-CZ" altLang="cs-CZ" sz="1800" b="1" u="sng" dirty="0"/>
              <a:t> </a:t>
            </a:r>
            <a:r>
              <a:rPr lang="cs-CZ" altLang="cs-CZ" sz="1800" b="1" u="sng" dirty="0" err="1"/>
              <a:t>the</a:t>
            </a:r>
            <a:r>
              <a:rPr lang="cs-CZ" altLang="cs-CZ" sz="1800" b="1" u="sng" dirty="0"/>
              <a:t> </a:t>
            </a:r>
            <a:r>
              <a:rPr lang="cs-CZ" altLang="cs-CZ" sz="1800" b="1" u="sng" dirty="0" err="1"/>
              <a:t>mesencephala</a:t>
            </a:r>
            <a:r>
              <a:rPr lang="cs-CZ" altLang="cs-CZ" sz="1800" b="1" u="sng" dirty="0"/>
              <a:t> </a:t>
            </a:r>
          </a:p>
          <a:p>
            <a:pPr eaLnBrk="1" hangingPunct="1">
              <a:spcBef>
                <a:spcPct val="0"/>
              </a:spcBef>
              <a:buFontTx/>
              <a:buNone/>
            </a:pPr>
            <a:endParaRPr lang="cs-CZ" altLang="cs-CZ" sz="1800" b="1" dirty="0"/>
          </a:p>
        </p:txBody>
      </p:sp>
      <p:pic>
        <p:nvPicPr>
          <p:cNvPr id="9" name="Picture 6" descr="Scan0009">
            <a:extLst>
              <a:ext uri="{FF2B5EF4-FFF2-40B4-BE49-F238E27FC236}">
                <a16:creationId xmlns:a16="http://schemas.microsoft.com/office/drawing/2014/main" id="{955630A1-F035-A415-DB07-451AB7BFD8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919" r="53102" b="1926"/>
          <a:stretch>
            <a:fillRect/>
          </a:stretch>
        </p:blipFill>
        <p:spPr bwMode="auto">
          <a:xfrm>
            <a:off x="7665878" y="719854"/>
            <a:ext cx="4313853" cy="598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Line 3">
            <a:extLst>
              <a:ext uri="{FF2B5EF4-FFF2-40B4-BE49-F238E27FC236}">
                <a16:creationId xmlns:a16="http://schemas.microsoft.com/office/drawing/2014/main" id="{C713AB7F-CB74-D1EB-A4D7-C45DD0963F5A}"/>
              </a:ext>
            </a:extLst>
          </p:cNvPr>
          <p:cNvSpPr>
            <a:spLocks noChangeShapeType="1"/>
          </p:cNvSpPr>
          <p:nvPr/>
        </p:nvSpPr>
        <p:spPr bwMode="auto">
          <a:xfrm>
            <a:off x="8014143" y="2079177"/>
            <a:ext cx="3375484"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 name="Line 4">
            <a:extLst>
              <a:ext uri="{FF2B5EF4-FFF2-40B4-BE49-F238E27FC236}">
                <a16:creationId xmlns:a16="http://schemas.microsoft.com/office/drawing/2014/main" id="{ABEA729F-4461-1153-8B9A-0F09BAFB90D5}"/>
              </a:ext>
            </a:extLst>
          </p:cNvPr>
          <p:cNvSpPr>
            <a:spLocks noChangeShapeType="1"/>
          </p:cNvSpPr>
          <p:nvPr/>
        </p:nvSpPr>
        <p:spPr bwMode="auto">
          <a:xfrm>
            <a:off x="8481758" y="1601898"/>
            <a:ext cx="2605585" cy="0"/>
          </a:xfrm>
          <a:prstGeom prst="line">
            <a:avLst/>
          </a:prstGeom>
          <a:noFill/>
          <a:ln w="28575">
            <a:solidFill>
              <a:srgbClr val="7030A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cxnSp>
        <p:nvCxnSpPr>
          <p:cNvPr id="13" name="Přímá spojnice se šipkou 12">
            <a:extLst>
              <a:ext uri="{FF2B5EF4-FFF2-40B4-BE49-F238E27FC236}">
                <a16:creationId xmlns:a16="http://schemas.microsoft.com/office/drawing/2014/main" id="{850C599E-69F2-151B-F4DF-704E78B1DC8D}"/>
              </a:ext>
            </a:extLst>
          </p:cNvPr>
          <p:cNvCxnSpPr>
            <a:cxnSpLocks/>
          </p:cNvCxnSpPr>
          <p:nvPr/>
        </p:nvCxnSpPr>
        <p:spPr>
          <a:xfrm flipV="1">
            <a:off x="5742007" y="2385132"/>
            <a:ext cx="3681911" cy="92421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a:extLst>
              <a:ext uri="{FF2B5EF4-FFF2-40B4-BE49-F238E27FC236}">
                <a16:creationId xmlns:a16="http://schemas.microsoft.com/office/drawing/2014/main" id="{99492F96-3CBE-1FA8-0C96-0342B79354E0}"/>
              </a:ext>
            </a:extLst>
          </p:cNvPr>
          <p:cNvCxnSpPr>
            <a:cxnSpLocks/>
          </p:cNvCxnSpPr>
          <p:nvPr/>
        </p:nvCxnSpPr>
        <p:spPr>
          <a:xfrm>
            <a:off x="6246022" y="325552"/>
            <a:ext cx="3254757" cy="116449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1F04F7E4-8B12-7575-5CBA-79AC09DEA7B1}"/>
              </a:ext>
            </a:extLst>
          </p:cNvPr>
          <p:cNvCxnSpPr>
            <a:cxnSpLocks/>
          </p:cNvCxnSpPr>
          <p:nvPr/>
        </p:nvCxnSpPr>
        <p:spPr>
          <a:xfrm flipV="1">
            <a:off x="4618540" y="2287076"/>
            <a:ext cx="4711312" cy="10913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Přímá spojnice se šipkou 15">
            <a:extLst>
              <a:ext uri="{FF2B5EF4-FFF2-40B4-BE49-F238E27FC236}">
                <a16:creationId xmlns:a16="http://schemas.microsoft.com/office/drawing/2014/main" id="{DCFA704E-B044-2F05-770B-10E6DD43269D}"/>
              </a:ext>
            </a:extLst>
          </p:cNvPr>
          <p:cNvCxnSpPr>
            <a:cxnSpLocks/>
          </p:cNvCxnSpPr>
          <p:nvPr/>
        </p:nvCxnSpPr>
        <p:spPr>
          <a:xfrm flipV="1">
            <a:off x="5081268" y="2139445"/>
            <a:ext cx="4427662" cy="15528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3EF6161-8FEF-AFF4-1471-4C8DF54BF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39" t="4301" r="57661" b="1546"/>
          <a:stretch>
            <a:fillRect/>
          </a:stretch>
        </p:blipFill>
        <p:spPr bwMode="auto">
          <a:xfrm>
            <a:off x="149290" y="378388"/>
            <a:ext cx="3465521" cy="626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Scan0007">
            <a:extLst>
              <a:ext uri="{FF2B5EF4-FFF2-40B4-BE49-F238E27FC236}">
                <a16:creationId xmlns:a16="http://schemas.microsoft.com/office/drawing/2014/main" id="{96820192-B176-162F-E430-CCE0C66DF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66" t="3838" r="50354"/>
          <a:stretch>
            <a:fillRect/>
          </a:stretch>
        </p:blipFill>
        <p:spPr bwMode="auto">
          <a:xfrm>
            <a:off x="3672891" y="471008"/>
            <a:ext cx="4138386" cy="61194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76F459F9-7EA0-E4F3-0167-1D6C4CB14C50}"/>
              </a:ext>
            </a:extLst>
          </p:cNvPr>
          <p:cNvSpPr txBox="1"/>
          <p:nvPr/>
        </p:nvSpPr>
        <p:spPr>
          <a:xfrm>
            <a:off x="3589913" y="101676"/>
            <a:ext cx="4042602" cy="369332"/>
          </a:xfrm>
          <a:prstGeom prst="rect">
            <a:avLst/>
          </a:prstGeom>
          <a:noFill/>
        </p:spPr>
        <p:txBody>
          <a:bodyPr wrap="square">
            <a:spAutoFit/>
          </a:bodyPr>
          <a:lstStyle/>
          <a:p>
            <a:pPr eaLnBrk="1" hangingPunct="1">
              <a:spcBef>
                <a:spcPct val="0"/>
              </a:spcBef>
              <a:buFontTx/>
              <a:buNone/>
            </a:pPr>
            <a:r>
              <a:rPr lang="cs-CZ" altLang="cs-CZ" sz="1800" b="1" u="sng" dirty="0" err="1">
                <a:latin typeface="Arial" panose="020B0604020202020204" pitchFamily="34" charset="0"/>
                <a:cs typeface="Arial" panose="020B0604020202020204" pitchFamily="34" charset="0"/>
              </a:rPr>
              <a:t>Ventral</a:t>
            </a:r>
            <a:r>
              <a:rPr lang="cs-CZ" altLang="cs-CZ" sz="1800" b="1" u="sng" dirty="0">
                <a:latin typeface="Arial" panose="020B0604020202020204" pitchFamily="34" charset="0"/>
                <a:cs typeface="Arial" panose="020B0604020202020204" pitchFamily="34" charset="0"/>
              </a:rPr>
              <a:t> </a:t>
            </a:r>
            <a:r>
              <a:rPr lang="cs-CZ" altLang="cs-CZ" sz="1800" b="1" u="sng" dirty="0" err="1">
                <a:latin typeface="Arial" panose="020B0604020202020204" pitchFamily="34" charset="0"/>
                <a:cs typeface="Arial" panose="020B0604020202020204" pitchFamily="34" charset="0"/>
              </a:rPr>
              <a:t>side</a:t>
            </a:r>
            <a:r>
              <a:rPr lang="cs-CZ" altLang="cs-CZ" sz="1800" b="1" u="sng" dirty="0">
                <a:latin typeface="Arial" panose="020B0604020202020204" pitchFamily="34" charset="0"/>
                <a:cs typeface="Arial" panose="020B0604020202020204" pitchFamily="34" charset="0"/>
              </a:rPr>
              <a:t> </a:t>
            </a:r>
            <a:r>
              <a:rPr lang="cs-CZ" altLang="cs-CZ" sz="1800" b="1" u="sng" dirty="0" err="1">
                <a:latin typeface="Arial" panose="020B0604020202020204" pitchFamily="34" charset="0"/>
                <a:cs typeface="Arial" panose="020B0604020202020204" pitchFamily="34" charset="0"/>
              </a:rPr>
              <a:t>of</a:t>
            </a:r>
            <a:r>
              <a:rPr lang="cs-CZ" altLang="cs-CZ" sz="1800" b="1" u="sng" dirty="0">
                <a:latin typeface="Arial" panose="020B0604020202020204" pitchFamily="34" charset="0"/>
                <a:cs typeface="Arial" panose="020B0604020202020204" pitchFamily="34" charset="0"/>
              </a:rPr>
              <a:t> </a:t>
            </a:r>
            <a:r>
              <a:rPr lang="cs-CZ" altLang="cs-CZ" sz="1800" b="1" u="sng" dirty="0" err="1">
                <a:latin typeface="Arial" panose="020B0604020202020204" pitchFamily="34" charset="0"/>
                <a:cs typeface="Arial" panose="020B0604020202020204" pitchFamily="34" charset="0"/>
              </a:rPr>
              <a:t>the</a:t>
            </a:r>
            <a:r>
              <a:rPr lang="cs-CZ" altLang="cs-CZ" sz="1800" b="1" u="sng" dirty="0">
                <a:latin typeface="Arial" panose="020B0604020202020204" pitchFamily="34" charset="0"/>
                <a:cs typeface="Arial" panose="020B0604020202020204" pitchFamily="34" charset="0"/>
              </a:rPr>
              <a:t> </a:t>
            </a:r>
            <a:r>
              <a:rPr lang="cs-CZ" altLang="cs-CZ" sz="1800" b="1" u="sng" dirty="0" err="1">
                <a:latin typeface="Arial" panose="020B0604020202020204" pitchFamily="34" charset="0"/>
                <a:cs typeface="Arial" panose="020B0604020202020204" pitchFamily="34" charset="0"/>
              </a:rPr>
              <a:t>mesencephala</a:t>
            </a:r>
            <a:r>
              <a:rPr lang="cs-CZ" altLang="cs-CZ" sz="1800" b="1" u="sng" dirty="0">
                <a:latin typeface="Arial" panose="020B0604020202020204" pitchFamily="34" charset="0"/>
                <a:cs typeface="Arial" panose="020B0604020202020204" pitchFamily="34" charset="0"/>
              </a:rPr>
              <a:t> </a:t>
            </a:r>
          </a:p>
        </p:txBody>
      </p:sp>
      <p:pic>
        <p:nvPicPr>
          <p:cNvPr id="6" name="Obrázek 5">
            <a:extLst>
              <a:ext uri="{FF2B5EF4-FFF2-40B4-BE49-F238E27FC236}">
                <a16:creationId xmlns:a16="http://schemas.microsoft.com/office/drawing/2014/main" id="{92405AA9-AA20-7D3D-FD84-3FD14F315DA8}"/>
              </a:ext>
            </a:extLst>
          </p:cNvPr>
          <p:cNvPicPr>
            <a:picLocks noChangeAspect="1"/>
          </p:cNvPicPr>
          <p:nvPr/>
        </p:nvPicPr>
        <p:blipFill>
          <a:blip r:embed="rId4"/>
          <a:stretch>
            <a:fillRect/>
          </a:stretch>
        </p:blipFill>
        <p:spPr>
          <a:xfrm>
            <a:off x="9662952" y="3275182"/>
            <a:ext cx="2529048" cy="3582818"/>
          </a:xfrm>
          <a:prstGeom prst="rect">
            <a:avLst/>
          </a:prstGeom>
        </p:spPr>
      </p:pic>
      <p:pic>
        <p:nvPicPr>
          <p:cNvPr id="7" name="Obrázek 6">
            <a:extLst>
              <a:ext uri="{FF2B5EF4-FFF2-40B4-BE49-F238E27FC236}">
                <a16:creationId xmlns:a16="http://schemas.microsoft.com/office/drawing/2014/main" id="{E7CE23C9-2050-793D-CAC3-4D1E93AD74FD}"/>
              </a:ext>
            </a:extLst>
          </p:cNvPr>
          <p:cNvPicPr>
            <a:picLocks noChangeAspect="1"/>
          </p:cNvPicPr>
          <p:nvPr/>
        </p:nvPicPr>
        <p:blipFill>
          <a:blip r:embed="rId5"/>
          <a:stretch>
            <a:fillRect/>
          </a:stretch>
        </p:blipFill>
        <p:spPr>
          <a:xfrm>
            <a:off x="8544089" y="27480"/>
            <a:ext cx="2529049" cy="3546655"/>
          </a:xfrm>
          <a:prstGeom prst="rect">
            <a:avLst/>
          </a:prstGeom>
        </p:spPr>
      </p:pic>
      <p:sp>
        <p:nvSpPr>
          <p:cNvPr id="8" name="Line 3">
            <a:extLst>
              <a:ext uri="{FF2B5EF4-FFF2-40B4-BE49-F238E27FC236}">
                <a16:creationId xmlns:a16="http://schemas.microsoft.com/office/drawing/2014/main" id="{40AD7285-0CD0-9C3F-82D3-41E13B09F7AF}"/>
              </a:ext>
            </a:extLst>
          </p:cNvPr>
          <p:cNvSpPr>
            <a:spLocks noChangeShapeType="1"/>
          </p:cNvSpPr>
          <p:nvPr/>
        </p:nvSpPr>
        <p:spPr bwMode="auto">
          <a:xfrm>
            <a:off x="3823894" y="1741768"/>
            <a:ext cx="3375484"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 name="Line 4">
            <a:extLst>
              <a:ext uri="{FF2B5EF4-FFF2-40B4-BE49-F238E27FC236}">
                <a16:creationId xmlns:a16="http://schemas.microsoft.com/office/drawing/2014/main" id="{4AE6FE85-826C-B539-F0CF-B8A062F45282}"/>
              </a:ext>
            </a:extLst>
          </p:cNvPr>
          <p:cNvSpPr>
            <a:spLocks noChangeShapeType="1"/>
          </p:cNvSpPr>
          <p:nvPr/>
        </p:nvSpPr>
        <p:spPr bwMode="auto">
          <a:xfrm>
            <a:off x="4208843" y="1247335"/>
            <a:ext cx="2605585" cy="0"/>
          </a:xfrm>
          <a:prstGeom prst="line">
            <a:avLst/>
          </a:prstGeom>
          <a:noFill/>
          <a:ln w="28575">
            <a:solidFill>
              <a:srgbClr val="7030A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cxnSp>
        <p:nvCxnSpPr>
          <p:cNvPr id="10" name="Přímá spojnice se šipkou 9">
            <a:extLst>
              <a:ext uri="{FF2B5EF4-FFF2-40B4-BE49-F238E27FC236}">
                <a16:creationId xmlns:a16="http://schemas.microsoft.com/office/drawing/2014/main" id="{EF0C52FF-83DF-4ADA-A790-C3A60491CF9A}"/>
              </a:ext>
            </a:extLst>
          </p:cNvPr>
          <p:cNvCxnSpPr>
            <a:cxnSpLocks/>
          </p:cNvCxnSpPr>
          <p:nvPr/>
        </p:nvCxnSpPr>
        <p:spPr>
          <a:xfrm>
            <a:off x="6307494" y="1362269"/>
            <a:ext cx="3844444" cy="147402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a:extLst>
              <a:ext uri="{FF2B5EF4-FFF2-40B4-BE49-F238E27FC236}">
                <a16:creationId xmlns:a16="http://schemas.microsoft.com/office/drawing/2014/main" id="{3A976A15-FC62-2E6F-322E-2BE1C7FE453E}"/>
              </a:ext>
            </a:extLst>
          </p:cNvPr>
          <p:cNvCxnSpPr>
            <a:cxnSpLocks/>
          </p:cNvCxnSpPr>
          <p:nvPr/>
        </p:nvCxnSpPr>
        <p:spPr>
          <a:xfrm>
            <a:off x="5925488" y="1292455"/>
            <a:ext cx="2994577" cy="115445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a:extLst>
              <a:ext uri="{FF2B5EF4-FFF2-40B4-BE49-F238E27FC236}">
                <a16:creationId xmlns:a16="http://schemas.microsoft.com/office/drawing/2014/main" id="{E9C2E2FE-A46D-B290-3E51-89126E0AB160}"/>
              </a:ext>
            </a:extLst>
          </p:cNvPr>
          <p:cNvCxnSpPr>
            <a:cxnSpLocks/>
          </p:cNvCxnSpPr>
          <p:nvPr/>
        </p:nvCxnSpPr>
        <p:spPr>
          <a:xfrm>
            <a:off x="6223909" y="1822401"/>
            <a:ext cx="4849229" cy="44418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3">
            <a:extLst>
              <a:ext uri="{FF2B5EF4-FFF2-40B4-BE49-F238E27FC236}">
                <a16:creationId xmlns:a16="http://schemas.microsoft.com/office/drawing/2014/main" id="{4BEE45BD-F355-4E28-82DF-20E48AF9FD24}"/>
              </a:ext>
            </a:extLst>
          </p:cNvPr>
          <p:cNvSpPr txBox="1">
            <a:spLocks noChangeArrowheads="1"/>
          </p:cNvSpPr>
          <p:nvPr/>
        </p:nvSpPr>
        <p:spPr bwMode="auto">
          <a:xfrm>
            <a:off x="2894014" y="1336675"/>
            <a:ext cx="185737" cy="300038"/>
          </a:xfrm>
          <a:prstGeom prst="rect">
            <a:avLst/>
          </a:prstGeom>
          <a:noFill/>
          <a:ln>
            <a:noFill/>
          </a:ln>
          <a:effec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cs-CZ" altLang="cs-CZ" sz="1350"/>
          </a:p>
        </p:txBody>
      </p:sp>
      <p:sp>
        <p:nvSpPr>
          <p:cNvPr id="33795" name="Text Box 4">
            <a:extLst>
              <a:ext uri="{FF2B5EF4-FFF2-40B4-BE49-F238E27FC236}">
                <a16:creationId xmlns:a16="http://schemas.microsoft.com/office/drawing/2014/main" id="{BD5BA911-2323-43D7-826E-892A0DC7D687}"/>
              </a:ext>
            </a:extLst>
          </p:cNvPr>
          <p:cNvSpPr txBox="1">
            <a:spLocks noChangeArrowheads="1"/>
          </p:cNvSpPr>
          <p:nvPr/>
        </p:nvSpPr>
        <p:spPr bwMode="auto">
          <a:xfrm>
            <a:off x="2949575" y="1446214"/>
            <a:ext cx="184150" cy="300037"/>
          </a:xfrm>
          <a:prstGeom prst="rect">
            <a:avLst/>
          </a:prstGeom>
          <a:noFill/>
          <a:ln>
            <a:noFill/>
          </a:ln>
          <a:effec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cs-CZ" altLang="cs-CZ" sz="1350"/>
          </a:p>
        </p:txBody>
      </p:sp>
      <p:sp>
        <p:nvSpPr>
          <p:cNvPr id="48133" name="Obdélník 1">
            <a:extLst>
              <a:ext uri="{FF2B5EF4-FFF2-40B4-BE49-F238E27FC236}">
                <a16:creationId xmlns:a16="http://schemas.microsoft.com/office/drawing/2014/main" id="{7087CD87-18B6-4951-8712-009258AF0C6E}"/>
              </a:ext>
            </a:extLst>
          </p:cNvPr>
          <p:cNvSpPr>
            <a:spLocks noChangeArrowheads="1"/>
          </p:cNvSpPr>
          <p:nvPr/>
        </p:nvSpPr>
        <p:spPr bwMode="auto">
          <a:xfrm>
            <a:off x="4584322" y="224032"/>
            <a:ext cx="3023356" cy="369332"/>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algn="just">
              <a:spcBef>
                <a:spcPct val="0"/>
              </a:spcBef>
              <a:buFontTx/>
              <a:buNone/>
            </a:pPr>
            <a:r>
              <a:rPr lang="cs-CZ" altLang="cs-CZ" sz="1800" b="1">
                <a:highlight>
                  <a:srgbClr val="FFFF00"/>
                </a:highlight>
              </a:rPr>
              <a:t>Fossa rhomboidea</a:t>
            </a:r>
            <a:r>
              <a:rPr lang="cs-CZ" altLang="cs-CZ" sz="1800" b="1" u="sng">
                <a:highlight>
                  <a:srgbClr val="FFFF00"/>
                </a:highlight>
              </a:rPr>
              <a:t> </a:t>
            </a:r>
          </a:p>
        </p:txBody>
      </p:sp>
      <p:pic>
        <p:nvPicPr>
          <p:cNvPr id="48134" name="Picture 4">
            <a:extLst>
              <a:ext uri="{FF2B5EF4-FFF2-40B4-BE49-F238E27FC236}">
                <a16:creationId xmlns:a16="http://schemas.microsoft.com/office/drawing/2014/main" id="{7E96F454-3435-4BC2-A5DF-7E90F6B47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944" t="14397" r="30367" b="10001"/>
          <a:stretch>
            <a:fillRect/>
          </a:stretch>
        </p:blipFill>
        <p:spPr bwMode="auto">
          <a:xfrm>
            <a:off x="6694148" y="1071715"/>
            <a:ext cx="4241330" cy="53197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5" name="Picture 7" descr="Image result for fossa rhomboidea&quot;">
            <a:extLst>
              <a:ext uri="{FF2B5EF4-FFF2-40B4-BE49-F238E27FC236}">
                <a16:creationId xmlns:a16="http://schemas.microsoft.com/office/drawing/2014/main" id="{39862761-5C52-4957-AA94-1151F443D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161" t="8965" b="13699"/>
          <a:stretch>
            <a:fillRect/>
          </a:stretch>
        </p:blipFill>
        <p:spPr bwMode="auto">
          <a:xfrm>
            <a:off x="1803918" y="1332847"/>
            <a:ext cx="4292082" cy="4629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a:extLst>
              <a:ext uri="{FF2B5EF4-FFF2-40B4-BE49-F238E27FC236}">
                <a16:creationId xmlns:a16="http://schemas.microsoft.com/office/drawing/2014/main" id="{511FC22C-00A2-494C-80EA-FA06DF3EF9E9}"/>
              </a:ext>
            </a:extLst>
          </p:cNvPr>
          <p:cNvSpPr/>
          <p:nvPr/>
        </p:nvSpPr>
        <p:spPr>
          <a:xfrm>
            <a:off x="6800461" y="1746251"/>
            <a:ext cx="989045" cy="3438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D7DBC58E-A5F0-44AE-9225-B1DE6BAC316C}"/>
              </a:ext>
            </a:extLst>
          </p:cNvPr>
          <p:cNvSpPr/>
          <p:nvPr/>
        </p:nvSpPr>
        <p:spPr>
          <a:xfrm>
            <a:off x="9657642" y="1814675"/>
            <a:ext cx="989045" cy="3438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a:extLst>
              <a:ext uri="{FF2B5EF4-FFF2-40B4-BE49-F238E27FC236}">
                <a16:creationId xmlns:a16="http://schemas.microsoft.com/office/drawing/2014/main" id="{E87B66EA-A5D9-4DE3-BBA9-928C021F78B1}"/>
              </a:ext>
            </a:extLst>
          </p:cNvPr>
          <p:cNvSpPr/>
          <p:nvPr/>
        </p:nvSpPr>
        <p:spPr>
          <a:xfrm>
            <a:off x="9163119" y="5780064"/>
            <a:ext cx="989045" cy="3438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a:extLst>
              <a:ext uri="{FF2B5EF4-FFF2-40B4-BE49-F238E27FC236}">
                <a16:creationId xmlns:a16="http://schemas.microsoft.com/office/drawing/2014/main" id="{6495073F-6C16-4E1D-AEE9-30FB939E22FB}"/>
              </a:ext>
            </a:extLst>
          </p:cNvPr>
          <p:cNvSpPr/>
          <p:nvPr/>
        </p:nvSpPr>
        <p:spPr>
          <a:xfrm>
            <a:off x="10058400" y="2667031"/>
            <a:ext cx="877078" cy="2344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a:extLst>
              <a:ext uri="{FF2B5EF4-FFF2-40B4-BE49-F238E27FC236}">
                <a16:creationId xmlns:a16="http://schemas.microsoft.com/office/drawing/2014/main" id="{E434A077-DC6C-4524-956A-E9B8422967F3}"/>
              </a:ext>
            </a:extLst>
          </p:cNvPr>
          <p:cNvSpPr/>
          <p:nvPr/>
        </p:nvSpPr>
        <p:spPr>
          <a:xfrm>
            <a:off x="8276253" y="1746251"/>
            <a:ext cx="261257" cy="1286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a:extLst>
              <a:ext uri="{FF2B5EF4-FFF2-40B4-BE49-F238E27FC236}">
                <a16:creationId xmlns:a16="http://schemas.microsoft.com/office/drawing/2014/main" id="{177F60B6-819A-4D33-AECA-A4C51577F7CD}"/>
              </a:ext>
            </a:extLst>
          </p:cNvPr>
          <p:cNvSpPr/>
          <p:nvPr/>
        </p:nvSpPr>
        <p:spPr>
          <a:xfrm>
            <a:off x="8684184" y="1874611"/>
            <a:ext cx="261257" cy="1286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bdélník 13">
            <a:extLst>
              <a:ext uri="{FF2B5EF4-FFF2-40B4-BE49-F238E27FC236}">
                <a16:creationId xmlns:a16="http://schemas.microsoft.com/office/drawing/2014/main" id="{D6D35A26-D977-42EA-BC63-153E05D110DE}"/>
              </a:ext>
            </a:extLst>
          </p:cNvPr>
          <p:cNvSpPr/>
          <p:nvPr/>
        </p:nvSpPr>
        <p:spPr>
          <a:xfrm>
            <a:off x="8020722" y="2584580"/>
            <a:ext cx="108857" cy="807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1626</TotalTime>
  <Words>284</Words>
  <Application>Microsoft Office PowerPoint</Application>
  <PresentationFormat>Širokoúhlá obrazovka</PresentationFormat>
  <Paragraphs>71</Paragraphs>
  <Slides>29</Slides>
  <Notes>7</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29</vt:i4>
      </vt:variant>
    </vt:vector>
  </HeadingPairs>
  <TitlesOfParts>
    <vt:vector size="33" baseType="lpstr">
      <vt:lpstr>Arial</vt:lpstr>
      <vt:lpstr>Calibri</vt:lpstr>
      <vt:lpstr>Calibri Light</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Lucie Kubíčková</dc:creator>
  <cp:lastModifiedBy>Lucie Kubíčková</cp:lastModifiedBy>
  <cp:revision>27</cp:revision>
  <dcterms:created xsi:type="dcterms:W3CDTF">2021-04-12T18:32:35Z</dcterms:created>
  <dcterms:modified xsi:type="dcterms:W3CDTF">2023-03-29T06:31:15Z</dcterms:modified>
</cp:coreProperties>
</file>