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2" r:id="rId2"/>
    <p:sldId id="257" r:id="rId3"/>
    <p:sldId id="404" r:id="rId4"/>
    <p:sldId id="385" r:id="rId5"/>
    <p:sldId id="298" r:id="rId6"/>
    <p:sldId id="299" r:id="rId7"/>
    <p:sldId id="303" r:id="rId8"/>
    <p:sldId id="314" r:id="rId9"/>
    <p:sldId id="403" r:id="rId10"/>
    <p:sldId id="386" r:id="rId11"/>
    <p:sldId id="304" r:id="rId12"/>
    <p:sldId id="305" r:id="rId13"/>
    <p:sldId id="306" r:id="rId14"/>
    <p:sldId id="307" r:id="rId15"/>
    <p:sldId id="310" r:id="rId16"/>
    <p:sldId id="311" r:id="rId17"/>
    <p:sldId id="387" r:id="rId18"/>
    <p:sldId id="384" r:id="rId19"/>
    <p:sldId id="389" r:id="rId20"/>
    <p:sldId id="390" r:id="rId21"/>
    <p:sldId id="395" r:id="rId22"/>
    <p:sldId id="392" r:id="rId23"/>
    <p:sldId id="400" r:id="rId24"/>
    <p:sldId id="399" r:id="rId25"/>
    <p:sldId id="401" r:id="rId26"/>
    <p:sldId id="275" r:id="rId27"/>
    <p:sldId id="283" r:id="rId28"/>
    <p:sldId id="405" r:id="rId29"/>
    <p:sldId id="406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6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6550C3-4567-4458-A413-688963256C83}" v="35" dt="2023-04-04T11:00:49.8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" userId="ed11831accd60219" providerId="LiveId" clId="{246550C3-4567-4458-A413-688963256C83}"/>
    <pc:docChg chg="custSel addSld modSld sldOrd">
      <pc:chgData name="Lucie" userId="ed11831accd60219" providerId="LiveId" clId="{246550C3-4567-4458-A413-688963256C83}" dt="2023-04-04T11:03:04.725" v="187"/>
      <pc:docMkLst>
        <pc:docMk/>
      </pc:docMkLst>
      <pc:sldChg chg="ord">
        <pc:chgData name="Lucie" userId="ed11831accd60219" providerId="LiveId" clId="{246550C3-4567-4458-A413-688963256C83}" dt="2023-04-04T07:54:11.147" v="1"/>
        <pc:sldMkLst>
          <pc:docMk/>
          <pc:sldMk cId="0" sldId="303"/>
        </pc:sldMkLst>
      </pc:sldChg>
      <pc:sldChg chg="addSp delSp modSp mod">
        <pc:chgData name="Lucie" userId="ed11831accd60219" providerId="LiveId" clId="{246550C3-4567-4458-A413-688963256C83}" dt="2023-04-04T09:07:14.217" v="31" actId="14100"/>
        <pc:sldMkLst>
          <pc:docMk/>
          <pc:sldMk cId="2030566569" sldId="399"/>
        </pc:sldMkLst>
        <pc:spChg chg="add del mod">
          <ac:chgData name="Lucie" userId="ed11831accd60219" providerId="LiveId" clId="{246550C3-4567-4458-A413-688963256C83}" dt="2023-04-04T09:05:56.701" v="10" actId="478"/>
          <ac:spMkLst>
            <pc:docMk/>
            <pc:sldMk cId="2030566569" sldId="399"/>
            <ac:spMk id="2" creationId="{9C45C59B-4F9A-EEC4-C9AA-BE931DE59A0D}"/>
          </ac:spMkLst>
        </pc:spChg>
        <pc:spChg chg="add del mod">
          <ac:chgData name="Lucie" userId="ed11831accd60219" providerId="LiveId" clId="{246550C3-4567-4458-A413-688963256C83}" dt="2023-04-04T09:05:56.701" v="10" actId="478"/>
          <ac:spMkLst>
            <pc:docMk/>
            <pc:sldMk cId="2030566569" sldId="399"/>
            <ac:spMk id="4" creationId="{4532E32F-CEC4-4CFB-7789-3E977F80CAC9}"/>
          </ac:spMkLst>
        </pc:spChg>
        <pc:picChg chg="mod">
          <ac:chgData name="Lucie" userId="ed11831accd60219" providerId="LiveId" clId="{246550C3-4567-4458-A413-688963256C83}" dt="2023-04-04T09:07:01.485" v="28" actId="1037"/>
          <ac:picMkLst>
            <pc:docMk/>
            <pc:sldMk cId="2030566569" sldId="399"/>
            <ac:picMk id="6" creationId="{0862B7A6-4E97-4705-9290-D288E6722AC3}"/>
          </ac:picMkLst>
        </pc:picChg>
        <pc:cxnChg chg="add mod">
          <ac:chgData name="Lucie" userId="ed11831accd60219" providerId="LiveId" clId="{246550C3-4567-4458-A413-688963256C83}" dt="2023-04-04T09:07:06.646" v="29" actId="14100"/>
          <ac:cxnSpMkLst>
            <pc:docMk/>
            <pc:sldMk cId="2030566569" sldId="399"/>
            <ac:cxnSpMk id="7" creationId="{93A419AA-79EA-B5B5-A676-07E092BA85FD}"/>
          </ac:cxnSpMkLst>
        </pc:cxnChg>
        <pc:cxnChg chg="add mod">
          <ac:chgData name="Lucie" userId="ed11831accd60219" providerId="LiveId" clId="{246550C3-4567-4458-A413-688963256C83}" dt="2023-04-04T09:06:35.161" v="18" actId="208"/>
          <ac:cxnSpMkLst>
            <pc:docMk/>
            <pc:sldMk cId="2030566569" sldId="399"/>
            <ac:cxnSpMk id="8" creationId="{69F3F45D-59FD-CCD5-F4BF-98E8B2831FD8}"/>
          </ac:cxnSpMkLst>
        </pc:cxnChg>
        <pc:cxnChg chg="add mod">
          <ac:chgData name="Lucie" userId="ed11831accd60219" providerId="LiveId" clId="{246550C3-4567-4458-A413-688963256C83}" dt="2023-04-04T09:07:14.217" v="31" actId="14100"/>
          <ac:cxnSpMkLst>
            <pc:docMk/>
            <pc:sldMk cId="2030566569" sldId="399"/>
            <ac:cxnSpMk id="10" creationId="{19947617-E0A8-7C52-522C-A2CEFC399C1F}"/>
          </ac:cxnSpMkLst>
        </pc:cxnChg>
      </pc:sldChg>
      <pc:sldChg chg="addSp modSp mod">
        <pc:chgData name="Lucie" userId="ed11831accd60219" providerId="LiveId" clId="{246550C3-4567-4458-A413-688963256C83}" dt="2023-04-04T09:08:27.489" v="44" actId="208"/>
        <pc:sldMkLst>
          <pc:docMk/>
          <pc:sldMk cId="3929895292" sldId="400"/>
        </pc:sldMkLst>
        <pc:picChg chg="mod">
          <ac:chgData name="Lucie" userId="ed11831accd60219" providerId="LiveId" clId="{246550C3-4567-4458-A413-688963256C83}" dt="2023-04-04T09:07:31.288" v="32" actId="1076"/>
          <ac:picMkLst>
            <pc:docMk/>
            <pc:sldMk cId="3929895292" sldId="400"/>
            <ac:picMk id="1028" creationId="{538D4205-D996-4C1E-AB24-0259D6955CC2}"/>
          </ac:picMkLst>
        </pc:picChg>
        <pc:cxnChg chg="add mod">
          <ac:chgData name="Lucie" userId="ed11831accd60219" providerId="LiveId" clId="{246550C3-4567-4458-A413-688963256C83}" dt="2023-04-04T09:07:55.299" v="36" actId="208"/>
          <ac:cxnSpMkLst>
            <pc:docMk/>
            <pc:sldMk cId="3929895292" sldId="400"/>
            <ac:cxnSpMk id="3" creationId="{E152045D-E9A8-04D6-2F7C-C8B861DDC193}"/>
          </ac:cxnSpMkLst>
        </pc:cxnChg>
        <pc:cxnChg chg="add mod">
          <ac:chgData name="Lucie" userId="ed11831accd60219" providerId="LiveId" clId="{246550C3-4567-4458-A413-688963256C83}" dt="2023-04-04T09:08:14.027" v="40" actId="208"/>
          <ac:cxnSpMkLst>
            <pc:docMk/>
            <pc:sldMk cId="3929895292" sldId="400"/>
            <ac:cxnSpMk id="5" creationId="{B501617D-B5CF-EA7D-8F4A-14F56F81F9B2}"/>
          </ac:cxnSpMkLst>
        </pc:cxnChg>
        <pc:cxnChg chg="add mod">
          <ac:chgData name="Lucie" userId="ed11831accd60219" providerId="LiveId" clId="{246550C3-4567-4458-A413-688963256C83}" dt="2023-04-04T09:08:27.489" v="44" actId="208"/>
          <ac:cxnSpMkLst>
            <pc:docMk/>
            <pc:sldMk cId="3929895292" sldId="400"/>
            <ac:cxnSpMk id="7" creationId="{545E7E04-041A-7956-41C4-42684AEFF189}"/>
          </ac:cxnSpMkLst>
        </pc:cxnChg>
      </pc:sldChg>
      <pc:sldChg chg="ord">
        <pc:chgData name="Lucie" userId="ed11831accd60219" providerId="LiveId" clId="{246550C3-4567-4458-A413-688963256C83}" dt="2023-04-04T11:03:04.725" v="187"/>
        <pc:sldMkLst>
          <pc:docMk/>
          <pc:sldMk cId="1197934770" sldId="402"/>
        </pc:sldMkLst>
      </pc:sldChg>
      <pc:sldChg chg="addSp delSp modSp new mod">
        <pc:chgData name="Lucie" userId="ed11831accd60219" providerId="LiveId" clId="{246550C3-4567-4458-A413-688963256C83}" dt="2023-04-04T10:41:37.863" v="83" actId="1076"/>
        <pc:sldMkLst>
          <pc:docMk/>
          <pc:sldMk cId="3605137189" sldId="405"/>
        </pc:sldMkLst>
        <pc:spChg chg="add del">
          <ac:chgData name="Lucie" userId="ed11831accd60219" providerId="LiveId" clId="{246550C3-4567-4458-A413-688963256C83}" dt="2023-04-04T10:31:23.294" v="52" actId="478"/>
          <ac:spMkLst>
            <pc:docMk/>
            <pc:sldMk cId="3605137189" sldId="405"/>
            <ac:spMk id="6" creationId="{26DBFE0A-7528-2895-A583-1962BEB477F1}"/>
          </ac:spMkLst>
        </pc:spChg>
        <pc:spChg chg="add del">
          <ac:chgData name="Lucie" userId="ed11831accd60219" providerId="LiveId" clId="{246550C3-4567-4458-A413-688963256C83}" dt="2023-04-04T10:31:42" v="54" actId="478"/>
          <ac:spMkLst>
            <pc:docMk/>
            <pc:sldMk cId="3605137189" sldId="405"/>
            <ac:spMk id="7" creationId="{BFC1830A-C606-C708-3C87-0E457A2DE76D}"/>
          </ac:spMkLst>
        </pc:spChg>
        <pc:picChg chg="add mod">
          <ac:chgData name="Lucie" userId="ed11831accd60219" providerId="LiveId" clId="{246550C3-4567-4458-A413-688963256C83}" dt="2023-04-04T10:31:00.640" v="48" actId="14100"/>
          <ac:picMkLst>
            <pc:docMk/>
            <pc:sldMk cId="3605137189" sldId="405"/>
            <ac:picMk id="3" creationId="{32728B96-397C-0DE0-ED78-3983F3FC9891}"/>
          </ac:picMkLst>
        </pc:picChg>
        <pc:picChg chg="add del">
          <ac:chgData name="Lucie" userId="ed11831accd60219" providerId="LiveId" clId="{246550C3-4567-4458-A413-688963256C83}" dt="2023-04-04T10:31:06.211" v="50" actId="478"/>
          <ac:picMkLst>
            <pc:docMk/>
            <pc:sldMk cId="3605137189" sldId="405"/>
            <ac:picMk id="5" creationId="{4DA238C4-8691-71CE-A43A-3EB54EDB72D5}"/>
          </ac:picMkLst>
        </pc:picChg>
        <pc:picChg chg="add del mod">
          <ac:chgData name="Lucie" userId="ed11831accd60219" providerId="LiveId" clId="{246550C3-4567-4458-A413-688963256C83}" dt="2023-04-04T10:35:43.707" v="63" actId="478"/>
          <ac:picMkLst>
            <pc:docMk/>
            <pc:sldMk cId="3605137189" sldId="405"/>
            <ac:picMk id="9" creationId="{BEB01C52-3B41-EA98-E25A-566096DD1134}"/>
          </ac:picMkLst>
        </pc:picChg>
        <pc:picChg chg="add del mod">
          <ac:chgData name="Lucie" userId="ed11831accd60219" providerId="LiveId" clId="{246550C3-4567-4458-A413-688963256C83}" dt="2023-04-04T10:39:16.653" v="77" actId="478"/>
          <ac:picMkLst>
            <pc:docMk/>
            <pc:sldMk cId="3605137189" sldId="405"/>
            <ac:picMk id="11" creationId="{F9B77897-3A02-6DE6-5FE3-DB1C3F873478}"/>
          </ac:picMkLst>
        </pc:picChg>
        <pc:picChg chg="add del mod">
          <ac:chgData name="Lucie" userId="ed11831accd60219" providerId="LiveId" clId="{246550C3-4567-4458-A413-688963256C83}" dt="2023-04-04T10:39:05.956" v="73" actId="478"/>
          <ac:picMkLst>
            <pc:docMk/>
            <pc:sldMk cId="3605137189" sldId="405"/>
            <ac:picMk id="13" creationId="{D0393799-471B-6FDF-0703-94CEE4E1C5DA}"/>
          </ac:picMkLst>
        </pc:picChg>
        <pc:picChg chg="add mod">
          <ac:chgData name="Lucie" userId="ed11831accd60219" providerId="LiveId" clId="{246550C3-4567-4458-A413-688963256C83}" dt="2023-04-04T10:41:37.863" v="83" actId="1076"/>
          <ac:picMkLst>
            <pc:docMk/>
            <pc:sldMk cId="3605137189" sldId="405"/>
            <ac:picMk id="15" creationId="{92A40921-E9D9-513E-A7D9-0518046B3B06}"/>
          </ac:picMkLst>
        </pc:picChg>
      </pc:sldChg>
      <pc:sldChg chg="addSp delSp modSp new mod">
        <pc:chgData name="Lucie" userId="ed11831accd60219" providerId="LiveId" clId="{246550C3-4567-4458-A413-688963256C83}" dt="2023-04-04T11:02:02.423" v="185" actId="1076"/>
        <pc:sldMkLst>
          <pc:docMk/>
          <pc:sldMk cId="2667392078" sldId="406"/>
        </pc:sldMkLst>
        <pc:spChg chg="add mod">
          <ac:chgData name="Lucie" userId="ed11831accd60219" providerId="LiveId" clId="{246550C3-4567-4458-A413-688963256C83}" dt="2023-04-04T10:55:28.870" v="143" actId="1076"/>
          <ac:spMkLst>
            <pc:docMk/>
            <pc:sldMk cId="2667392078" sldId="406"/>
            <ac:spMk id="2" creationId="{7D12D9BE-4644-DF4E-1515-4E1DB0196F39}"/>
          </ac:spMkLst>
        </pc:spChg>
        <pc:spChg chg="add mod">
          <ac:chgData name="Lucie" userId="ed11831accd60219" providerId="LiveId" clId="{246550C3-4567-4458-A413-688963256C83}" dt="2023-04-04T11:01:15.182" v="175" actId="14100"/>
          <ac:spMkLst>
            <pc:docMk/>
            <pc:sldMk cId="2667392078" sldId="406"/>
            <ac:spMk id="3" creationId="{F70EF194-BDE7-A0BA-3934-273C139F19E3}"/>
          </ac:spMkLst>
        </pc:spChg>
        <pc:graphicFrameChg chg="add mod modGraphic">
          <ac:chgData name="Lucie" userId="ed11831accd60219" providerId="LiveId" clId="{246550C3-4567-4458-A413-688963256C83}" dt="2023-04-04T11:02:02.423" v="185" actId="1076"/>
          <ac:graphicFrameMkLst>
            <pc:docMk/>
            <pc:sldMk cId="2667392078" sldId="406"/>
            <ac:graphicFrameMk id="4" creationId="{A440A929-A4B6-85E1-FB77-98DDD1CF87D1}"/>
          </ac:graphicFrameMkLst>
        </pc:graphicFrameChg>
        <pc:picChg chg="add del mod">
          <ac:chgData name="Lucie" userId="ed11831accd60219" providerId="LiveId" clId="{246550C3-4567-4458-A413-688963256C83}" dt="2023-04-04T10:48:18.610" v="91" actId="478"/>
          <ac:picMkLst>
            <pc:docMk/>
            <pc:sldMk cId="2667392078" sldId="406"/>
            <ac:picMk id="2050" creationId="{E5D1A984-B453-5AEF-6F7F-E5C06A0A7962}"/>
          </ac:picMkLst>
        </pc:picChg>
        <pc:picChg chg="add del">
          <ac:chgData name="Lucie" userId="ed11831accd60219" providerId="LiveId" clId="{246550C3-4567-4458-A413-688963256C83}" dt="2023-04-04T10:51:37.193" v="93" actId="478"/>
          <ac:picMkLst>
            <pc:docMk/>
            <pc:sldMk cId="2667392078" sldId="406"/>
            <ac:picMk id="2052" creationId="{5A13B9D2-0136-9F0A-C986-7EF342E5DBF8}"/>
          </ac:picMkLst>
        </pc:picChg>
        <pc:picChg chg="add mod">
          <ac:chgData name="Lucie" userId="ed11831accd60219" providerId="LiveId" clId="{246550C3-4567-4458-A413-688963256C83}" dt="2023-04-04T10:55:14.221" v="141" actId="1076"/>
          <ac:picMkLst>
            <pc:docMk/>
            <pc:sldMk cId="2667392078" sldId="406"/>
            <ac:picMk id="2054" creationId="{40E84626-F168-29FF-2AF3-C0F6DCFC03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6E931-06C3-44DC-9D08-92B68C44C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CE69EC2-3233-4D68-9CC8-7BAF8B3AC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4F8DB1-BC90-4240-8802-58BEF457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0B0069-877B-40A2-9795-942649F9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B75906-EE01-4B9D-9F7F-0D273454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559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09AF0-A43D-4CDC-9F60-A1AA547B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A55794-9B4C-4BEE-8E2E-C6D6F79D5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1071DF-A1C0-4762-8E0C-D9B63714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655F29-9CF2-41F3-9940-6C8A0EC0D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4DEF43-9360-4C50-BF6A-0DB63C6E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437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2AEE931-25F2-4C1C-ABC1-A9AF11E89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724C886-A28D-49E5-A6BE-E50E3F386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66B176-8DBE-4F9B-86B4-B381DECF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6D5E19-F126-42E6-A570-3F7B1673C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9ABE04-0788-441A-8AE0-18424FD1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72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B56E95-8393-4906-8761-5F0C7304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5ADC8-813A-48EE-8341-D39A27BF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9C0744-4E5F-43F1-9C64-2A234147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EB2384-CF5F-4549-8D4D-1F2261B1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3F447F-9099-46F4-BCC1-3CB84F64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96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2E3BA-59AC-4541-A774-6F8DC91F4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86C359-B823-4CC4-976C-753EC0712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AB3BF9-47EE-45D2-83EB-E60A9FA5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2D7E87-B098-450C-A572-FDA15A52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82EB4-B600-4327-BBA1-DDA2C872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78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EAE44-571D-40BC-BBEE-9D5178F7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CB960C-9E3A-4BD4-A6FF-52E92107D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396CF7-21BC-48E3-ABB1-542142798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BFEAFB-FA89-4763-9E65-50A1E4F8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ED5EA4-D9E3-4212-948E-A5320C14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B45AEBC-89D2-4652-A0E2-89E04A4AF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18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0BC4A-325E-4685-895D-81095B96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811CE5-EEB5-4364-9BDF-F23C296D5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7101F9-A9F2-42D1-9897-6326253B2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3F4910F-8FBE-48E4-91D0-C3D949967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1E7F16E-7CC7-4E88-8728-2FA02A480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5C345F-D001-413F-9135-B237493A5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B72C86-7FF4-419A-BE70-C254AEF67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D1F746C-FDF2-4A16-8C05-17760DD0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1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75E8E-4663-47DB-AD13-1EA5CA562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CFE363-D348-487E-8924-6925EC6E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70E801-CED8-4E7B-94E7-44CCDAE2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F20B7F-29C6-4D58-A9E5-54D11B5B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1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6FDB325-C085-4ACE-B216-2DFE51108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85A0B6-A8D2-4C4E-819E-A6290D06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BD9DE8A-7190-4659-9E86-686C7BDC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590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66D29F-44C8-4A26-9FF4-11DCBDF9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909BB1-E074-425D-AC27-214032F01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E0822E2-2893-41FA-B939-9B0D66ABD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B8D971-BA90-4AB3-80D3-0BE440D6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DACEB7-BFDE-4E4F-84C3-F271BE98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55AE90-0D9A-47A7-BB62-CD6A2AD2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64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41D63-EF1F-45F6-BD93-7198BDE0A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141111F-975D-4E9E-AFBF-446A10F83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9B2D7B-7799-4805-AC68-14908F3AA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9C62506-817E-425A-9731-B0014BFC5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B807BF-0507-4910-962E-E4DCC55E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22E449-EEF9-4B6F-8E16-4B0CD3F1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36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3A0C870-CE53-4DFF-87D4-F75AD1A3F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1537BF-3910-4E3B-A329-3AA0553F1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7C5F57-0FFF-4784-88CD-32ED71612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DA594-5A2B-4B9C-8EE5-E268302867B8}" type="datetimeFigureOut">
              <a:rPr lang="cs-CZ" smtClean="0"/>
              <a:t>03.04.2023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133E06-B9ED-478C-83AC-C631A6481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A69B69-8A2C-4D35-96BB-970ACF532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0A977-B025-4193-9EC4-0557D787F1A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01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>
            <a:extLst>
              <a:ext uri="{FF2B5EF4-FFF2-40B4-BE49-F238E27FC236}">
                <a16:creationId xmlns:a16="http://schemas.microsoft.com/office/drawing/2014/main" id="{FFBD5C0D-0988-47B4-9CBF-AB41AF7BC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7" t="19712" r="33135" b="12199"/>
          <a:stretch/>
        </p:blipFill>
        <p:spPr bwMode="auto">
          <a:xfrm>
            <a:off x="0" y="1572207"/>
            <a:ext cx="3230616" cy="37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opie fig2Uprav">
            <a:extLst>
              <a:ext uri="{FF2B5EF4-FFF2-40B4-BE49-F238E27FC236}">
                <a16:creationId xmlns:a16="http://schemas.microsoft.com/office/drawing/2014/main" id="{4FDE667F-B25F-4CEF-9220-408DCF05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3474098"/>
            <a:ext cx="2653555" cy="337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opie fig3Uprav">
            <a:extLst>
              <a:ext uri="{FF2B5EF4-FFF2-40B4-BE49-F238E27FC236}">
                <a16:creationId xmlns:a16="http://schemas.microsoft.com/office/drawing/2014/main" id="{9BD73AE7-FCC6-4A39-B4A8-E06E05019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67" y="50529"/>
            <a:ext cx="2940216" cy="337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g4Uprav">
            <a:extLst>
              <a:ext uri="{FF2B5EF4-FFF2-40B4-BE49-F238E27FC236}">
                <a16:creationId xmlns:a16="http://schemas.microsoft.com/office/drawing/2014/main" id="{6C97EB26-435D-4C9D-85D8-A9EEA8C9B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46" y="50529"/>
            <a:ext cx="3063162" cy="34677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ig5Uprav">
            <a:extLst>
              <a:ext uri="{FF2B5EF4-FFF2-40B4-BE49-F238E27FC236}">
                <a16:creationId xmlns:a16="http://schemas.microsoft.com/office/drawing/2014/main" id="{F2C31118-5307-4EFF-9BF6-D4606579B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44" y="8970"/>
            <a:ext cx="3271918" cy="346523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opie fig6Uprav">
            <a:extLst>
              <a:ext uri="{FF2B5EF4-FFF2-40B4-BE49-F238E27FC236}">
                <a16:creationId xmlns:a16="http://schemas.microsoft.com/office/drawing/2014/main" id="{CB7D981B-9614-4FB8-BBA6-C46E53B4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20" y="3377222"/>
            <a:ext cx="3232945" cy="346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opie fig7Uprav">
            <a:extLst>
              <a:ext uri="{FF2B5EF4-FFF2-40B4-BE49-F238E27FC236}">
                <a16:creationId xmlns:a16="http://schemas.microsoft.com/office/drawing/2014/main" id="{D724201C-FDD5-4634-B5CC-D2517426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55" y="3428999"/>
            <a:ext cx="337004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93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>
            <a:extLst>
              <a:ext uri="{FF2B5EF4-FFF2-40B4-BE49-F238E27FC236}">
                <a16:creationId xmlns:a16="http://schemas.microsoft.com/office/drawing/2014/main" id="{0C218140-41FE-49D4-9B19-D44D7EE59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692150"/>
            <a:ext cx="589915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>
            <a:extLst>
              <a:ext uri="{FF2B5EF4-FFF2-40B4-BE49-F238E27FC236}">
                <a16:creationId xmlns:a16="http://schemas.microsoft.com/office/drawing/2014/main" id="{EFC3DCDE-740F-45CF-A6DB-5CDA7A16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151591"/>
            <a:ext cx="227017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Diencephalon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hema-median">
            <a:extLst>
              <a:ext uri="{FF2B5EF4-FFF2-40B4-BE49-F238E27FC236}">
                <a16:creationId xmlns:a16="http://schemas.microsoft.com/office/drawing/2014/main" id="{077F0827-4715-4971-BD59-FFE12A521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"/>
          <a:stretch>
            <a:fillRect/>
          </a:stretch>
        </p:blipFill>
        <p:spPr bwMode="auto">
          <a:xfrm>
            <a:off x="2440688" y="756461"/>
            <a:ext cx="6497320" cy="594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>
            <a:extLst>
              <a:ext uri="{FF2B5EF4-FFF2-40B4-BE49-F238E27FC236}">
                <a16:creationId xmlns:a16="http://schemas.microsoft.com/office/drawing/2014/main" id="{E3052972-2CBA-4EFD-9FE0-C8261A3A3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8439" y="151590"/>
            <a:ext cx="3227165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Diencephalon - </a:t>
            </a:r>
            <a:r>
              <a:rPr lang="cs-CZ" altLang="cs-CZ" sz="2400" b="1" u="sng" dirty="0" err="1">
                <a:latin typeface="Arial" panose="020B0604020202020204" pitchFamily="34" charset="0"/>
              </a:rPr>
              <a:t>parts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5" descr="median-detail">
            <a:extLst>
              <a:ext uri="{FF2B5EF4-FFF2-40B4-BE49-F238E27FC236}">
                <a16:creationId xmlns:a16="http://schemas.microsoft.com/office/drawing/2014/main" id="{925436F8-6902-4FF7-9AB6-E51DBC85E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3496329" y="816988"/>
            <a:ext cx="5464292" cy="591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C0FD20FD-6802-4798-BBB6-06C526AF8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3113" y="130176"/>
            <a:ext cx="511954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ROSTRAL SIDE OF DIENCEPHON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6" descr="median-detail">
            <a:extLst>
              <a:ext uri="{FF2B5EF4-FFF2-40B4-BE49-F238E27FC236}">
                <a16:creationId xmlns:a16="http://schemas.microsoft.com/office/drawing/2014/main" id="{E1C0E644-5200-4655-9790-5756F4345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-4665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1" descr="kmen-vent2">
            <a:extLst>
              <a:ext uri="{FF2B5EF4-FFF2-40B4-BE49-F238E27FC236}">
                <a16:creationId xmlns:a16="http://schemas.microsoft.com/office/drawing/2014/main" id="{39EAA167-54E5-45BA-9E72-D68E2318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1" t="3206" r="26724" b="59506"/>
          <a:stretch>
            <a:fillRect/>
          </a:stretch>
        </p:blipFill>
        <p:spPr bwMode="auto">
          <a:xfrm>
            <a:off x="795820" y="2174033"/>
            <a:ext cx="5641659" cy="46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2" descr="hypofýza 01[1]">
            <a:extLst>
              <a:ext uri="{FF2B5EF4-FFF2-40B4-BE49-F238E27FC236}">
                <a16:creationId xmlns:a16="http://schemas.microsoft.com/office/drawing/2014/main" id="{D55A2CC0-F12B-4558-8B36-7DC91B528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8642" r="15546" b="12582"/>
          <a:stretch>
            <a:fillRect/>
          </a:stretch>
        </p:blipFill>
        <p:spPr bwMode="auto">
          <a:xfrm>
            <a:off x="6961664" y="2213625"/>
            <a:ext cx="4434516" cy="461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C75B762C-6CB7-4F81-9FA2-6D080CE2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281" y="30161"/>
            <a:ext cx="5103513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BASAL SIDE OF DIENCEPHALON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edian-detail">
            <a:extLst>
              <a:ext uri="{FF2B5EF4-FFF2-40B4-BE49-F238E27FC236}">
                <a16:creationId xmlns:a16="http://schemas.microsoft.com/office/drawing/2014/main" id="{2263E1E2-EDAE-4C40-9E81-37F5AEE9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EFAB4E5-886C-4BDD-A37E-10AFAE10E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050" y="151591"/>
            <a:ext cx="545995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DORSAL SIDE OF DIENCEPHALON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D00C906-5CDF-49A2-8F7D-64D59716D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35" y="780086"/>
            <a:ext cx="7920251" cy="529782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6" descr="median-detail">
            <a:extLst>
              <a:ext uri="{FF2B5EF4-FFF2-40B4-BE49-F238E27FC236}">
                <a16:creationId xmlns:a16="http://schemas.microsoft.com/office/drawing/2014/main" id="{40AC16B2-041C-4C7B-9FFC-D0B07A5B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2" b="37256"/>
          <a:stretch>
            <a:fillRect/>
          </a:stretch>
        </p:blipFill>
        <p:spPr bwMode="auto">
          <a:xfrm>
            <a:off x="3216276" y="924735"/>
            <a:ext cx="539273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median-detail">
            <a:extLst>
              <a:ext uri="{FF2B5EF4-FFF2-40B4-BE49-F238E27FC236}">
                <a16:creationId xmlns:a16="http://schemas.microsoft.com/office/drawing/2014/main" id="{A2EB3B67-C056-4770-9896-21CE1270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55FD678-2565-4D1A-B3C5-62CA0FD55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100790"/>
            <a:ext cx="533973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MEDIAL SIDE OF DIENCEPHALON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5">
            <a:extLst>
              <a:ext uri="{FF2B5EF4-FFF2-40B4-BE49-F238E27FC236}">
                <a16:creationId xmlns:a16="http://schemas.microsoft.com/office/drawing/2014/main" id="{0C7BEF94-E129-47DE-B940-A3C0229F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294" y="936494"/>
            <a:ext cx="6532335" cy="578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median-detail">
            <a:extLst>
              <a:ext uri="{FF2B5EF4-FFF2-40B4-BE49-F238E27FC236}">
                <a16:creationId xmlns:a16="http://schemas.microsoft.com/office/drawing/2014/main" id="{BCF05F2F-88A1-4185-B14A-730670A2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8" b="40276"/>
          <a:stretch>
            <a:fillRect/>
          </a:stretch>
        </p:blipFill>
        <p:spPr bwMode="auto">
          <a:xfrm>
            <a:off x="0" y="9334"/>
            <a:ext cx="3037252" cy="217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C604A46-F537-4485-8686-46D17973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38113"/>
            <a:ext cx="5455789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u="sng" dirty="0">
                <a:latin typeface="Arial" panose="020B0604020202020204" pitchFamily="34" charset="0"/>
              </a:rPr>
              <a:t>LATERAL SIDE OF DIENCEPHALON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6" descr="VÃ½sledek obrÃ¡zku pro THALAMUS">
            <a:extLst>
              <a:ext uri="{FF2B5EF4-FFF2-40B4-BE49-F238E27FC236}">
                <a16:creationId xmlns:a16="http://schemas.microsoft.com/office/drawing/2014/main" id="{4461FAD9-F8D7-4885-88BF-CFBE1D57F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1" b="18640"/>
          <a:stretch>
            <a:fillRect/>
          </a:stretch>
        </p:blipFill>
        <p:spPr bwMode="auto">
          <a:xfrm>
            <a:off x="313658" y="4183065"/>
            <a:ext cx="4378880" cy="267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halamus: Anatomy, nuclei, function | Kenhub">
            <a:extLst>
              <a:ext uri="{FF2B5EF4-FFF2-40B4-BE49-F238E27FC236}">
                <a16:creationId xmlns:a16="http://schemas.microsoft.com/office/drawing/2014/main" id="{7CA48581-6E73-4B2D-B713-C0858272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41" y="0"/>
            <a:ext cx="5502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EAE9709-E24B-473A-9F0F-19A7FF1A5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84" y="188913"/>
            <a:ext cx="4642628" cy="376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933611B-1200-485C-BB37-5580230ED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569" y="188913"/>
            <a:ext cx="191135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THALAMUS</a:t>
            </a:r>
          </a:p>
        </p:txBody>
      </p:sp>
    </p:spTree>
  </p:cSld>
  <p:clrMapOvr>
    <a:masterClrMapping/>
  </p:clrMapOvr>
  <p:transition advTm="24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239D460-A89A-4B00-9091-2FCE9516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01693" cy="374936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ED1D2F3-209A-48E5-86E9-665BC47FD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104938"/>
            <a:ext cx="3023585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THALAMIC NUCLEI</a:t>
            </a:r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A02EC9E6-9B6E-48A3-88B5-75D8367C1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26" y="1568140"/>
            <a:ext cx="70389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2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8" descr="VÃ½sledek obrÃ¡zku pro epithalamus">
            <a:extLst>
              <a:ext uri="{FF2B5EF4-FFF2-40B4-BE49-F238E27FC236}">
                <a16:creationId xmlns:a16="http://schemas.microsoft.com/office/drawing/2014/main" id="{9EF6E9DC-589F-4C48-B3F5-530A01BE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71" y="3175105"/>
            <a:ext cx="3646129" cy="364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 descr="SouvisejÃ­cÃ­ obrÃ¡zek">
            <a:extLst>
              <a:ext uri="{FF2B5EF4-FFF2-40B4-BE49-F238E27FC236}">
                <a16:creationId xmlns:a16="http://schemas.microsoft.com/office/drawing/2014/main" id="{B646FAAE-C337-4E9A-A5AB-AFC5CA12E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23" y="3184525"/>
            <a:ext cx="31400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3">
            <a:extLst>
              <a:ext uri="{FF2B5EF4-FFF2-40B4-BE49-F238E27FC236}">
                <a16:creationId xmlns:a16="http://schemas.microsoft.com/office/drawing/2014/main" id="{8EEFF3D8-6389-4F56-A24C-B38637AC0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005" y="167402"/>
            <a:ext cx="2447925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EPITHALAMUS</a:t>
            </a:r>
          </a:p>
        </p:txBody>
      </p:sp>
      <p:pic>
        <p:nvPicPr>
          <p:cNvPr id="54278" name="Picture 2" descr="SouvisejÃ­cÃ­ obrÃ¡zek">
            <a:extLst>
              <a:ext uri="{FF2B5EF4-FFF2-40B4-BE49-F238E27FC236}">
                <a16:creationId xmlns:a16="http://schemas.microsoft.com/office/drawing/2014/main" id="{0DE01C6A-710D-4791-9A7A-0D9AAE448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-557" r="20808" b="55617"/>
          <a:stretch/>
        </p:blipFill>
        <p:spPr bwMode="auto">
          <a:xfrm>
            <a:off x="4032250" y="182564"/>
            <a:ext cx="4032250" cy="300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4" descr="VÃ½sledek obrÃ¡zku pro epithalamus">
            <a:extLst>
              <a:ext uri="{FF2B5EF4-FFF2-40B4-BE49-F238E27FC236}">
                <a16:creationId xmlns:a16="http://schemas.microsoft.com/office/drawing/2014/main" id="{DAB86774-0EF4-4CCE-9EE6-FD9AF2DD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4032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58BDB2-26FE-4D50-9E13-29F0E9502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55" y="167402"/>
            <a:ext cx="3619500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ědci potvrzují existenci třetího oka. Funkce epifýzy může být mnohem  hlubší – SVOBODNÉ NOVINY BEZ CENZURY">
            <a:extLst>
              <a:ext uri="{FF2B5EF4-FFF2-40B4-BE49-F238E27FC236}">
                <a16:creationId xmlns:a16="http://schemas.microsoft.com/office/drawing/2014/main" id="{AB986AE1-3160-4FBB-B2D8-87FEAAB7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5" y="991315"/>
            <a:ext cx="23526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92F357-3A10-4629-BB02-A40799E7A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6135"/>
            <a:ext cx="9144000" cy="2387600"/>
          </a:xfrm>
          <a:solidFill>
            <a:srgbClr val="FFFF00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cs-CZ"/>
              <a:t>CEREBELLUM</a:t>
            </a:r>
            <a:br>
              <a:rPr lang="cs-CZ"/>
            </a:br>
            <a:r>
              <a:rPr lang="cs-CZ"/>
              <a:t>DIENCEPHALON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613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Line 4">
            <a:extLst>
              <a:ext uri="{FF2B5EF4-FFF2-40B4-BE49-F238E27FC236}">
                <a16:creationId xmlns:a16="http://schemas.microsoft.com/office/drawing/2014/main" id="{6F5740D8-FB9F-453C-B9FC-2EDC9A30F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350" y="3752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5300" name="Skupina 3">
            <a:extLst>
              <a:ext uri="{FF2B5EF4-FFF2-40B4-BE49-F238E27FC236}">
                <a16:creationId xmlns:a16="http://schemas.microsoft.com/office/drawing/2014/main" id="{40B53AA2-4F34-4195-A594-59B822F5AE6D}"/>
              </a:ext>
            </a:extLst>
          </p:cNvPr>
          <p:cNvGrpSpPr>
            <a:grpSpLocks/>
          </p:cNvGrpSpPr>
          <p:nvPr/>
        </p:nvGrpSpPr>
        <p:grpSpPr bwMode="auto">
          <a:xfrm>
            <a:off x="5383991" y="650420"/>
            <a:ext cx="5724525" cy="5805488"/>
            <a:chOff x="403226" y="2372360"/>
            <a:chExt cx="4201160" cy="4201160"/>
          </a:xfrm>
        </p:grpSpPr>
        <p:pic>
          <p:nvPicPr>
            <p:cNvPr id="55304" name="Picture 2" descr="VÃ½sledek obrÃ¡zku pro metathalamus">
              <a:extLst>
                <a:ext uri="{FF2B5EF4-FFF2-40B4-BE49-F238E27FC236}">
                  <a16:creationId xmlns:a16="http://schemas.microsoft.com/office/drawing/2014/main" id="{2E668823-41F1-4AF2-A67A-1ACFAA9B03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26" y="2372360"/>
              <a:ext cx="4201160" cy="420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ál 1">
              <a:extLst>
                <a:ext uri="{FF2B5EF4-FFF2-40B4-BE49-F238E27FC236}">
                  <a16:creationId xmlns:a16="http://schemas.microsoft.com/office/drawing/2014/main" id="{7B9219BC-F0CB-4F76-8F0B-D7213FEF255B}"/>
                </a:ext>
              </a:extLst>
            </p:cNvPr>
            <p:cNvSpPr/>
            <p:nvPr/>
          </p:nvSpPr>
          <p:spPr>
            <a:xfrm rot="804813">
              <a:off x="2751961" y="3626849"/>
              <a:ext cx="325048" cy="18265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0849E8C4-D13F-4131-98C2-EEE18F128D42}"/>
                </a:ext>
              </a:extLst>
            </p:cNvPr>
            <p:cNvSpPr/>
            <p:nvPr/>
          </p:nvSpPr>
          <p:spPr>
            <a:xfrm rot="20292580">
              <a:off x="1515846" y="3683141"/>
              <a:ext cx="326213" cy="14245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55301" name="Obdélník 4">
            <a:extLst>
              <a:ext uri="{FF2B5EF4-FFF2-40B4-BE49-F238E27FC236}">
                <a16:creationId xmlns:a16="http://schemas.microsoft.com/office/drawing/2014/main" id="{A2D1E021-FCD2-418F-A6C8-67F465C57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23" y="43415"/>
            <a:ext cx="3200400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METATHALAMUS</a:t>
            </a:r>
          </a:p>
        </p:txBody>
      </p:sp>
      <p:pic>
        <p:nvPicPr>
          <p:cNvPr id="55302" name="Picture 6" descr="kmen-posterolat">
            <a:extLst>
              <a:ext uri="{FF2B5EF4-FFF2-40B4-BE49-F238E27FC236}">
                <a16:creationId xmlns:a16="http://schemas.microsoft.com/office/drawing/2014/main" id="{0F230214-AA00-4054-A285-330DA38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t="9892" r="15526" b="4945"/>
          <a:stretch>
            <a:fillRect/>
          </a:stretch>
        </p:blipFill>
        <p:spPr bwMode="auto">
          <a:xfrm>
            <a:off x="-1" y="650420"/>
            <a:ext cx="4777273" cy="620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>
            <a:extLst>
              <a:ext uri="{FF2B5EF4-FFF2-40B4-BE49-F238E27FC236}">
                <a16:creationId xmlns:a16="http://schemas.microsoft.com/office/drawing/2014/main" id="{92B67F03-FB3D-4B51-A54E-5CE185F58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7323"/>
            <a:ext cx="2983189" cy="15696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altLang="cs-CZ" sz="2400" b="1" dirty="0"/>
              <a:t>SUBTHALAMUS</a:t>
            </a:r>
          </a:p>
          <a:p>
            <a:endParaRPr lang="cs-CZ" altLang="cs-CZ" sz="2400" b="1" dirty="0"/>
          </a:p>
          <a:p>
            <a:r>
              <a:rPr lang="cs-CZ" altLang="cs-CZ" sz="2400" b="1" dirty="0"/>
              <a:t>NCL.SUBTHALAMICUS</a:t>
            </a:r>
          </a:p>
          <a:p>
            <a:r>
              <a:rPr lang="cs-CZ" altLang="cs-CZ" sz="2400" b="1" dirty="0"/>
              <a:t>ZONA INCERTA</a:t>
            </a:r>
          </a:p>
        </p:txBody>
      </p:sp>
      <p:pic>
        <p:nvPicPr>
          <p:cNvPr id="4098" name="Picture 2" descr="SouvisejÃ­cÃ­ obrÃ¡zek">
            <a:extLst>
              <a:ext uri="{FF2B5EF4-FFF2-40B4-BE49-F238E27FC236}">
                <a16:creationId xmlns:a16="http://schemas.microsoft.com/office/drawing/2014/main" id="{9204AF91-2C70-49A3-8392-ED3DCC613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14" t="22839" r="2381" b="19047"/>
          <a:stretch/>
        </p:blipFill>
        <p:spPr bwMode="auto">
          <a:xfrm>
            <a:off x="6875570" y="3897010"/>
            <a:ext cx="2856258" cy="247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Ã½sledek obrÃ¡zku pro SUBTHALAMUS">
            <a:extLst>
              <a:ext uri="{FF2B5EF4-FFF2-40B4-BE49-F238E27FC236}">
                <a16:creationId xmlns:a16="http://schemas.microsoft.com/office/drawing/2014/main" id="{C8A27186-D94C-4656-A6CB-E903ECDB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99" y="0"/>
            <a:ext cx="5486400" cy="362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Ã½sledek obrÃ¡zku pro zona incerta">
            <a:extLst>
              <a:ext uri="{FF2B5EF4-FFF2-40B4-BE49-F238E27FC236}">
                <a16:creationId xmlns:a16="http://schemas.microsoft.com/office/drawing/2014/main" id="{DE933CE0-A6D1-4413-97AE-BFCAE1672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1" t="21185" r="3000" b="17185"/>
          <a:stretch/>
        </p:blipFill>
        <p:spPr bwMode="auto">
          <a:xfrm>
            <a:off x="104351" y="1980207"/>
            <a:ext cx="5212080" cy="422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edian-detail">
            <a:extLst>
              <a:ext uri="{FF2B5EF4-FFF2-40B4-BE49-F238E27FC236}">
                <a16:creationId xmlns:a16="http://schemas.microsoft.com/office/drawing/2014/main" id="{BB3364E0-37E1-477D-9317-3611F593C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14" y="1012538"/>
            <a:ext cx="5845918" cy="56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>
            <a:extLst>
              <a:ext uri="{FF2B5EF4-FFF2-40B4-BE49-F238E27FC236}">
                <a16:creationId xmlns:a16="http://schemas.microsoft.com/office/drawing/2014/main" id="{295E6EB1-34F2-4110-A118-58585CE6F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1" y="199215"/>
            <a:ext cx="2784475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HYPOTHALAMUS</a:t>
            </a:r>
          </a:p>
        </p:txBody>
      </p:sp>
      <p:pic>
        <p:nvPicPr>
          <p:cNvPr id="56324" name="Picture 2" descr="VÃ½sledek obrÃ¡zku pro HYPOTHALAMUS">
            <a:extLst>
              <a:ext uri="{FF2B5EF4-FFF2-40B4-BE49-F238E27FC236}">
                <a16:creationId xmlns:a16="http://schemas.microsoft.com/office/drawing/2014/main" id="{98188F2A-856D-44D3-A738-2D8E05838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5038" r="3667" b="3703"/>
          <a:stretch>
            <a:fillRect/>
          </a:stretch>
        </p:blipFill>
        <p:spPr bwMode="auto">
          <a:xfrm>
            <a:off x="569168" y="936176"/>
            <a:ext cx="5107734" cy="591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FFF7B20-D23F-4712-9A5A-2602EFD430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51" t="59187" r="30706" b="11583"/>
          <a:stretch/>
        </p:blipFill>
        <p:spPr>
          <a:xfrm>
            <a:off x="3834882" y="242596"/>
            <a:ext cx="4665306" cy="2146040"/>
          </a:xfrm>
          <a:prstGeom prst="rect">
            <a:avLst/>
          </a:prstGeom>
        </p:spPr>
      </p:pic>
      <p:pic>
        <p:nvPicPr>
          <p:cNvPr id="1028" name="Picture 4" descr="The Hypothalamus. - ppt download">
            <a:extLst>
              <a:ext uri="{FF2B5EF4-FFF2-40B4-BE49-F238E27FC236}">
                <a16:creationId xmlns:a16="http://schemas.microsoft.com/office/drawing/2014/main" id="{538D4205-D996-4C1E-AB24-0259D695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6" r="50000" b="4898"/>
          <a:stretch/>
        </p:blipFill>
        <p:spPr bwMode="auto">
          <a:xfrm>
            <a:off x="4443880" y="2567895"/>
            <a:ext cx="4909105" cy="40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E152045D-E9A8-04D6-2F7C-C8B861DDC193}"/>
              </a:ext>
            </a:extLst>
          </p:cNvPr>
          <p:cNvCxnSpPr>
            <a:cxnSpLocks/>
          </p:cNvCxnSpPr>
          <p:nvPr/>
        </p:nvCxnSpPr>
        <p:spPr>
          <a:xfrm>
            <a:off x="6167535" y="2136710"/>
            <a:ext cx="0" cy="23093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501617D-B5CF-EA7D-8F4A-14F56F81F9B2}"/>
              </a:ext>
            </a:extLst>
          </p:cNvPr>
          <p:cNvCxnSpPr>
            <a:cxnSpLocks/>
          </p:cNvCxnSpPr>
          <p:nvPr/>
        </p:nvCxnSpPr>
        <p:spPr>
          <a:xfrm flipH="1">
            <a:off x="6690049" y="1698171"/>
            <a:ext cx="643812" cy="30697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45E7E04-041A-7956-41C4-42684AEFF189}"/>
              </a:ext>
            </a:extLst>
          </p:cNvPr>
          <p:cNvCxnSpPr>
            <a:cxnSpLocks/>
          </p:cNvCxnSpPr>
          <p:nvPr/>
        </p:nvCxnSpPr>
        <p:spPr>
          <a:xfrm flipH="1">
            <a:off x="7130445" y="1698171"/>
            <a:ext cx="949864" cy="33310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895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4C5225-E9B4-475A-8A28-B7C79EBE7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0" t="28131" r="35235" b="47847"/>
          <a:stretch/>
        </p:blipFill>
        <p:spPr>
          <a:xfrm>
            <a:off x="4711958" y="475862"/>
            <a:ext cx="3172409" cy="15944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62B7A6-4E97-4705-9290-D288E6722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67861" y="2033001"/>
            <a:ext cx="4544305" cy="4349137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3A419AA-79EA-B5B5-A676-07E092BA85FD}"/>
              </a:ext>
            </a:extLst>
          </p:cNvPr>
          <p:cNvCxnSpPr>
            <a:cxnSpLocks/>
          </p:cNvCxnSpPr>
          <p:nvPr/>
        </p:nvCxnSpPr>
        <p:spPr>
          <a:xfrm flipH="1">
            <a:off x="6137138" y="1558212"/>
            <a:ext cx="161024" cy="2034074"/>
          </a:xfrm>
          <a:prstGeom prst="straightConnector1">
            <a:avLst/>
          </a:prstGeom>
          <a:ln w="38100">
            <a:solidFill>
              <a:srgbClr val="FA60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9F3F45D-59FD-CCD5-F4BF-98E8B2831FD8}"/>
              </a:ext>
            </a:extLst>
          </p:cNvPr>
          <p:cNvCxnSpPr>
            <a:cxnSpLocks/>
          </p:cNvCxnSpPr>
          <p:nvPr/>
        </p:nvCxnSpPr>
        <p:spPr>
          <a:xfrm>
            <a:off x="5411755" y="1623527"/>
            <a:ext cx="209089" cy="1805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9947617-E0A8-7C52-522C-A2CEFC399C1F}"/>
              </a:ext>
            </a:extLst>
          </p:cNvPr>
          <p:cNvCxnSpPr>
            <a:cxnSpLocks/>
          </p:cNvCxnSpPr>
          <p:nvPr/>
        </p:nvCxnSpPr>
        <p:spPr>
          <a:xfrm flipH="1">
            <a:off x="6466114" y="1593389"/>
            <a:ext cx="675914" cy="1998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566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optic Area - an overview | ScienceDirect Topics">
            <a:extLst>
              <a:ext uri="{FF2B5EF4-FFF2-40B4-BE49-F238E27FC236}">
                <a16:creationId xmlns:a16="http://schemas.microsoft.com/office/drawing/2014/main" id="{EEB8499A-04BE-4685-A897-AB0A46B9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18" y="37574"/>
            <a:ext cx="9176572" cy="68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hypofýza 01[1]">
            <a:extLst>
              <a:ext uri="{FF2B5EF4-FFF2-40B4-BE49-F238E27FC236}">
                <a16:creationId xmlns:a16="http://schemas.microsoft.com/office/drawing/2014/main" id="{06844C57-8D24-4994-B2F5-7428E8FD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t="21251" r="15176" b="10326"/>
          <a:stretch>
            <a:fillRect/>
          </a:stretch>
        </p:blipFill>
        <p:spPr bwMode="auto">
          <a:xfrm>
            <a:off x="90876" y="9042"/>
            <a:ext cx="34051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median-detail">
            <a:extLst>
              <a:ext uri="{FF2B5EF4-FFF2-40B4-BE49-F238E27FC236}">
                <a16:creationId xmlns:a16="http://schemas.microsoft.com/office/drawing/2014/main" id="{836D91ED-6793-40D6-9A6B-58A64500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938" y="0"/>
            <a:ext cx="351631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A8DAEBE4-DED0-4924-B5D5-2EA4B168E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6051"/>
            <a:ext cx="2185988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HYPOPHYSIS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44C82A-4A5C-4246-AFF9-D95887B00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063" y="1340125"/>
            <a:ext cx="5458408" cy="550883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diencephPortal">
            <a:extLst>
              <a:ext uri="{FF2B5EF4-FFF2-40B4-BE49-F238E27FC236}">
                <a16:creationId xmlns:a16="http://schemas.microsoft.com/office/drawing/2014/main" id="{C174FF6E-3254-48B6-B270-131CC1BC0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3" y="1484312"/>
            <a:ext cx="5073335" cy="49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692FCD77-4E64-41AE-9333-6FBE0644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390" y="7582"/>
            <a:ext cx="273857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/>
              <a:t>ADENOHYPOPHYSIS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0E77604D-B94A-4383-A065-98802C6F9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326" y="7582"/>
            <a:ext cx="2729145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cs-CZ" sz="2400" b="1" dirty="0"/>
              <a:t>NEUROHYPOPHYSIS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DDD66D2-2A4D-41DD-9660-2C88D968C23B}"/>
              </a:ext>
            </a:extLst>
          </p:cNvPr>
          <p:cNvGrpSpPr/>
          <p:nvPr/>
        </p:nvGrpSpPr>
        <p:grpSpPr>
          <a:xfrm>
            <a:off x="7045644" y="1287779"/>
            <a:ext cx="3368356" cy="5143500"/>
            <a:chOff x="7045644" y="1287779"/>
            <a:chExt cx="3368356" cy="5143500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9546752E-2493-4317-B83C-AE1D62891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66" r="34518"/>
            <a:stretch/>
          </p:blipFill>
          <p:spPr>
            <a:xfrm>
              <a:off x="7045644" y="1287779"/>
              <a:ext cx="336835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022DC2BB-75F1-4553-8BE3-4B1CBF871548}"/>
                </a:ext>
              </a:extLst>
            </p:cNvPr>
            <p:cNvSpPr/>
            <p:nvPr/>
          </p:nvSpPr>
          <p:spPr>
            <a:xfrm>
              <a:off x="9113520" y="1381760"/>
              <a:ext cx="1300480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F3523F73-F188-49A1-8688-6375B81F0A1E}"/>
                </a:ext>
              </a:extLst>
            </p:cNvPr>
            <p:cNvSpPr/>
            <p:nvPr/>
          </p:nvSpPr>
          <p:spPr>
            <a:xfrm>
              <a:off x="9865360" y="4155440"/>
              <a:ext cx="548640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E759F03-170B-4F17-B4C1-19351C16ABB9}"/>
                </a:ext>
              </a:extLst>
            </p:cNvPr>
            <p:cNvSpPr/>
            <p:nvPr/>
          </p:nvSpPr>
          <p:spPr>
            <a:xfrm>
              <a:off x="7045644" y="5476240"/>
              <a:ext cx="665796" cy="58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728B96-397C-0DE0-ED78-3983F3FC9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8" y="-1100"/>
            <a:ext cx="12046998" cy="68590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2A40921-E9D9-513E-A7D9-0518046B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129" y="1576875"/>
            <a:ext cx="363068" cy="4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37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DECOR Paint by Numbers with Framed,Canvas Oil Painting by Numbers, Easter  Rabbit Ears Skeleton Eggs DIY Paint by Numbers Kit for Adults Kids, 20x24  inch : Amazon.ca: Home">
            <a:extLst>
              <a:ext uri="{FF2B5EF4-FFF2-40B4-BE49-F238E27FC236}">
                <a16:creationId xmlns:a16="http://schemas.microsoft.com/office/drawing/2014/main" id="{40E84626-F168-29FF-2AF3-C0F6DCFC0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2042" r="4538" b="25033"/>
          <a:stretch/>
        </p:blipFill>
        <p:spPr bwMode="auto">
          <a:xfrm>
            <a:off x="939705" y="0"/>
            <a:ext cx="1031258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D12D9BE-4644-DF4E-1515-4E1DB0196F39}"/>
              </a:ext>
            </a:extLst>
          </p:cNvPr>
          <p:cNvSpPr txBox="1"/>
          <p:nvPr/>
        </p:nvSpPr>
        <p:spPr>
          <a:xfrm>
            <a:off x="7053943" y="2248676"/>
            <a:ext cx="3978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</a:rPr>
              <a:t>... </a:t>
            </a:r>
            <a:r>
              <a:rPr lang="cs-CZ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</a:rPr>
              <a:t>With</a:t>
            </a:r>
            <a:r>
              <a:rPr lang="cs-CZ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unstler Script" panose="030304020206070D0D06" pitchFamily="66" charset="0"/>
              </a:rPr>
              <a:t> Anatomy </a:t>
            </a:r>
          </a:p>
        </p:txBody>
      </p:sp>
      <p:sp>
        <p:nvSpPr>
          <p:cNvPr id="3" name="Svitek: vodorovný 2">
            <a:extLst>
              <a:ext uri="{FF2B5EF4-FFF2-40B4-BE49-F238E27FC236}">
                <a16:creationId xmlns:a16="http://schemas.microsoft.com/office/drawing/2014/main" id="{F70EF194-BDE7-A0BA-3934-273C139F19E3}"/>
              </a:ext>
            </a:extLst>
          </p:cNvPr>
          <p:cNvSpPr/>
          <p:nvPr/>
        </p:nvSpPr>
        <p:spPr>
          <a:xfrm>
            <a:off x="7679095" y="3088432"/>
            <a:ext cx="3461656" cy="368559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Gross anatomy and structure of the telencephalon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Ventricles, meninges and blood supply of the CNS</a:t>
            </a:r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440A929-A4B6-85E1-FB77-98DDD1CF8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366512"/>
              </p:ext>
            </p:extLst>
          </p:nvPr>
        </p:nvGraphicFramePr>
        <p:xfrm>
          <a:off x="8205742" y="3685995"/>
          <a:ext cx="2827175" cy="25603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827175">
                  <a:extLst>
                    <a:ext uri="{9D8B030D-6E8A-4147-A177-3AD203B41FA5}">
                      <a16:colId xmlns:a16="http://schemas.microsoft.com/office/drawing/2014/main" val="4058408417"/>
                    </a:ext>
                  </a:extLst>
                </a:gridCol>
              </a:tblGrid>
              <a:tr h="2556587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ladimir Script" panose="03050402040407070305" pitchFamily="66" charset="0"/>
                        </a:rPr>
                        <a:t>Gross anatomy and structure of the telencephalon</a:t>
                      </a:r>
                      <a:endParaRPr lang="cs-CZ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ladimir Script" panose="03050402040407070305" pitchFamily="66" charset="0"/>
                      </a:endParaRPr>
                    </a:p>
                    <a:p>
                      <a:r>
                        <a:rPr lang="en-GB" sz="28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ladimir Script" panose="03050402040407070305" pitchFamily="66" charset="0"/>
                        </a:rPr>
                        <a:t>Ventricles, meninges and blood supply of the CNS</a:t>
                      </a:r>
                      <a:endParaRPr lang="cs-CZ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ladimir Script" panose="03050402040407070305" pitchFamily="66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389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39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0141905-5569-104B-A60D-A5AD7E484CE8}"/>
              </a:ext>
            </a:extLst>
          </p:cNvPr>
          <p:cNvSpPr txBox="1"/>
          <p:nvPr/>
        </p:nvSpPr>
        <p:spPr>
          <a:xfrm>
            <a:off x="251927" y="718086"/>
            <a:ext cx="118592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 14.  Cerebellum: gross anatomy, </a:t>
            </a:r>
            <a:r>
              <a:rPr lang="cs-CZ" dirty="0" err="1"/>
              <a:t>principles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organization</a:t>
            </a:r>
            <a:endParaRPr lang="cs-CZ" dirty="0"/>
          </a:p>
          <a:p>
            <a:r>
              <a:rPr lang="cs-CZ" dirty="0"/>
              <a:t> 15. Cerebellum: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pathways</a:t>
            </a:r>
            <a:r>
              <a:rPr lang="cs-CZ" dirty="0"/>
              <a:t> and their </a:t>
            </a:r>
            <a:r>
              <a:rPr lang="cs-CZ" dirty="0" err="1"/>
              <a:t>functions</a:t>
            </a:r>
            <a:endParaRPr lang="cs-CZ" dirty="0"/>
          </a:p>
          <a:p>
            <a:r>
              <a:rPr lang="cs-CZ" dirty="0"/>
              <a:t> 16. Diencephalon: gross anatomy</a:t>
            </a:r>
          </a:p>
          <a:p>
            <a:r>
              <a:rPr lang="cs-CZ" dirty="0"/>
              <a:t> 17. Thalamus: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nuclei</a:t>
            </a:r>
            <a:r>
              <a:rPr lang="cs-CZ" dirty="0"/>
              <a:t> and their </a:t>
            </a:r>
            <a:r>
              <a:rPr lang="cs-CZ" dirty="0" err="1"/>
              <a:t>structural-functional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endParaRPr lang="cs-CZ" dirty="0"/>
          </a:p>
          <a:p>
            <a:r>
              <a:rPr lang="cs-CZ" dirty="0"/>
              <a:t> 18. Hypothalamus: basic </a:t>
            </a:r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nuclei</a:t>
            </a:r>
            <a:r>
              <a:rPr lang="cs-CZ" dirty="0"/>
              <a:t> and their </a:t>
            </a:r>
            <a:r>
              <a:rPr lang="cs-CZ" dirty="0" err="1"/>
              <a:t>functions</a:t>
            </a:r>
            <a:endParaRPr lang="cs-CZ" dirty="0"/>
          </a:p>
          <a:p>
            <a:r>
              <a:rPr lang="cs-CZ" dirty="0"/>
              <a:t> 19. </a:t>
            </a:r>
            <a:r>
              <a:rPr lang="cs-CZ" dirty="0" err="1"/>
              <a:t>Neurosecretion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diencephalon: basic </a:t>
            </a:r>
            <a:r>
              <a:rPr lang="cs-CZ" dirty="0" err="1"/>
              <a:t>principle</a:t>
            </a:r>
            <a:r>
              <a:rPr lang="cs-CZ" dirty="0"/>
              <a:t>, </a:t>
            </a:r>
            <a:r>
              <a:rPr lang="cs-CZ" dirty="0" err="1"/>
              <a:t>hypothalamo-hypophysial</a:t>
            </a:r>
            <a:r>
              <a:rPr lang="cs-CZ" dirty="0"/>
              <a:t> </a:t>
            </a:r>
            <a:r>
              <a:rPr lang="cs-CZ" dirty="0" err="1"/>
              <a:t>tract</a:t>
            </a:r>
            <a:r>
              <a:rPr lang="cs-CZ" dirty="0"/>
              <a:t> (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hypothalamohypophysialis</a:t>
            </a:r>
            <a:r>
              <a:rPr lang="cs-CZ" dirty="0"/>
              <a:t>)</a:t>
            </a:r>
          </a:p>
          <a:p>
            <a:r>
              <a:rPr lang="cs-CZ" dirty="0"/>
              <a:t> 20. </a:t>
            </a:r>
            <a:r>
              <a:rPr lang="cs-CZ" dirty="0" err="1"/>
              <a:t>Neurosecretion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diencephalon: </a:t>
            </a:r>
            <a:r>
              <a:rPr lang="cs-CZ" dirty="0" err="1"/>
              <a:t>hypophysial</a:t>
            </a:r>
            <a:r>
              <a:rPr lang="cs-CZ" dirty="0"/>
              <a:t> </a:t>
            </a:r>
            <a:r>
              <a:rPr lang="cs-CZ" dirty="0" err="1"/>
              <a:t>portal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2860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age result for cerebellum animation&quot;">
            <a:extLst>
              <a:ext uri="{FF2B5EF4-FFF2-40B4-BE49-F238E27FC236}">
                <a16:creationId xmlns:a16="http://schemas.microsoft.com/office/drawing/2014/main" id="{D4A61BF3-E677-4B14-A0CB-06FA95EBC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660400"/>
            <a:ext cx="5400675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2">
            <a:extLst>
              <a:ext uri="{FF2B5EF4-FFF2-40B4-BE49-F238E27FC236}">
                <a16:creationId xmlns:a16="http://schemas.microsoft.com/office/drawing/2014/main" id="{DF1FFA0E-DD6B-4BDF-ACDC-6DAE25620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75" y="115888"/>
            <a:ext cx="186055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Cerebellum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id="{F3084659-5C32-4137-801B-847483B6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635" y="82585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8917" name="Picture 5" descr="median-detail">
            <a:extLst>
              <a:ext uri="{FF2B5EF4-FFF2-40B4-BE49-F238E27FC236}">
                <a16:creationId xmlns:a16="http://schemas.microsoft.com/office/drawing/2014/main" id="{CF48038F-D465-4CCF-A0C5-670082A55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9" y="0"/>
            <a:ext cx="4436318" cy="429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7" descr="Image result for fossa cerebellaris&quot;">
            <a:extLst>
              <a:ext uri="{FF2B5EF4-FFF2-40B4-BE49-F238E27FC236}">
                <a16:creationId xmlns:a16="http://schemas.microsoft.com/office/drawing/2014/main" id="{0F74A511-6E06-41B1-8430-C560883C3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980" y="3657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Obrázek 1">
            <a:extLst>
              <a:ext uri="{FF2B5EF4-FFF2-40B4-BE49-F238E27FC236}">
                <a16:creationId xmlns:a16="http://schemas.microsoft.com/office/drawing/2014/main" id="{401F6F31-49AC-4C07-80EE-01A5E5FF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821" y="573116"/>
            <a:ext cx="3672142" cy="38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Obrázek 2">
            <a:extLst>
              <a:ext uri="{FF2B5EF4-FFF2-40B4-BE49-F238E27FC236}">
                <a16:creationId xmlns:a16="http://schemas.microsoft.com/office/drawing/2014/main" id="{FBAE508D-BFDB-4059-9BAC-E44F8DF6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536" y="414497"/>
            <a:ext cx="2004464" cy="385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5" descr="Scan0011">
            <a:extLst>
              <a:ext uri="{FF2B5EF4-FFF2-40B4-BE49-F238E27FC236}">
                <a16:creationId xmlns:a16="http://schemas.microsoft.com/office/drawing/2014/main" id="{18152F1B-3F86-4E0A-B69D-D0503C5BF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0"/>
          <a:stretch>
            <a:fillRect/>
          </a:stretch>
        </p:blipFill>
        <p:spPr bwMode="auto">
          <a:xfrm>
            <a:off x="705405" y="648557"/>
            <a:ext cx="5499452" cy="317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6" descr="Scan0010">
            <a:extLst>
              <a:ext uri="{FF2B5EF4-FFF2-40B4-BE49-F238E27FC236}">
                <a16:creationId xmlns:a16="http://schemas.microsoft.com/office/drawing/2014/main" id="{3F0646CD-1995-4FC2-A644-4F5DF8514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42"/>
          <a:stretch>
            <a:fillRect/>
          </a:stretch>
        </p:blipFill>
        <p:spPr bwMode="auto">
          <a:xfrm>
            <a:off x="705405" y="3939587"/>
            <a:ext cx="5499452" cy="2825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tvrta-komora">
            <a:extLst>
              <a:ext uri="{FF2B5EF4-FFF2-40B4-BE49-F238E27FC236}">
                <a16:creationId xmlns:a16="http://schemas.microsoft.com/office/drawing/2014/main" id="{1E02EF05-384F-4E01-87F8-6A2C3474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r="2094"/>
          <a:stretch>
            <a:fillRect/>
          </a:stretch>
        </p:blipFill>
        <p:spPr bwMode="auto">
          <a:xfrm>
            <a:off x="6816563" y="779334"/>
            <a:ext cx="47434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835B7EF3-8413-4CB2-81C9-88E1A57DC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282" y="74925"/>
            <a:ext cx="3363421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Anatomical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divisions</a:t>
            </a:r>
            <a:r>
              <a:rPr lang="cs-CZ" altLang="cs-CZ" sz="2400" b="1" dirty="0">
                <a:latin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9" name="Skupina 3">
            <a:extLst>
              <a:ext uri="{FF2B5EF4-FFF2-40B4-BE49-F238E27FC236}">
                <a16:creationId xmlns:a16="http://schemas.microsoft.com/office/drawing/2014/main" id="{75F919C1-0A33-4DC0-A35E-1EEF5078DFC7}"/>
              </a:ext>
            </a:extLst>
          </p:cNvPr>
          <p:cNvGrpSpPr>
            <a:grpSpLocks/>
          </p:cNvGrpSpPr>
          <p:nvPr/>
        </p:nvGrpSpPr>
        <p:grpSpPr bwMode="auto">
          <a:xfrm>
            <a:off x="1764717" y="1418253"/>
            <a:ext cx="8252020" cy="4801573"/>
            <a:chOff x="5666793" y="1800807"/>
            <a:chExt cx="5884506" cy="3079103"/>
          </a:xfrm>
        </p:grpSpPr>
        <p:pic>
          <p:nvPicPr>
            <p:cNvPr id="45060" name="Picture 4" descr="SouvisejÃ­cÃ­ obrÃ¡zek">
              <a:extLst>
                <a:ext uri="{FF2B5EF4-FFF2-40B4-BE49-F238E27FC236}">
                  <a16:creationId xmlns:a16="http://schemas.microsoft.com/office/drawing/2014/main" id="{729D4C6E-913C-4DD9-A2B1-8D8C9A638F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8" r="19077" b="9499"/>
            <a:stretch>
              <a:fillRect/>
            </a:stretch>
          </p:blipFill>
          <p:spPr bwMode="auto">
            <a:xfrm>
              <a:off x="5666793" y="1800807"/>
              <a:ext cx="5884506" cy="307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79E7223C-266E-4805-9621-434BF3808A7B}"/>
                </a:ext>
              </a:extLst>
            </p:cNvPr>
            <p:cNvSpPr/>
            <p:nvPr/>
          </p:nvSpPr>
          <p:spPr>
            <a:xfrm>
              <a:off x="11261490" y="4450113"/>
              <a:ext cx="280149" cy="4297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7" name="Text Box 2">
            <a:extLst>
              <a:ext uri="{FF2B5EF4-FFF2-40B4-BE49-F238E27FC236}">
                <a16:creationId xmlns:a16="http://schemas.microsoft.com/office/drawing/2014/main" id="{0A90FBE0-E0E8-437D-B657-CDCA06B91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879" y="130628"/>
            <a:ext cx="4442242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Inner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structure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cerebellum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F230538-C237-4F4E-9CE1-FFFAE2061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731" y="158262"/>
            <a:ext cx="5240537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Arial" panose="020B0604020202020204" pitchFamily="34" charset="0"/>
              </a:rPr>
              <a:t>Functional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divisions</a:t>
            </a:r>
            <a:r>
              <a:rPr lang="cs-CZ" altLang="cs-CZ" sz="2400" b="1" dirty="0"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</a:rPr>
              <a:t> cerebellum</a:t>
            </a:r>
          </a:p>
        </p:txBody>
      </p:sp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D497C757-7FA0-4BE3-BC0A-E0BA8B5AF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2226498"/>
              </p:ext>
            </p:extLst>
          </p:nvPr>
        </p:nvGraphicFramePr>
        <p:xfrm>
          <a:off x="550505" y="1557339"/>
          <a:ext cx="10954140" cy="42763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3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9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848">
                <a:tc>
                  <a:txBody>
                    <a:bodyPr/>
                    <a:lstStyle/>
                    <a:p>
                      <a:r>
                        <a:rPr lang="cs-CZ" sz="1800" dirty="0" err="1"/>
                        <a:t>phylogenetic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anatomical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connection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function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9690">
                <a:tc>
                  <a:txBody>
                    <a:bodyPr/>
                    <a:lstStyle/>
                    <a:p>
                      <a:r>
                        <a:rPr lang="cs-CZ" sz="1800" dirty="0"/>
                        <a:t>ARCHICEREBELLUM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VESTIBULOCEREBELLUM (</a:t>
                      </a:r>
                      <a:r>
                        <a:rPr lang="cs-CZ" sz="1800" dirty="0" err="1"/>
                        <a:t>flocculonodular</a:t>
                      </a:r>
                      <a:r>
                        <a:rPr lang="cs-CZ" sz="1800" dirty="0"/>
                        <a:t> lobe, </a:t>
                      </a:r>
                      <a:r>
                        <a:rPr lang="cs-CZ" sz="1800" dirty="0" err="1"/>
                        <a:t>lingula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Vestibular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nuclei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Posture</a:t>
                      </a:r>
                      <a:r>
                        <a:rPr lang="cs-CZ" sz="1800" dirty="0"/>
                        <a:t> and </a:t>
                      </a:r>
                      <a:r>
                        <a:rPr lang="cs-CZ" sz="1800" dirty="0" err="1"/>
                        <a:t>eye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movements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Maintaining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equilibrium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9690">
                <a:tc>
                  <a:txBody>
                    <a:bodyPr/>
                    <a:lstStyle/>
                    <a:p>
                      <a:r>
                        <a:rPr lang="cs-CZ" sz="1800" dirty="0"/>
                        <a:t>PALEOCEREBELLUM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SPINOCEREBELLUM (</a:t>
                      </a:r>
                      <a:r>
                        <a:rPr lang="cs-CZ" sz="1800" dirty="0" err="1"/>
                        <a:t>anterior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posterior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vermis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closed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Spinal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cord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Progressive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movements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Coordination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movements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Regulation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muscle</a:t>
                      </a:r>
                      <a:r>
                        <a:rPr lang="cs-CZ" sz="1800" dirty="0"/>
                        <a:t> tone</a:t>
                      </a:r>
                    </a:p>
                    <a:p>
                      <a:endParaRPr lang="cs-CZ" sz="1800" dirty="0"/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768">
                <a:tc>
                  <a:txBody>
                    <a:bodyPr/>
                    <a:lstStyle/>
                    <a:p>
                      <a:r>
                        <a:rPr lang="cs-CZ" sz="1800" dirty="0"/>
                        <a:t>NEOCEREBELLUM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PONTOCEREBELLUM (</a:t>
                      </a:r>
                      <a:r>
                        <a:rPr lang="cs-CZ" sz="1800" dirty="0" err="1"/>
                        <a:t>lateral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)</a:t>
                      </a:r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Cerebral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cortex</a:t>
                      </a:r>
                      <a:r>
                        <a:rPr lang="cs-CZ" sz="1800" dirty="0"/>
                        <a:t> via </a:t>
                      </a:r>
                      <a:r>
                        <a:rPr lang="cs-CZ" sz="1800" dirty="0" err="1"/>
                        <a:t>ncll.pontis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Speech</a:t>
                      </a:r>
                      <a:r>
                        <a:rPr lang="cs-CZ" sz="1800" dirty="0"/>
                        <a:t>, </a:t>
                      </a:r>
                      <a:r>
                        <a:rPr lang="cs-CZ" sz="1800" dirty="0" err="1"/>
                        <a:t>manipulative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moovements</a:t>
                      </a:r>
                      <a:endParaRPr lang="cs-CZ" sz="1800" dirty="0"/>
                    </a:p>
                    <a:p>
                      <a:r>
                        <a:rPr lang="cs-CZ" sz="1800" dirty="0" err="1"/>
                        <a:t>Planning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of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movements</a:t>
                      </a:r>
                      <a:endParaRPr lang="cs-CZ" sz="1800" dirty="0"/>
                    </a:p>
                  </a:txBody>
                  <a:tcPr marL="91431" marR="91431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306B281-0717-416B-8573-8907C20A322D}"/>
              </a:ext>
            </a:extLst>
          </p:cNvPr>
          <p:cNvSpPr txBox="1"/>
          <p:nvPr/>
        </p:nvSpPr>
        <p:spPr>
          <a:xfrm>
            <a:off x="-18122" y="1399591"/>
            <a:ext cx="21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 VESTIBULARES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880004D-FD7B-4A72-AEF2-DB63DC4E97F0}"/>
              </a:ext>
            </a:extLst>
          </p:cNvPr>
          <p:cNvSpPr txBox="1"/>
          <p:nvPr/>
        </p:nvSpPr>
        <p:spPr>
          <a:xfrm>
            <a:off x="-36845" y="3421653"/>
            <a:ext cx="144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SPINAL CORD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9A8A17-4C43-4F02-B8DD-6933C139369E}"/>
              </a:ext>
            </a:extLst>
          </p:cNvPr>
          <p:cNvSpPr txBox="1"/>
          <p:nvPr/>
        </p:nvSpPr>
        <p:spPr>
          <a:xfrm>
            <a:off x="0" y="5221514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F8AFACB-76AA-442A-A267-EC0F0ADA6D81}"/>
              </a:ext>
            </a:extLst>
          </p:cNvPr>
          <p:cNvSpPr txBox="1"/>
          <p:nvPr/>
        </p:nvSpPr>
        <p:spPr>
          <a:xfrm>
            <a:off x="1763289" y="5916202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NCLL.PONTIS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23364C4-26B2-4CB1-A5F7-1061F59B22C3}"/>
              </a:ext>
            </a:extLst>
          </p:cNvPr>
          <p:cNvSpPr/>
          <p:nvPr/>
        </p:nvSpPr>
        <p:spPr>
          <a:xfrm>
            <a:off x="4105469" y="1278294"/>
            <a:ext cx="925766" cy="5085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199D915-9069-4032-93C2-FCC8337318E7}"/>
              </a:ext>
            </a:extLst>
          </p:cNvPr>
          <p:cNvSpPr/>
          <p:nvPr/>
        </p:nvSpPr>
        <p:spPr>
          <a:xfrm>
            <a:off x="6096000" y="1259634"/>
            <a:ext cx="925766" cy="5085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C1B13A5-92E9-47F3-88FD-FF117EB2E110}"/>
              </a:ext>
            </a:extLst>
          </p:cNvPr>
          <p:cNvCxnSpPr/>
          <p:nvPr/>
        </p:nvCxnSpPr>
        <p:spPr>
          <a:xfrm>
            <a:off x="7021766" y="1558212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DE17D44-75A7-4F70-A904-55D8289168B0}"/>
              </a:ext>
            </a:extLst>
          </p:cNvPr>
          <p:cNvCxnSpPr/>
          <p:nvPr/>
        </p:nvCxnSpPr>
        <p:spPr>
          <a:xfrm>
            <a:off x="7021766" y="240107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07A10E3-73CD-47F0-996E-CA09D437B7CA}"/>
              </a:ext>
            </a:extLst>
          </p:cNvPr>
          <p:cNvCxnSpPr/>
          <p:nvPr/>
        </p:nvCxnSpPr>
        <p:spPr>
          <a:xfrm>
            <a:off x="7021766" y="330925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0D21DD09-9D35-4F22-92B9-C001025E4E61}"/>
              </a:ext>
            </a:extLst>
          </p:cNvPr>
          <p:cNvCxnSpPr/>
          <p:nvPr/>
        </p:nvCxnSpPr>
        <p:spPr>
          <a:xfrm>
            <a:off x="7021766" y="4488024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550E65FF-829A-4EA8-A70B-1343D140066E}"/>
              </a:ext>
            </a:extLst>
          </p:cNvPr>
          <p:cNvCxnSpPr/>
          <p:nvPr/>
        </p:nvCxnSpPr>
        <p:spPr>
          <a:xfrm>
            <a:off x="7036550" y="5449337"/>
            <a:ext cx="7039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C1241D3-49D8-4C81-8568-378C108F194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2104895" y="1571234"/>
            <a:ext cx="1916812" cy="130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42DF09DF-00C0-4BC9-9089-9B713831A9B6}"/>
              </a:ext>
            </a:extLst>
          </p:cNvPr>
          <p:cNvCxnSpPr>
            <a:cxnSpLocks/>
          </p:cNvCxnSpPr>
          <p:nvPr/>
        </p:nvCxnSpPr>
        <p:spPr>
          <a:xfrm flipV="1">
            <a:off x="1043386" y="3736126"/>
            <a:ext cx="297661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pojnice: pravoúhlá 20">
            <a:extLst>
              <a:ext uri="{FF2B5EF4-FFF2-40B4-BE49-F238E27FC236}">
                <a16:creationId xmlns:a16="http://schemas.microsoft.com/office/drawing/2014/main" id="{D63C74D7-3FFD-46EE-8AE3-6A46654579DA}"/>
              </a:ext>
            </a:extLst>
          </p:cNvPr>
          <p:cNvCxnSpPr>
            <a:cxnSpLocks/>
          </p:cNvCxnSpPr>
          <p:nvPr/>
        </p:nvCxnSpPr>
        <p:spPr>
          <a:xfrm>
            <a:off x="925766" y="5397067"/>
            <a:ext cx="791067" cy="699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pojnice: pravoúhlá 22">
            <a:extLst>
              <a:ext uri="{FF2B5EF4-FFF2-40B4-BE49-F238E27FC236}">
                <a16:creationId xmlns:a16="http://schemas.microsoft.com/office/drawing/2014/main" id="{94B50F83-D14B-422B-A024-5705E8DFFD30}"/>
              </a:ext>
            </a:extLst>
          </p:cNvPr>
          <p:cNvCxnSpPr>
            <a:stCxn id="5" idx="3"/>
          </p:cNvCxnSpPr>
          <p:nvPr/>
        </p:nvCxnSpPr>
        <p:spPr>
          <a:xfrm flipV="1">
            <a:off x="3169443" y="5401070"/>
            <a:ext cx="814531" cy="69979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DFD4231-3087-417C-A26E-41DFC13C18CD}"/>
              </a:ext>
            </a:extLst>
          </p:cNvPr>
          <p:cNvSpPr txBox="1"/>
          <p:nvPr/>
        </p:nvSpPr>
        <p:spPr>
          <a:xfrm>
            <a:off x="299633" y="123241"/>
            <a:ext cx="135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AFFERENTES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C7CF1F-2E2F-47F5-A36A-E5C17D19FF0D}"/>
              </a:ext>
            </a:extLst>
          </p:cNvPr>
          <p:cNvSpPr txBox="1"/>
          <p:nvPr/>
        </p:nvSpPr>
        <p:spPr>
          <a:xfrm>
            <a:off x="8986126" y="123241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EFFERENTES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2AAC959-1518-47EB-BE0E-AFA717E66F6E}"/>
              </a:ext>
            </a:extLst>
          </p:cNvPr>
          <p:cNvSpPr txBox="1"/>
          <p:nvPr/>
        </p:nvSpPr>
        <p:spPr>
          <a:xfrm>
            <a:off x="7426628" y="1225198"/>
            <a:ext cx="321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NCLL. VESTIBULARES</a:t>
            </a:r>
          </a:p>
          <a:p>
            <a:r>
              <a:rPr lang="cs-CZ" dirty="0"/>
              <a:t>NCLL. OF THE OCULOMOTOR CN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A6B292EC-A2D8-4E2D-A862-586F1274C686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>
            <a:off x="10642380" y="1548364"/>
            <a:ext cx="529096" cy="228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F51040F5-3A8E-46B5-AC0C-5C1248E00293}"/>
              </a:ext>
            </a:extLst>
          </p:cNvPr>
          <p:cNvSpPr txBox="1"/>
          <p:nvPr/>
        </p:nvSpPr>
        <p:spPr>
          <a:xfrm>
            <a:off x="10583279" y="1051365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FLM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5F2ADC4-E856-48D6-951A-F2C6B64422CF}"/>
              </a:ext>
            </a:extLst>
          </p:cNvPr>
          <p:cNvSpPr txBox="1"/>
          <p:nvPr/>
        </p:nvSpPr>
        <p:spPr>
          <a:xfrm>
            <a:off x="11171476" y="138656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B7435D4E-5E98-4441-8C68-272569F35D0E}"/>
              </a:ext>
            </a:extLst>
          </p:cNvPr>
          <p:cNvSpPr txBox="1"/>
          <p:nvPr/>
        </p:nvSpPr>
        <p:spPr>
          <a:xfrm>
            <a:off x="7741256" y="315724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</a:t>
            </a:r>
          </a:p>
        </p:txBody>
      </p: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14A93815-CFDE-484D-BA30-CD033860DDE7}"/>
              </a:ext>
            </a:extLst>
          </p:cNvPr>
          <p:cNvCxnSpPr/>
          <p:nvPr/>
        </p:nvCxnSpPr>
        <p:spPr>
          <a:xfrm>
            <a:off x="8245764" y="3293314"/>
            <a:ext cx="1184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56EBC341-99EA-49DE-810C-BB4FD49D5AF8}"/>
              </a:ext>
            </a:extLst>
          </p:cNvPr>
          <p:cNvSpPr txBox="1"/>
          <p:nvPr/>
        </p:nvSpPr>
        <p:spPr>
          <a:xfrm>
            <a:off x="9487615" y="3108648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9FC35323-02F0-441A-879B-947B31DEFF15}"/>
              </a:ext>
            </a:extLst>
          </p:cNvPr>
          <p:cNvSpPr txBox="1"/>
          <p:nvPr/>
        </p:nvSpPr>
        <p:spPr>
          <a:xfrm>
            <a:off x="8190860" y="2880926"/>
            <a:ext cx="122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extensors</a:t>
            </a:r>
            <a:r>
              <a:rPr lang="cs-CZ" dirty="0"/>
              <a:t>)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859CD400-34C8-4BBD-8B71-79D9CD15DDCA}"/>
              </a:ext>
            </a:extLst>
          </p:cNvPr>
          <p:cNvSpPr txBox="1"/>
          <p:nvPr/>
        </p:nvSpPr>
        <p:spPr>
          <a:xfrm>
            <a:off x="7777230" y="4271043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NR</a:t>
            </a: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D6D57200-236E-4501-810C-85DC261906AA}"/>
              </a:ext>
            </a:extLst>
          </p:cNvPr>
          <p:cNvCxnSpPr>
            <a:stCxn id="36" idx="3"/>
          </p:cNvCxnSpPr>
          <p:nvPr/>
        </p:nvCxnSpPr>
        <p:spPr>
          <a:xfrm>
            <a:off x="8236010" y="4455709"/>
            <a:ext cx="12572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0E7B007-4DFA-4558-B262-593C17413FB9}"/>
              </a:ext>
            </a:extLst>
          </p:cNvPr>
          <p:cNvSpPr txBox="1"/>
          <p:nvPr/>
        </p:nvSpPr>
        <p:spPr>
          <a:xfrm>
            <a:off x="9634136" y="4271043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00270339-637B-4C4E-999D-B77C99AF0F03}"/>
              </a:ext>
            </a:extLst>
          </p:cNvPr>
          <p:cNvSpPr/>
          <p:nvPr/>
        </p:nvSpPr>
        <p:spPr>
          <a:xfrm>
            <a:off x="8209079" y="4129434"/>
            <a:ext cx="9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</a:t>
            </a:r>
            <a:r>
              <a:rPr lang="cs-CZ" dirty="0" err="1"/>
              <a:t>flexors</a:t>
            </a:r>
            <a:r>
              <a:rPr lang="cs-CZ" dirty="0"/>
              <a:t>)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2999308E-C34F-4E69-B3BF-CD477A35060A}"/>
              </a:ext>
            </a:extLst>
          </p:cNvPr>
          <p:cNvSpPr txBox="1"/>
          <p:nvPr/>
        </p:nvSpPr>
        <p:spPr>
          <a:xfrm>
            <a:off x="7772536" y="2194750"/>
            <a:ext cx="186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NCL.OLIVARIS INF.</a:t>
            </a: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8E3E0EF-C61D-4572-87A6-CE348F051975}"/>
              </a:ext>
            </a:extLst>
          </p:cNvPr>
          <p:cNvSpPr txBox="1"/>
          <p:nvPr/>
        </p:nvSpPr>
        <p:spPr>
          <a:xfrm>
            <a:off x="7867231" y="530626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THALAMUS</a:t>
            </a:r>
          </a:p>
        </p:txBody>
      </p: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978CAB40-9939-45B5-AE44-1495091CEA1E}"/>
              </a:ext>
            </a:extLst>
          </p:cNvPr>
          <p:cNvCxnSpPr>
            <a:stCxn id="42" idx="3"/>
          </p:cNvCxnSpPr>
          <p:nvPr/>
        </p:nvCxnSpPr>
        <p:spPr>
          <a:xfrm>
            <a:off x="9122703" y="5490932"/>
            <a:ext cx="4652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CD2E6CE6-D697-4C89-8D63-A7927B84E415}"/>
              </a:ext>
            </a:extLst>
          </p:cNvPr>
          <p:cNvSpPr txBox="1"/>
          <p:nvPr/>
        </p:nvSpPr>
        <p:spPr>
          <a:xfrm>
            <a:off x="9658887" y="5313649"/>
            <a:ext cx="9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</a:t>
            </a:r>
          </a:p>
        </p:txBody>
      </p:sp>
      <p:cxnSp>
        <p:nvCxnSpPr>
          <p:cNvPr id="47" name="Přímá spojnice se šipkou 46">
            <a:extLst>
              <a:ext uri="{FF2B5EF4-FFF2-40B4-BE49-F238E27FC236}">
                <a16:creationId xmlns:a16="http://schemas.microsoft.com/office/drawing/2014/main" id="{3C2844B3-200C-4253-8B6A-43A95B34BFC1}"/>
              </a:ext>
            </a:extLst>
          </p:cNvPr>
          <p:cNvCxnSpPr>
            <a:stCxn id="45" idx="3"/>
          </p:cNvCxnSpPr>
          <p:nvPr/>
        </p:nvCxnSpPr>
        <p:spPr>
          <a:xfrm flipV="1">
            <a:off x="10584653" y="5490932"/>
            <a:ext cx="696365" cy="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0085543E-9004-47A4-8092-12F1B6870F0A}"/>
              </a:ext>
            </a:extLst>
          </p:cNvPr>
          <p:cNvSpPr txBox="1"/>
          <p:nvPr/>
        </p:nvSpPr>
        <p:spPr>
          <a:xfrm>
            <a:off x="11281018" y="5313649"/>
            <a:ext cx="487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646D90BD-5B43-45A5-B196-1459CD25BAE5}"/>
              </a:ext>
            </a:extLst>
          </p:cNvPr>
          <p:cNvSpPr txBox="1"/>
          <p:nvPr/>
        </p:nvSpPr>
        <p:spPr>
          <a:xfrm>
            <a:off x="10051371" y="5058314"/>
            <a:ext cx="1586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(pyramid </a:t>
            </a:r>
            <a:r>
              <a:rPr lang="cs-CZ" dirty="0" err="1"/>
              <a:t>tract</a:t>
            </a:r>
            <a:r>
              <a:rPr lang="cs-CZ" dirty="0"/>
              <a:t>)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44C7845-8976-4205-87D8-9752C5CFF25C}"/>
              </a:ext>
            </a:extLst>
          </p:cNvPr>
          <p:cNvSpPr txBox="1"/>
          <p:nvPr/>
        </p:nvSpPr>
        <p:spPr>
          <a:xfrm>
            <a:off x="7974008" y="5058314"/>
            <a:ext cx="92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(VA, VL)</a:t>
            </a:r>
          </a:p>
        </p:txBody>
      </p:sp>
      <p:cxnSp>
        <p:nvCxnSpPr>
          <p:cNvPr id="52" name="Přímá spojnice se šipkou 51">
            <a:extLst>
              <a:ext uri="{FF2B5EF4-FFF2-40B4-BE49-F238E27FC236}">
                <a16:creationId xmlns:a16="http://schemas.microsoft.com/office/drawing/2014/main" id="{2D0F1205-54F9-4577-A9D6-43E901E2A70A}"/>
              </a:ext>
            </a:extLst>
          </p:cNvPr>
          <p:cNvCxnSpPr>
            <a:cxnSpLocks/>
          </p:cNvCxnSpPr>
          <p:nvPr/>
        </p:nvCxnSpPr>
        <p:spPr>
          <a:xfrm flipV="1">
            <a:off x="5056432" y="3716301"/>
            <a:ext cx="94896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>
            <a:extLst>
              <a:ext uri="{FF2B5EF4-FFF2-40B4-BE49-F238E27FC236}">
                <a16:creationId xmlns:a16="http://schemas.microsoft.com/office/drawing/2014/main" id="{15C8EA4A-ABA4-402F-A31C-3CBD0A3FEBA4}"/>
              </a:ext>
            </a:extLst>
          </p:cNvPr>
          <p:cNvCxnSpPr/>
          <p:nvPr/>
        </p:nvCxnSpPr>
        <p:spPr>
          <a:xfrm>
            <a:off x="5039944" y="5406180"/>
            <a:ext cx="942239" cy="21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805AE672-D455-43A1-8F9F-3624CD95FBA6}"/>
              </a:ext>
            </a:extLst>
          </p:cNvPr>
          <p:cNvSpPr txBox="1"/>
          <p:nvPr/>
        </p:nvSpPr>
        <p:spPr>
          <a:xfrm>
            <a:off x="4397451" y="1980747"/>
            <a:ext cx="33374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</a:p>
          <a:p>
            <a:r>
              <a:rPr lang="cs-CZ" dirty="0"/>
              <a:t>U</a:t>
            </a:r>
          </a:p>
          <a:p>
            <a:r>
              <a:rPr lang="cs-CZ" dirty="0"/>
              <a:t>R</a:t>
            </a:r>
          </a:p>
          <a:p>
            <a:r>
              <a:rPr lang="cs-CZ" dirty="0"/>
              <a:t>K</a:t>
            </a:r>
          </a:p>
          <a:p>
            <a:r>
              <a:rPr lang="cs-CZ" dirty="0"/>
              <a:t>Y</a:t>
            </a:r>
          </a:p>
          <a:p>
            <a:r>
              <a:rPr lang="cs-CZ" dirty="0"/>
              <a:t>Ň</a:t>
            </a:r>
          </a:p>
          <a:p>
            <a:r>
              <a:rPr lang="cs-CZ" dirty="0"/>
              <a:t>E</a:t>
            </a:r>
          </a:p>
          <a:p>
            <a:endParaRPr lang="cs-CZ" dirty="0"/>
          </a:p>
          <a:p>
            <a:r>
              <a:rPr lang="cs-CZ" dirty="0"/>
              <a:t>C</a:t>
            </a:r>
          </a:p>
          <a:p>
            <a:r>
              <a:rPr lang="cs-CZ" dirty="0"/>
              <a:t>E</a:t>
            </a:r>
          </a:p>
          <a:p>
            <a:r>
              <a:rPr lang="cs-CZ" dirty="0"/>
              <a:t>L</a:t>
            </a:r>
          </a:p>
          <a:p>
            <a:r>
              <a:rPr lang="cs-CZ" dirty="0"/>
              <a:t>L</a:t>
            </a:r>
          </a:p>
          <a:p>
            <a:r>
              <a:rPr lang="cs-CZ" dirty="0"/>
              <a:t>S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AB58793A-D4DB-435F-9507-3835B706FCB0}"/>
              </a:ext>
            </a:extLst>
          </p:cNvPr>
          <p:cNvSpPr txBox="1"/>
          <p:nvPr/>
        </p:nvSpPr>
        <p:spPr>
          <a:xfrm flipH="1">
            <a:off x="6074548" y="5325962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DENTATUS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D3CE6013-8A5C-4333-8BD1-A55D447C2634}"/>
              </a:ext>
            </a:extLst>
          </p:cNvPr>
          <p:cNvSpPr txBox="1"/>
          <p:nvPr/>
        </p:nvSpPr>
        <p:spPr>
          <a:xfrm flipH="1">
            <a:off x="6049760" y="4340241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DENTATUS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2EEB7478-E949-444B-A91E-5C78E9E1B337}"/>
              </a:ext>
            </a:extLst>
          </p:cNvPr>
          <p:cNvSpPr txBox="1"/>
          <p:nvPr/>
        </p:nvSpPr>
        <p:spPr>
          <a:xfrm flipH="1">
            <a:off x="6099191" y="2778699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GLOBOSI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30097207-CFBF-46A2-A970-62C263674182}"/>
              </a:ext>
            </a:extLst>
          </p:cNvPr>
          <p:cNvSpPr txBox="1"/>
          <p:nvPr/>
        </p:nvSpPr>
        <p:spPr>
          <a:xfrm flipH="1">
            <a:off x="6158461" y="2314444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EMBOL.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8983855C-4A08-4CC6-8EE6-714334156085}"/>
              </a:ext>
            </a:extLst>
          </p:cNvPr>
          <p:cNvSpPr txBox="1"/>
          <p:nvPr/>
        </p:nvSpPr>
        <p:spPr>
          <a:xfrm flipH="1">
            <a:off x="6099191" y="3250258"/>
            <a:ext cx="119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FASTIGII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64FE3AFE-0D5A-4B40-8498-2ED9EBD87CE0}"/>
              </a:ext>
            </a:extLst>
          </p:cNvPr>
          <p:cNvSpPr txBox="1"/>
          <p:nvPr/>
        </p:nvSpPr>
        <p:spPr>
          <a:xfrm>
            <a:off x="3984756" y="665393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CORTEX </a:t>
            </a:r>
          </a:p>
          <a:p>
            <a:r>
              <a:rPr lang="cs-CZ" dirty="0"/>
              <a:t>CEREBELLI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DF294467-069D-4AB2-8D0B-5130C1F9735C}"/>
              </a:ext>
            </a:extLst>
          </p:cNvPr>
          <p:cNvSpPr txBox="1"/>
          <p:nvPr/>
        </p:nvSpPr>
        <p:spPr>
          <a:xfrm>
            <a:off x="5964296" y="65841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NUCLEI </a:t>
            </a:r>
          </a:p>
          <a:p>
            <a:r>
              <a:rPr lang="cs-CZ" dirty="0"/>
              <a:t>CEREBELLI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D8B4DA4B-8893-4EEC-9786-0BB8A3F0AA8F}"/>
              </a:ext>
            </a:extLst>
          </p:cNvPr>
          <p:cNvSpPr txBox="1"/>
          <p:nvPr/>
        </p:nvSpPr>
        <p:spPr>
          <a:xfrm>
            <a:off x="138705" y="963937"/>
            <a:ext cx="26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POSITION OF THE BODY, EYE AND HEAD </a:t>
            </a:r>
          </a:p>
          <a:p>
            <a:r>
              <a:rPr lang="cs-CZ" sz="1200" dirty="0"/>
              <a:t>MOVEMENT COORDINATION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40E73866-F102-460C-AB5D-BD5E1F84CCA0}"/>
              </a:ext>
            </a:extLst>
          </p:cNvPr>
          <p:cNvSpPr txBox="1"/>
          <p:nvPr/>
        </p:nvSpPr>
        <p:spPr>
          <a:xfrm>
            <a:off x="2164165" y="1604378"/>
            <a:ext cx="1702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TR.VESTIBULOCEREBELL.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2E2DB30C-5287-4F90-A9DB-4DD6C6BCCCDF}"/>
              </a:ext>
            </a:extLst>
          </p:cNvPr>
          <p:cNvSpPr txBox="1"/>
          <p:nvPr/>
        </p:nvSpPr>
        <p:spPr>
          <a:xfrm>
            <a:off x="-53181" y="2979277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STATE OF THE LOCOMOTOR SYSTEM</a:t>
            </a:r>
          </a:p>
          <a:p>
            <a:r>
              <a:rPr lang="cs-CZ" sz="1200" dirty="0"/>
              <a:t>RELATIONSHIP  BETWEEN THE BODY AND EXTERNAL ENVIROMENT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A03AD28D-22B7-461A-9A52-7FE3CD9D9EED}"/>
              </a:ext>
            </a:extLst>
          </p:cNvPr>
          <p:cNvSpPr txBox="1"/>
          <p:nvPr/>
        </p:nvSpPr>
        <p:spPr>
          <a:xfrm>
            <a:off x="-29953" y="3852435"/>
            <a:ext cx="4265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TR.SPINOCEREBELL., CUNEOCEREBELLARIS – PROPRIORECEPTORS</a:t>
            </a:r>
          </a:p>
          <a:p>
            <a:r>
              <a:rPr lang="cs-CZ" sz="1200" dirty="0"/>
              <a:t>TR.BULBOCEREBELL. – EXTERORECEPTORS</a:t>
            </a:r>
          </a:p>
        </p:txBody>
      </p:sp>
      <p:sp>
        <p:nvSpPr>
          <p:cNvPr id="69" name="TextovéPole 68">
            <a:extLst>
              <a:ext uri="{FF2B5EF4-FFF2-40B4-BE49-F238E27FC236}">
                <a16:creationId xmlns:a16="http://schemas.microsoft.com/office/drawing/2014/main" id="{19D7E525-519C-4A94-8ECC-DF8B62857216}"/>
              </a:ext>
            </a:extLst>
          </p:cNvPr>
          <p:cNvSpPr txBox="1"/>
          <p:nvPr/>
        </p:nvSpPr>
        <p:spPr>
          <a:xfrm>
            <a:off x="1536892" y="5449337"/>
            <a:ext cx="1872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PLANNING OF MOVEMENT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C4A175DD-82DD-49D1-B028-58172C622EBB}"/>
              </a:ext>
            </a:extLst>
          </p:cNvPr>
          <p:cNvSpPr txBox="1"/>
          <p:nvPr/>
        </p:nvSpPr>
        <p:spPr>
          <a:xfrm>
            <a:off x="1342374" y="6329888"/>
            <a:ext cx="2131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TR.CORTICO-PONTO-CEREBELL.</a:t>
            </a:r>
          </a:p>
        </p:txBody>
      </p:sp>
      <p:cxnSp>
        <p:nvCxnSpPr>
          <p:cNvPr id="75" name="Spojnice: pravoúhlá 74">
            <a:extLst>
              <a:ext uri="{FF2B5EF4-FFF2-40B4-BE49-F238E27FC236}">
                <a16:creationId xmlns:a16="http://schemas.microsoft.com/office/drawing/2014/main" id="{B7C5CB0B-CA96-457B-92D9-363A1ADDB142}"/>
              </a:ext>
            </a:extLst>
          </p:cNvPr>
          <p:cNvCxnSpPr>
            <a:endCxn id="41" idx="3"/>
          </p:cNvCxnSpPr>
          <p:nvPr/>
        </p:nvCxnSpPr>
        <p:spPr>
          <a:xfrm rot="16200000" flipV="1">
            <a:off x="9353285" y="2660268"/>
            <a:ext cx="1512221" cy="9505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pojnice: pravoúhlá 76">
            <a:extLst>
              <a:ext uri="{FF2B5EF4-FFF2-40B4-BE49-F238E27FC236}">
                <a16:creationId xmlns:a16="http://schemas.microsoft.com/office/drawing/2014/main" id="{3F34BD07-3222-4654-9F73-B3A93515A9B2}"/>
              </a:ext>
            </a:extLst>
          </p:cNvPr>
          <p:cNvCxnSpPr>
            <a:stCxn id="36" idx="0"/>
          </p:cNvCxnSpPr>
          <p:nvPr/>
        </p:nvCxnSpPr>
        <p:spPr>
          <a:xfrm rot="5400000" flipH="1" flipV="1">
            <a:off x="9105933" y="2792324"/>
            <a:ext cx="379406" cy="2578033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pojnice: pravoúhlá 78">
            <a:extLst>
              <a:ext uri="{FF2B5EF4-FFF2-40B4-BE49-F238E27FC236}">
                <a16:creationId xmlns:a16="http://schemas.microsoft.com/office/drawing/2014/main" id="{41E152A9-9B4C-46E3-86C1-3028E5A78E09}"/>
              </a:ext>
            </a:extLst>
          </p:cNvPr>
          <p:cNvCxnSpPr>
            <a:cxnSpLocks/>
            <a:stCxn id="41" idx="0"/>
          </p:cNvCxnSpPr>
          <p:nvPr/>
        </p:nvCxnSpPr>
        <p:spPr>
          <a:xfrm rot="5400000" flipH="1" flipV="1">
            <a:off x="10216259" y="467823"/>
            <a:ext cx="214005" cy="323985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>
            <a:extLst>
              <a:ext uri="{FF2B5EF4-FFF2-40B4-BE49-F238E27FC236}">
                <a16:creationId xmlns:a16="http://schemas.microsoft.com/office/drawing/2014/main" id="{7BDFE56E-7DEF-4DF6-936C-E2E78FE5B568}"/>
              </a:ext>
            </a:extLst>
          </p:cNvPr>
          <p:cNvCxnSpPr>
            <a:cxnSpLocks/>
          </p:cNvCxnSpPr>
          <p:nvPr/>
        </p:nvCxnSpPr>
        <p:spPr>
          <a:xfrm>
            <a:off x="11943184" y="1980747"/>
            <a:ext cx="3" cy="4626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pojnice: pravoúhlá 88">
            <a:extLst>
              <a:ext uri="{FF2B5EF4-FFF2-40B4-BE49-F238E27FC236}">
                <a16:creationId xmlns:a16="http://schemas.microsoft.com/office/drawing/2014/main" id="{93687BDF-5B84-4215-94AA-632605C7B2B9}"/>
              </a:ext>
            </a:extLst>
          </p:cNvPr>
          <p:cNvCxnSpPr>
            <a:endCxn id="6" idx="2"/>
          </p:cNvCxnSpPr>
          <p:nvPr/>
        </p:nvCxnSpPr>
        <p:spPr>
          <a:xfrm rot="10800000">
            <a:off x="4568353" y="6363479"/>
            <a:ext cx="7374835" cy="2434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22093A46-C524-453A-918D-EEBBFB6180A7}"/>
              </a:ext>
            </a:extLst>
          </p:cNvPr>
          <p:cNvSpPr txBox="1"/>
          <p:nvPr/>
        </p:nvSpPr>
        <p:spPr>
          <a:xfrm>
            <a:off x="7747386" y="6249257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CONTROL CIRCUIT</a:t>
            </a:r>
          </a:p>
        </p:txBody>
      </p:sp>
    </p:spTree>
    <p:extLst>
      <p:ext uri="{BB962C8B-B14F-4D97-AF65-F5344CB8AC3E}">
        <p14:creationId xmlns:p14="http://schemas.microsoft.com/office/powerpoint/2010/main" val="30476236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349</Words>
  <Application>Microsoft Office PowerPoint</Application>
  <PresentationFormat>Širokoúhlá obrazovka</PresentationFormat>
  <Paragraphs>110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Kunstler Script</vt:lpstr>
      <vt:lpstr>Times New Roman</vt:lpstr>
      <vt:lpstr>Vladimir Script</vt:lpstr>
      <vt:lpstr>Motiv Office</vt:lpstr>
      <vt:lpstr>Prezentace aplikace PowerPoint</vt:lpstr>
      <vt:lpstr>CEREBELLUM DIENCEPHALON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CEREBELLUM DIENCEPHALON</dc:title>
  <dc:creator>Lucie Kubíčková</dc:creator>
  <cp:lastModifiedBy>Lucie</cp:lastModifiedBy>
  <cp:revision>26</cp:revision>
  <dcterms:created xsi:type="dcterms:W3CDTF">2021-04-15T19:05:51Z</dcterms:created>
  <dcterms:modified xsi:type="dcterms:W3CDTF">2023-04-04T11:03:06Z</dcterms:modified>
</cp:coreProperties>
</file>