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9" r:id="rId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2" autoAdjust="0"/>
    <p:restoredTop sz="94660"/>
  </p:normalViewPr>
  <p:slideViewPr>
    <p:cSldViewPr snapToGrid="0">
      <p:cViewPr varScale="1">
        <p:scale>
          <a:sx n="85" d="100"/>
          <a:sy n="85" d="100"/>
        </p:scale>
        <p:origin x="24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494AED-F632-488F-A1AE-052E7386D8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1CBA3DE-94D8-4D96-8DA2-2B382BB747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485ACD4-2F38-4192-8F94-E58CF43B39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01190-D261-4C46-9C57-1FE27BDC74A6}" type="datetimeFigureOut">
              <a:rPr lang="cs-CZ" smtClean="0"/>
              <a:t>28.02.2023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10C2C4B-BDC9-4E3C-9294-F74580939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558E574-F9E8-40B5-8B59-F08AC68C37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87CCF-169D-4117-942E-58B4434B26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7747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B86449-7349-4696-ACDE-880C9A25F8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8532334-D27F-4D57-9C87-F9E0AC24BE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04D81EC-EBB9-4C15-B98D-7A5ABD00E8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01190-D261-4C46-9C57-1FE27BDC74A6}" type="datetimeFigureOut">
              <a:rPr lang="cs-CZ" smtClean="0"/>
              <a:t>28.02.2023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AE6A9E3-3E27-4811-AB20-5932C824D4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C795692-525F-46C3-BD1E-9E9D8FE835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87CCF-169D-4117-942E-58B4434B26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5943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EEBEC3E3-D8D9-4440-B427-43EF8879D80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82147C5-15C8-40E8-A681-2F2897568A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C8D8B0C-F392-4780-AE98-AA01335FE6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01190-D261-4C46-9C57-1FE27BDC74A6}" type="datetimeFigureOut">
              <a:rPr lang="cs-CZ" smtClean="0"/>
              <a:t>28.02.2023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2BE0553-293D-404F-8E5A-558CD1AFB0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7F0248C-4910-4AF1-AA5D-34B6008130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87CCF-169D-4117-942E-58B4434B26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4686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0B01E4-7AC7-4C7E-AD2F-AD889521EE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AF42256-3D27-4639-ACED-3C6D5E9C59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6525197-BFFF-4105-B266-188B423056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01190-D261-4C46-9C57-1FE27BDC74A6}" type="datetimeFigureOut">
              <a:rPr lang="cs-CZ" smtClean="0"/>
              <a:t>28.02.2023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29DDFA1-9C08-4D3A-AFF4-E8C088F70B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28DC5A9-45B4-4BDC-9506-9B800ACD05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87CCF-169D-4117-942E-58B4434B26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2687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0526F8-88DB-456F-BD8F-C5DDF611E3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E1F4467-90E5-4F3D-9297-5727BCFB6F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33FD6A4-19FA-423C-BF16-B1BC7CCCCC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01190-D261-4C46-9C57-1FE27BDC74A6}" type="datetimeFigureOut">
              <a:rPr lang="cs-CZ" smtClean="0"/>
              <a:t>28.02.2023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424F921-3473-4F4C-8680-5101A4C721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9E15BC0-A4D0-4687-9A60-2E43F2677E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87CCF-169D-4117-942E-58B4434B26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2134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52FFCC7-7EB1-4C0B-8402-9E78C5E2EE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CA2329B-0672-4C5E-8700-BC9E81339F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E3404BA-924A-494E-BD71-D002183436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DFF57ED-55D5-4CE9-B308-DF61A0AD03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01190-D261-4C46-9C57-1FE27BDC74A6}" type="datetimeFigureOut">
              <a:rPr lang="cs-CZ" smtClean="0"/>
              <a:t>28.02.2023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287378B-C205-46CF-91A0-3AAA149D18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A618527-61F1-4303-9B3A-6A248F061E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87CCF-169D-4117-942E-58B4434B26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5855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7EFC4A-AD7D-43B4-9CA1-6375D0E06D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7335BA6-0981-4A8E-ACD0-2F60E5F4EB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44FCA56-5E63-49FA-B60E-77AB789842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BEE536D3-D2D7-4DF0-8383-BB00456044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F47159A9-54C1-4857-90EA-35B55E5B825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87ED441F-9FC9-4A54-BAAA-3F4AC44E54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01190-D261-4C46-9C57-1FE27BDC74A6}" type="datetimeFigureOut">
              <a:rPr lang="cs-CZ" smtClean="0"/>
              <a:t>28.02.2023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FE8D661C-387F-427A-B7F0-03EEC0EC04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D3EBA40E-7D8E-4803-B05D-103CAEEF94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87CCF-169D-4117-942E-58B4434B26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5640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CC3CE5-4ACB-494A-B871-B8C59F545C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5F06F62B-65C2-455A-99BF-9E2BB3A655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01190-D261-4C46-9C57-1FE27BDC74A6}" type="datetimeFigureOut">
              <a:rPr lang="cs-CZ" smtClean="0"/>
              <a:t>28.02.2023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5B4721DC-794A-41DC-9386-C632AFC7CB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4873197-B2B1-4690-8470-DDADA6CD9F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87CCF-169D-4117-942E-58B4434B26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9128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5399EAE5-075A-432B-B258-621B3CA3DB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01190-D261-4C46-9C57-1FE27BDC74A6}" type="datetimeFigureOut">
              <a:rPr lang="cs-CZ" smtClean="0"/>
              <a:t>28.02.2023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67D2CB6F-6AC4-48DA-A6FA-42E0B57EE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C012D958-B69B-4FE1-B418-6942550E04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87CCF-169D-4117-942E-58B4434B26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9008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E04553-E53A-42DD-AE87-62397A15CF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0CEFEE1-0672-4CC2-A6CF-3C7B967FCA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80BDD9F-6EE2-4C2C-86EE-D308F3DAC5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95CAC0A-9E14-4E1B-BB01-8E515E1B5F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01190-D261-4C46-9C57-1FE27BDC74A6}" type="datetimeFigureOut">
              <a:rPr lang="cs-CZ" smtClean="0"/>
              <a:t>28.02.2023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D972864-19C0-4809-830D-9884690A4F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E9F91DA-67B1-4A7D-9B79-CFAAFA9CD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87CCF-169D-4117-942E-58B4434B26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070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E4A868-8C77-4AD8-98C1-98D79BD0D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E4939C29-6D56-4C0F-9172-A66E5571A8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B205D3E5-8E50-4F22-B095-BA13566DCF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870E4F0-5C66-4BDA-8FBF-4DDB2772FD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01190-D261-4C46-9C57-1FE27BDC74A6}" type="datetimeFigureOut">
              <a:rPr lang="cs-CZ" smtClean="0"/>
              <a:t>28.02.2023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7FB4E97-5329-4DCF-B70C-920F2A99F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5872D33-7EFC-4EDD-908D-BCC81E8D4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87CCF-169D-4117-942E-58B4434B26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2510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9BB48F8E-597E-45AD-97CD-406BCC1F61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E1F8817-EB01-454E-A2A7-90D617A5DA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A110A81-0B33-4470-89B2-2E133C5515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C01190-D261-4C46-9C57-1FE27BDC74A6}" type="datetimeFigureOut">
              <a:rPr lang="cs-CZ" smtClean="0"/>
              <a:t>28.02.2023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F21086D-8448-4F14-A154-1F03BA55E9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A8BCB07-91AB-4394-AA2C-B47CB23823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687CCF-169D-4117-942E-58B4434B26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5655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B5988D-5DF7-4B78-8600-D1BD3CD6962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Proudění krve v žilách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5B36167-BD2B-4C4C-B3B2-26F5DDEE4F0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Praktikum 16</a:t>
            </a:r>
          </a:p>
        </p:txBody>
      </p:sp>
    </p:spTree>
    <p:extLst>
      <p:ext uri="{BB962C8B-B14F-4D97-AF65-F5344CB8AC3E}">
        <p14:creationId xmlns:p14="http://schemas.microsoft.com/office/powerpoint/2010/main" val="30838646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Fyziologický ústav, Lékařská fakulta Masarykovy univerzity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491394"/>
            <a:ext cx="10753200" cy="451576"/>
          </a:xfrm>
        </p:spPr>
        <p:txBody>
          <a:bodyPr>
            <a:normAutofit fontScale="90000"/>
          </a:bodyPr>
          <a:lstStyle/>
          <a:p>
            <a:r>
              <a:rPr lang="cs-CZ" dirty="0"/>
              <a:t>Žilní návrat a mechanismy žilního návratu</a:t>
            </a:r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0849" y="1448808"/>
            <a:ext cx="4602088" cy="4136127"/>
          </a:xfrm>
          <a:prstGeom prst="rect">
            <a:avLst/>
          </a:prstGeom>
        </p:spPr>
      </p:pic>
      <p:sp>
        <p:nvSpPr>
          <p:cNvPr id="13" name="Zástupný symbol pro obsah 4"/>
          <p:cNvSpPr>
            <a:spLocks noGrp="1"/>
          </p:cNvSpPr>
          <p:nvPr>
            <p:ph idx="1"/>
          </p:nvPr>
        </p:nvSpPr>
        <p:spPr>
          <a:xfrm>
            <a:off x="436964" y="1135063"/>
            <a:ext cx="6527362" cy="5243966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</a:pPr>
            <a:r>
              <a:rPr lang="cs-CZ" dirty="0"/>
              <a:t>žilní návrat je návrat krve do pravého srdce</a:t>
            </a:r>
          </a:p>
          <a:p>
            <a:pPr>
              <a:lnSpc>
                <a:spcPct val="100000"/>
              </a:lnSpc>
            </a:pPr>
            <a:r>
              <a:rPr lang="cs-CZ" dirty="0"/>
              <a:t>mechanismy: </a:t>
            </a:r>
          </a:p>
          <a:p>
            <a:pPr lvl="1"/>
            <a:r>
              <a:rPr lang="cs-CZ" dirty="0"/>
              <a:t>žilní chlopně a svalová pumpa</a:t>
            </a:r>
          </a:p>
          <a:p>
            <a:pPr lvl="1"/>
            <a:r>
              <a:rPr lang="cs-CZ" dirty="0"/>
              <a:t>podtlak v hrudníku při nádechu (a přetlak v břišní dutině)</a:t>
            </a:r>
          </a:p>
          <a:p>
            <a:pPr lvl="1"/>
            <a:r>
              <a:rPr lang="cs-CZ" dirty="0"/>
              <a:t>sací síla systoly – systola komor změní tvar pravé síně (vtáhnutí trojcípé chlopně do komory), síň zvětší svůj objem a nasaje krev</a:t>
            </a:r>
          </a:p>
          <a:p>
            <a:pPr lvl="1"/>
            <a:r>
              <a:rPr lang="cs-CZ" dirty="0"/>
              <a:t>síla zezadu (vis a </a:t>
            </a:r>
            <a:r>
              <a:rPr lang="cs-CZ" dirty="0" err="1"/>
              <a:t>tergo</a:t>
            </a:r>
            <a:r>
              <a:rPr lang="cs-CZ" dirty="0"/>
              <a:t>): tlak, co zbyl ze středního TK (z energie udělené </a:t>
            </a:r>
            <a:r>
              <a:rPr lang="cs-CZ" dirty="0" err="1"/>
              <a:t>kontinualitě</a:t>
            </a:r>
            <a:r>
              <a:rPr lang="cs-CZ" dirty="0"/>
              <a:t> proudění krve v okamžiku vypuzení systolického objemu srdečního do krevního řečiště) </a:t>
            </a:r>
          </a:p>
          <a:p>
            <a:pPr>
              <a:lnSpc>
                <a:spcPct val="100000"/>
              </a:lnSpc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500256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102</Words>
  <Application>Microsoft Office PowerPoint</Application>
  <PresentationFormat>Širokoúhlá obrazovka</PresentationFormat>
  <Paragraphs>11</Paragraphs>
  <Slides>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Motiv Office</vt:lpstr>
      <vt:lpstr>Proudění krve v žilách</vt:lpstr>
      <vt:lpstr>Žilní návrat a mechanismy žilního návratu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Proudění krve v žilách</dc:title>
  <dc:creator>Zuzana Nováková</dc:creator>
  <cp:lastModifiedBy>Zuzana Nováková</cp:lastModifiedBy>
  <cp:revision>1</cp:revision>
  <dcterms:created xsi:type="dcterms:W3CDTF">2023-02-28T06:25:58Z</dcterms:created>
  <dcterms:modified xsi:type="dcterms:W3CDTF">2023-02-28T06:26:07Z</dcterms:modified>
</cp:coreProperties>
</file>