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  <p:sldMasterId id="2147483888" r:id="rId2"/>
  </p:sldMasterIdLst>
  <p:sldIdLst>
    <p:sldId id="284" r:id="rId3"/>
    <p:sldId id="274" r:id="rId4"/>
    <p:sldId id="277" r:id="rId5"/>
    <p:sldId id="282" r:id="rId6"/>
    <p:sldId id="275" r:id="rId7"/>
    <p:sldId id="287" r:id="rId8"/>
    <p:sldId id="276" r:id="rId9"/>
    <p:sldId id="286" r:id="rId10"/>
    <p:sldId id="278" r:id="rId11"/>
    <p:sldId id="281" r:id="rId12"/>
    <p:sldId id="285" r:id="rId13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D47D39AB-F788-4078-9485-54B17FC3B9C0}">
          <p14:sldIdLst>
            <p14:sldId id="284"/>
            <p14:sldId id="274"/>
            <p14:sldId id="277"/>
            <p14:sldId id="282"/>
            <p14:sldId id="275"/>
            <p14:sldId id="287"/>
            <p14:sldId id="276"/>
            <p14:sldId id="286"/>
            <p14:sldId id="278"/>
            <p14:sldId id="281"/>
            <p14:sldId id="285"/>
          </p14:sldIdLst>
        </p14:section>
        <p14:section name="Oddíl bez názvu" id="{4C4EE6EC-136A-48D9-B5B4-62BB79B21A51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C8C8"/>
    <a:srgbClr val="009900"/>
    <a:srgbClr val="336699"/>
    <a:srgbClr val="FD605C"/>
    <a:srgbClr val="0099CC"/>
    <a:srgbClr val="000000"/>
    <a:srgbClr val="4D4D4D"/>
    <a:srgbClr val="A50021"/>
    <a:srgbClr val="F1AD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92" autoAdjust="0"/>
    <p:restoredTop sz="94660"/>
  </p:normalViewPr>
  <p:slideViewPr>
    <p:cSldViewPr showGuides="1">
      <p:cViewPr>
        <p:scale>
          <a:sx n="75" d="100"/>
          <a:sy n="75" d="100"/>
        </p:scale>
        <p:origin x="-1644" y="-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00E6-07F2-4982-A1E7-F3550F11D6A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9588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03934-BF7F-4356-924B-0AB5391C2A4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550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BB334-6DDE-4CC9-8F58-AA864A66AB0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8528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8091" y="3085765"/>
            <a:ext cx="8240108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2" y="990600"/>
            <a:ext cx="7989752" cy="1504844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2" y="2495444"/>
            <a:ext cx="7989752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3EA00E6-07F2-4982-A1E7-F3550F11D6A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15285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228003"/>
            <a:ext cx="7989752" cy="363079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F718-CFB5-4C08-A8F7-E7F14C25315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12654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52646" y="5141973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36573"/>
            <a:ext cx="7989751" cy="1504844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3" y="4541417"/>
            <a:ext cx="798975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8E8173B-4FCB-4E0F-A379-46EC132F4A3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07198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2" y="2228002"/>
            <a:ext cx="3899527" cy="363304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2" y="2228003"/>
            <a:ext cx="3907662" cy="363304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57C1C-BDFF-4564-96F1-B70AAC08954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13937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28003"/>
            <a:ext cx="3593500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2" y="2926051"/>
            <a:ext cx="3899527" cy="2934999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69308" y="2228003"/>
            <a:ext cx="3601635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926051"/>
            <a:ext cx="3907662" cy="2934999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08CCA-B849-458C-8680-8E1A143A288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76603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148CC-9975-4543-89B9-B3F72A21B4D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1715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F26B5-27E9-45B2-B8EB-ABBE8B8D353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35318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52646" y="5141973"/>
            <a:ext cx="8238707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352" y="5262296"/>
            <a:ext cx="353662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399" y="601200"/>
            <a:ext cx="824040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7" y="5262295"/>
            <a:ext cx="426532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8CAC6C9-B391-458F-9B3F-1778D934A7F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7045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F718-CFB5-4C08-A8F7-E7F14C25315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9607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4693389"/>
            <a:ext cx="7989752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8093" y="599725"/>
            <a:ext cx="8238706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6"/>
            <a:ext cx="7989752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75DFE-D99D-4918-BA6E-3BB491EE47B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7490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03934-BF7F-4356-924B-0AB5391C2A4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45077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00" y="599725"/>
            <a:ext cx="2057399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75725"/>
            <a:ext cx="1503123" cy="5183073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2" y="675725"/>
            <a:ext cx="5922209" cy="5183073"/>
          </a:xfrm>
        </p:spPr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55" y="5956136"/>
            <a:ext cx="947672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5922209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9DBB334-6DDE-4CC9-8F58-AA864A66AB0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4298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8173B-4FCB-4E0F-A379-46EC132F4A3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020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57C1C-BDFF-4564-96F1-B70AAC08954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6300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08CCA-B849-458C-8680-8E1A143A288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773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148CC-9975-4543-89B9-B3F72A21B4D0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20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F26B5-27E9-45B2-B8EB-ABBE8B8D353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531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AC6C9-B391-458F-9B3F-1778D934A7F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5692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75DFE-D99D-4918-BA6E-3BB491EE47B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5180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3F718-CFB5-4C08-A8F7-E7F14C25315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8388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687474"/>
            <a:ext cx="7989752" cy="10833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228003"/>
            <a:ext cx="7989752" cy="3630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8953F718-CFB5-4C08-A8F7-E7F14C253150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Rectangle 8"/>
          <p:cNvSpPr/>
          <p:nvPr/>
        </p:nvSpPr>
        <p:spPr>
          <a:xfrm>
            <a:off x="448091" y="441325"/>
            <a:ext cx="2719909" cy="1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5976001" y="441325"/>
            <a:ext cx="2710800" cy="10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216601" y="441325"/>
            <a:ext cx="2710800" cy="10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4635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Oscilometrické měření</a:t>
            </a:r>
            <a:endParaRPr lang="en-US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50628" y="3845505"/>
            <a:ext cx="6858000" cy="618523"/>
          </a:xfrm>
        </p:spPr>
        <p:txBody>
          <a:bodyPr/>
          <a:lstStyle/>
          <a:p>
            <a:r>
              <a:rPr lang="cs-CZ" dirty="0" err="1" smtClean="0"/>
              <a:t>Demostrace</a:t>
            </a:r>
            <a:r>
              <a:rPr lang="cs-CZ" dirty="0" smtClean="0"/>
              <a:t> VL  jaro </a:t>
            </a:r>
            <a:r>
              <a:rPr lang="cs-CZ" dirty="0" smtClean="0"/>
              <a:t>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26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Efekt kouření</a:t>
            </a:r>
            <a:endParaRPr lang="en-US" dirty="0"/>
          </a:p>
        </p:txBody>
      </p:sp>
      <p:pic>
        <p:nvPicPr>
          <p:cNvPr id="4" name="Temperature, heart rate and blood pressure while smoking a cigarett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250" y="1268413"/>
            <a:ext cx="8191500" cy="4608512"/>
          </a:xfrm>
        </p:spPr>
      </p:pic>
      <p:sp>
        <p:nvSpPr>
          <p:cNvPr id="5" name="Obdélník 4"/>
          <p:cNvSpPr/>
          <p:nvPr/>
        </p:nvSpPr>
        <p:spPr>
          <a:xfrm>
            <a:off x="323528" y="6134575"/>
            <a:ext cx="9630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https://www.youtube.com/watch?v=J5vPJPfNH3k&amp;index=3&amp;list=PLWnTQ-kqjDMVXPojn6rXMo9Ov268nGPas</a:t>
            </a:r>
          </a:p>
        </p:txBody>
      </p:sp>
    </p:spTree>
    <p:extLst>
      <p:ext uri="{BB962C8B-B14F-4D97-AF65-F5344CB8AC3E}">
        <p14:creationId xmlns:p14="http://schemas.microsoft.com/office/powerpoint/2010/main" val="299949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Faktory ovlivňující tlak </a:t>
            </a:r>
            <a:endParaRPr lang="en-US" dirty="0"/>
          </a:p>
        </p:txBody>
      </p:sp>
      <p:pic>
        <p:nvPicPr>
          <p:cNvPr id="1026" name="Picture 2" descr="Výsledek obrázku pro wrong using of cuffs blood pressur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640" y="1484784"/>
            <a:ext cx="7344816" cy="426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2739965"/>
              </p:ext>
            </p:extLst>
          </p:nvPr>
        </p:nvGraphicFramePr>
        <p:xfrm>
          <a:off x="755575" y="2037432"/>
          <a:ext cx="7488834" cy="46319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6278"/>
                <a:gridCol w="2496278"/>
                <a:gridCol w="2496278"/>
              </a:tblGrid>
              <a:tr h="139040"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Podhodnocení</a:t>
                      </a:r>
                      <a:r>
                        <a:rPr lang="cs-CZ" sz="1400" baseline="0" dirty="0" smtClean="0"/>
                        <a:t> </a:t>
                      </a:r>
                      <a:r>
                        <a:rPr lang="cs-CZ" sz="1400" baseline="0" dirty="0" err="1" smtClean="0"/>
                        <a:t>mmHg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Nadhodnocení</a:t>
                      </a:r>
                    </a:p>
                    <a:p>
                      <a:r>
                        <a:rPr lang="cs-CZ" sz="1400" dirty="0" err="1" smtClean="0"/>
                        <a:t>mmHg</a:t>
                      </a:r>
                      <a:endParaRPr lang="en-US" sz="1400" dirty="0"/>
                    </a:p>
                  </a:txBody>
                  <a:tcPr/>
                </a:tc>
              </a:tr>
              <a:tr h="78636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Příliš</a:t>
                      </a:r>
                      <a:r>
                        <a:rPr lang="cs-CZ" sz="1400" baseline="0" dirty="0" smtClean="0"/>
                        <a:t> malá manžeta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10-30mmHg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cs-CZ" sz="1400" dirty="0" smtClean="0"/>
                    </a:p>
                    <a:p>
                      <a:endParaRPr lang="cs-CZ" sz="1400" dirty="0" smtClean="0"/>
                    </a:p>
                    <a:p>
                      <a:endParaRPr lang="cs-CZ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Manžeta přes oblečení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10-20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Překřížené nohy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5-8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mluvení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10-15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Plný močový měchýř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10-15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Bolest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10-30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Ruka pod</a:t>
                      </a:r>
                      <a:r>
                        <a:rPr lang="cs-CZ" sz="1400" baseline="0" dirty="0" smtClean="0"/>
                        <a:t> úrovní srdce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1,8 na 1cm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1,8 na 1cm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Ruka nad úrovní srdce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10-20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Příliš</a:t>
                      </a:r>
                      <a:r>
                        <a:rPr lang="cs-CZ" sz="1400" baseline="0" dirty="0" smtClean="0"/>
                        <a:t> volná manžeta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5652120" y="6566657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American</a:t>
            </a:r>
            <a:r>
              <a:rPr lang="cs-CZ" dirty="0" smtClean="0"/>
              <a:t> </a:t>
            </a:r>
            <a:r>
              <a:rPr lang="cs-CZ" dirty="0" err="1" smtClean="0"/>
              <a:t>Diagnostic</a:t>
            </a:r>
            <a:r>
              <a:rPr lang="cs-CZ" dirty="0" smtClean="0"/>
              <a:t> </a:t>
            </a:r>
            <a:r>
              <a:rPr lang="cs-CZ" dirty="0" err="1" smtClean="0"/>
              <a:t>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99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1154113" y="3036888"/>
            <a:ext cx="7989887" cy="1504950"/>
          </a:xfrm>
        </p:spPr>
        <p:txBody>
          <a:bodyPr/>
          <a:lstStyle/>
          <a:p>
            <a:r>
              <a:rPr lang="cs-CZ" dirty="0" smtClean="0"/>
              <a:t>Oscilometrická metoda 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871513"/>
            <a:ext cx="2987675" cy="435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915988"/>
            <a:ext cx="2959100" cy="436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821" y="915988"/>
            <a:ext cx="2987675" cy="435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37769" y="1451769"/>
            <a:ext cx="1668462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bdélník 7"/>
          <p:cNvSpPr/>
          <p:nvPr/>
        </p:nvSpPr>
        <p:spPr>
          <a:xfrm>
            <a:off x="1403648" y="3374378"/>
            <a:ext cx="376600" cy="277219"/>
          </a:xfrm>
          <a:prstGeom prst="rect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6" t="55824" r="36443" b="37566"/>
          <a:stretch/>
        </p:blipFill>
        <p:spPr bwMode="auto">
          <a:xfrm>
            <a:off x="2339752" y="2780928"/>
            <a:ext cx="1211199" cy="807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bdélník 21"/>
          <p:cNvSpPr/>
          <p:nvPr/>
        </p:nvSpPr>
        <p:spPr>
          <a:xfrm>
            <a:off x="2394922" y="3090492"/>
            <a:ext cx="974265" cy="417090"/>
          </a:xfrm>
          <a:prstGeom prst="rect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70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scillometric blood pressure measurement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150" y="764951"/>
            <a:ext cx="8959850" cy="5040313"/>
          </a:xfrm>
        </p:spPr>
      </p:pic>
      <p:sp>
        <p:nvSpPr>
          <p:cNvPr id="5" name="Obdélník 4"/>
          <p:cNvSpPr/>
          <p:nvPr/>
        </p:nvSpPr>
        <p:spPr>
          <a:xfrm>
            <a:off x="585312" y="6488668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http://biosignals.berndporr.me.uk/doku.php?id=nonelec:pressure</a:t>
            </a:r>
          </a:p>
        </p:txBody>
      </p:sp>
    </p:spTree>
    <p:extLst>
      <p:ext uri="{BB962C8B-B14F-4D97-AF65-F5344CB8AC3E}">
        <p14:creationId xmlns:p14="http://schemas.microsoft.com/office/powerpoint/2010/main" val="29383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2449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Výhody vs. nevýhody</a:t>
            </a:r>
            <a:endParaRPr lang="en-US" dirty="0"/>
          </a:p>
        </p:txBody>
      </p:sp>
      <p:sp>
        <p:nvSpPr>
          <p:cNvPr id="4" name="Text Box 7"/>
          <p:cNvSpPr txBox="1">
            <a:spLocks noGrp="1" noChangeArrowheads="1"/>
          </p:cNvSpPr>
          <p:nvPr>
            <p:ph idx="1"/>
          </p:nvPr>
        </p:nvSpPr>
        <p:spPr bwMode="auto">
          <a:xfrm>
            <a:off x="581192" y="2175305"/>
            <a:ext cx="8167272" cy="4690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sz="2800" b="1" i="1" dirty="0">
                <a:solidFill>
                  <a:schemeClr val="tx1"/>
                </a:solidFill>
                <a:effectLst/>
              </a:rPr>
              <a:t>Výhody:</a:t>
            </a:r>
            <a:r>
              <a:rPr lang="cs-CZ" sz="2800" dirty="0">
                <a:solidFill>
                  <a:schemeClr val="tx1"/>
                </a:solidFill>
                <a:effectLst/>
              </a:rPr>
              <a:t> </a:t>
            </a:r>
          </a:p>
          <a:p>
            <a:pPr lvl="1"/>
            <a:r>
              <a:rPr lang="cs-CZ" sz="1400" dirty="0" smtClean="0">
                <a:solidFill>
                  <a:schemeClr val="tx1"/>
                </a:solidFill>
                <a:effectLst/>
              </a:rPr>
              <a:t>snadná </a:t>
            </a:r>
            <a:r>
              <a:rPr lang="cs-CZ" sz="1400" dirty="0">
                <a:solidFill>
                  <a:schemeClr val="tx1"/>
                </a:solidFill>
                <a:effectLst/>
              </a:rPr>
              <a:t>manipulace s manžetou</a:t>
            </a:r>
          </a:p>
          <a:p>
            <a:pPr lvl="1"/>
            <a:r>
              <a:rPr lang="cs-CZ" sz="1400" dirty="0">
                <a:solidFill>
                  <a:schemeClr val="tx1"/>
                </a:solidFill>
                <a:effectLst/>
              </a:rPr>
              <a:t> méně náchylné na vnější hluk (kromě mechanických vibrací</a:t>
            </a:r>
            <a:r>
              <a:rPr lang="cs-CZ" sz="1400" dirty="0" smtClean="0">
                <a:solidFill>
                  <a:schemeClr val="tx1"/>
                </a:solidFill>
                <a:effectLst/>
              </a:rPr>
              <a:t>)</a:t>
            </a:r>
            <a:endParaRPr lang="cs-CZ" sz="1400" dirty="0">
              <a:solidFill>
                <a:schemeClr val="tx1"/>
              </a:solidFill>
              <a:effectLst/>
            </a:endParaRPr>
          </a:p>
          <a:p>
            <a:r>
              <a:rPr lang="cs-CZ" sz="2800" b="1" i="1" dirty="0">
                <a:solidFill>
                  <a:schemeClr val="tx1"/>
                </a:solidFill>
                <a:effectLst/>
              </a:rPr>
              <a:t>Nevýhody: </a:t>
            </a:r>
          </a:p>
          <a:p>
            <a:pPr lvl="1"/>
            <a:r>
              <a:rPr lang="cs-CZ" sz="2000" dirty="0">
                <a:solidFill>
                  <a:schemeClr val="tx1"/>
                </a:solidFill>
                <a:effectLst/>
              </a:rPr>
              <a:t> Nepřesné měření</a:t>
            </a:r>
          </a:p>
          <a:p>
            <a:pPr lvl="2"/>
            <a:r>
              <a:rPr lang="cs-CZ" sz="1800" dirty="0">
                <a:solidFill>
                  <a:schemeClr val="tx1"/>
                </a:solidFill>
                <a:effectLst/>
              </a:rPr>
              <a:t>u pacientů s:</a:t>
            </a:r>
          </a:p>
          <a:p>
            <a:pPr lvl="3">
              <a:buFontTx/>
              <a:buChar char="•"/>
            </a:pPr>
            <a:r>
              <a:rPr lang="cs-CZ" sz="1800" dirty="0">
                <a:solidFill>
                  <a:schemeClr val="tx1"/>
                </a:solidFill>
                <a:effectLst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</a:rPr>
              <a:t>Stenotickými</a:t>
            </a:r>
            <a:r>
              <a:rPr lang="cs-CZ" sz="1800" dirty="0" smtClean="0">
                <a:solidFill>
                  <a:schemeClr val="tx1"/>
                </a:solidFill>
                <a:effectLst/>
              </a:rPr>
              <a:t> </a:t>
            </a:r>
            <a:r>
              <a:rPr lang="cs-CZ" sz="1800" dirty="0">
                <a:solidFill>
                  <a:schemeClr val="tx1"/>
                </a:solidFill>
                <a:effectLst/>
              </a:rPr>
              <a:t>tepnami</a:t>
            </a:r>
          </a:p>
          <a:p>
            <a:pPr lvl="3">
              <a:buFontTx/>
              <a:buChar char="•"/>
            </a:pPr>
            <a:r>
              <a:rPr lang="cs-CZ" sz="1800" dirty="0">
                <a:solidFill>
                  <a:schemeClr val="tx1"/>
                </a:solidFill>
                <a:effectLst/>
              </a:rPr>
              <a:t> Arytmiemi</a:t>
            </a:r>
          </a:p>
          <a:p>
            <a:pPr lvl="3">
              <a:buFontTx/>
              <a:buChar char="•"/>
            </a:pPr>
            <a:r>
              <a:rPr lang="cs-CZ" sz="1800" dirty="0">
                <a:solidFill>
                  <a:schemeClr val="tx1"/>
                </a:solidFill>
                <a:effectLst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</a:rPr>
              <a:t>Preeklampsii</a:t>
            </a:r>
            <a:endParaRPr lang="cs-CZ" sz="1800" dirty="0">
              <a:solidFill>
                <a:schemeClr val="tx1"/>
              </a:solidFill>
              <a:effectLst/>
            </a:endParaRPr>
          </a:p>
          <a:p>
            <a:pPr lvl="3">
              <a:buFontTx/>
              <a:buChar char="•"/>
            </a:pPr>
            <a:r>
              <a:rPr lang="cs-CZ" sz="1800" dirty="0">
                <a:solidFill>
                  <a:schemeClr val="tx1"/>
                </a:solidFill>
                <a:effectLst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</a:rPr>
              <a:t>Pulsus</a:t>
            </a:r>
            <a:r>
              <a:rPr lang="cs-CZ" sz="1800" dirty="0">
                <a:solidFill>
                  <a:schemeClr val="tx1"/>
                </a:solidFill>
                <a:effectLst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</a:rPr>
              <a:t>paradoxus</a:t>
            </a:r>
            <a:endParaRPr lang="cs-CZ" sz="1800" dirty="0">
              <a:solidFill>
                <a:schemeClr val="tx1"/>
              </a:solidFill>
              <a:effectLst/>
            </a:endParaRPr>
          </a:p>
          <a:p>
            <a:pPr lvl="3">
              <a:buFontTx/>
              <a:buChar char="•"/>
            </a:pPr>
            <a:r>
              <a:rPr lang="cs-CZ" sz="1800" dirty="0">
                <a:solidFill>
                  <a:schemeClr val="tx1"/>
                </a:solidFill>
                <a:effectLst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</a:rPr>
              <a:t>Pulsus</a:t>
            </a:r>
            <a:r>
              <a:rPr lang="cs-CZ" sz="1800" dirty="0">
                <a:solidFill>
                  <a:schemeClr val="tx1"/>
                </a:solidFill>
                <a:effectLst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</a:rPr>
              <a:t>alternans</a:t>
            </a:r>
            <a:endParaRPr lang="cs-CZ" sz="180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5697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Princip měření</a:t>
            </a:r>
            <a:endParaRPr lang="en-US" dirty="0"/>
          </a:p>
        </p:txBody>
      </p:sp>
      <p:cxnSp>
        <p:nvCxnSpPr>
          <p:cNvPr id="73" name="Přímá spojnice 72"/>
          <p:cNvCxnSpPr/>
          <p:nvPr/>
        </p:nvCxnSpPr>
        <p:spPr>
          <a:xfrm>
            <a:off x="4081124" y="2564904"/>
            <a:ext cx="0" cy="3456224"/>
          </a:xfrm>
          <a:prstGeom prst="line">
            <a:avLst/>
          </a:prstGeom>
          <a:ln w="38100">
            <a:solidFill>
              <a:srgbClr val="FD605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8" name="Skupina 117"/>
          <p:cNvGrpSpPr/>
          <p:nvPr/>
        </p:nvGrpSpPr>
        <p:grpSpPr>
          <a:xfrm>
            <a:off x="932367" y="445866"/>
            <a:ext cx="7888105" cy="3703214"/>
            <a:chOff x="500319" y="445866"/>
            <a:chExt cx="7888105" cy="3703214"/>
          </a:xfrm>
        </p:grpSpPr>
        <p:grpSp>
          <p:nvGrpSpPr>
            <p:cNvPr id="117" name="Skupina 116"/>
            <p:cNvGrpSpPr/>
            <p:nvPr/>
          </p:nvGrpSpPr>
          <p:grpSpPr>
            <a:xfrm>
              <a:off x="1521303" y="2060848"/>
              <a:ext cx="6867121" cy="2088232"/>
              <a:chOff x="1521303" y="2348880"/>
              <a:chExt cx="6867121" cy="2088232"/>
            </a:xfrm>
          </p:grpSpPr>
          <p:cxnSp>
            <p:nvCxnSpPr>
              <p:cNvPr id="29" name="Přímá spojnice 28"/>
              <p:cNvCxnSpPr/>
              <p:nvPr/>
            </p:nvCxnSpPr>
            <p:spPr>
              <a:xfrm>
                <a:off x="1547664" y="2348880"/>
                <a:ext cx="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Přímá spojnice 31"/>
              <p:cNvCxnSpPr/>
              <p:nvPr/>
            </p:nvCxnSpPr>
            <p:spPr>
              <a:xfrm>
                <a:off x="1521303" y="2348880"/>
                <a:ext cx="458409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Přímá spojnice 33"/>
              <p:cNvCxnSpPr/>
              <p:nvPr/>
            </p:nvCxnSpPr>
            <p:spPr>
              <a:xfrm>
                <a:off x="1979712" y="2492896"/>
                <a:ext cx="458409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Přímá spojnice 34"/>
              <p:cNvCxnSpPr/>
              <p:nvPr/>
            </p:nvCxnSpPr>
            <p:spPr>
              <a:xfrm>
                <a:off x="2434723" y="2636912"/>
                <a:ext cx="458409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Přímá spojnice 35"/>
              <p:cNvCxnSpPr/>
              <p:nvPr/>
            </p:nvCxnSpPr>
            <p:spPr>
              <a:xfrm>
                <a:off x="2889455" y="2708920"/>
                <a:ext cx="458409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Přímá spojnice 36"/>
              <p:cNvCxnSpPr/>
              <p:nvPr/>
            </p:nvCxnSpPr>
            <p:spPr>
              <a:xfrm>
                <a:off x="3347864" y="2852936"/>
                <a:ext cx="458409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Přímá spojnice 37"/>
              <p:cNvCxnSpPr/>
              <p:nvPr/>
            </p:nvCxnSpPr>
            <p:spPr>
              <a:xfrm>
                <a:off x="3806273" y="2996952"/>
                <a:ext cx="458409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Přímá spojnice 38"/>
              <p:cNvCxnSpPr/>
              <p:nvPr/>
            </p:nvCxnSpPr>
            <p:spPr>
              <a:xfrm>
                <a:off x="4264682" y="3068960"/>
                <a:ext cx="458409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Přímá spojnice 39"/>
              <p:cNvCxnSpPr/>
              <p:nvPr/>
            </p:nvCxnSpPr>
            <p:spPr>
              <a:xfrm>
                <a:off x="4722954" y="3221360"/>
                <a:ext cx="458409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Přímá spojnice 40"/>
              <p:cNvCxnSpPr/>
              <p:nvPr/>
            </p:nvCxnSpPr>
            <p:spPr>
              <a:xfrm>
                <a:off x="5180325" y="3375679"/>
                <a:ext cx="458409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Přímá spojnice 41"/>
              <p:cNvCxnSpPr/>
              <p:nvPr/>
            </p:nvCxnSpPr>
            <p:spPr>
              <a:xfrm>
                <a:off x="5637696" y="3501008"/>
                <a:ext cx="458409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Přímá spojnice 42"/>
              <p:cNvCxnSpPr/>
              <p:nvPr/>
            </p:nvCxnSpPr>
            <p:spPr>
              <a:xfrm>
                <a:off x="6095723" y="3717031"/>
                <a:ext cx="458409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Přímá spojnice 43"/>
              <p:cNvCxnSpPr/>
              <p:nvPr/>
            </p:nvCxnSpPr>
            <p:spPr>
              <a:xfrm>
                <a:off x="6553751" y="3942604"/>
                <a:ext cx="458409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Přímá spojnice 44"/>
              <p:cNvCxnSpPr/>
              <p:nvPr/>
            </p:nvCxnSpPr>
            <p:spPr>
              <a:xfrm>
                <a:off x="7011258" y="4171501"/>
                <a:ext cx="458409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Přímá spojnice 45"/>
              <p:cNvCxnSpPr/>
              <p:nvPr/>
            </p:nvCxnSpPr>
            <p:spPr>
              <a:xfrm>
                <a:off x="7469667" y="4367758"/>
                <a:ext cx="458409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Přímá spojnice 46"/>
              <p:cNvCxnSpPr/>
              <p:nvPr/>
            </p:nvCxnSpPr>
            <p:spPr>
              <a:xfrm>
                <a:off x="7930015" y="4437112"/>
                <a:ext cx="458409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Přímá spojnice 50"/>
              <p:cNvCxnSpPr/>
              <p:nvPr/>
            </p:nvCxnSpPr>
            <p:spPr>
              <a:xfrm>
                <a:off x="1979712" y="2348880"/>
                <a:ext cx="0" cy="14401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Přímá spojnice 51"/>
              <p:cNvCxnSpPr/>
              <p:nvPr/>
            </p:nvCxnSpPr>
            <p:spPr>
              <a:xfrm>
                <a:off x="2434723" y="2492896"/>
                <a:ext cx="0" cy="14401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Přímá spojnice 52"/>
              <p:cNvCxnSpPr/>
              <p:nvPr/>
            </p:nvCxnSpPr>
            <p:spPr>
              <a:xfrm>
                <a:off x="2893132" y="2636912"/>
                <a:ext cx="0" cy="72008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Přímá spojnice 54"/>
              <p:cNvCxnSpPr/>
              <p:nvPr/>
            </p:nvCxnSpPr>
            <p:spPr>
              <a:xfrm>
                <a:off x="3347864" y="2708920"/>
                <a:ext cx="0" cy="14401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Přímá spojnice 55"/>
              <p:cNvCxnSpPr/>
              <p:nvPr/>
            </p:nvCxnSpPr>
            <p:spPr>
              <a:xfrm>
                <a:off x="3810093" y="2852936"/>
                <a:ext cx="0" cy="14401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Přímá spojnice 56"/>
              <p:cNvCxnSpPr/>
              <p:nvPr/>
            </p:nvCxnSpPr>
            <p:spPr>
              <a:xfrm>
                <a:off x="4264682" y="3004865"/>
                <a:ext cx="0" cy="6409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Přímá spojnice 58"/>
              <p:cNvCxnSpPr/>
              <p:nvPr/>
            </p:nvCxnSpPr>
            <p:spPr>
              <a:xfrm>
                <a:off x="4722954" y="3068960"/>
                <a:ext cx="137" cy="1524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Přímá spojnice 60"/>
              <p:cNvCxnSpPr/>
              <p:nvPr/>
            </p:nvCxnSpPr>
            <p:spPr>
              <a:xfrm>
                <a:off x="5180325" y="3220898"/>
                <a:ext cx="137" cy="1524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Přímá spojnice 61"/>
              <p:cNvCxnSpPr/>
              <p:nvPr/>
            </p:nvCxnSpPr>
            <p:spPr>
              <a:xfrm flipH="1">
                <a:off x="5637696" y="3377598"/>
                <a:ext cx="901" cy="12341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Přímá spojnice 63"/>
              <p:cNvCxnSpPr/>
              <p:nvPr/>
            </p:nvCxnSpPr>
            <p:spPr>
              <a:xfrm flipH="1">
                <a:off x="6095723" y="3498165"/>
                <a:ext cx="902" cy="21886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Přímá spojnice 65"/>
              <p:cNvCxnSpPr/>
              <p:nvPr/>
            </p:nvCxnSpPr>
            <p:spPr>
              <a:xfrm flipH="1">
                <a:off x="6553751" y="3723738"/>
                <a:ext cx="902" cy="21886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Přímá spojnice 66"/>
              <p:cNvCxnSpPr/>
              <p:nvPr/>
            </p:nvCxnSpPr>
            <p:spPr>
              <a:xfrm flipH="1">
                <a:off x="7011258" y="3949311"/>
                <a:ext cx="902" cy="21886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Přímá spojnice 67"/>
              <p:cNvCxnSpPr/>
              <p:nvPr/>
            </p:nvCxnSpPr>
            <p:spPr>
              <a:xfrm>
                <a:off x="7469667" y="4170831"/>
                <a:ext cx="0" cy="196927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Přímá spojnice 69"/>
              <p:cNvCxnSpPr/>
              <p:nvPr/>
            </p:nvCxnSpPr>
            <p:spPr>
              <a:xfrm>
                <a:off x="7928076" y="4367758"/>
                <a:ext cx="0" cy="69354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Oblouk 74"/>
            <p:cNvSpPr/>
            <p:nvPr/>
          </p:nvSpPr>
          <p:spPr>
            <a:xfrm flipV="1">
              <a:off x="500319" y="445866"/>
              <a:ext cx="1016074" cy="3279018"/>
            </a:xfrm>
            <a:prstGeom prst="arc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7" name="Obdélník 76"/>
          <p:cNvSpPr/>
          <p:nvPr/>
        </p:nvSpPr>
        <p:spPr>
          <a:xfrm>
            <a:off x="4403796" y="5168177"/>
            <a:ext cx="64800" cy="8449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bdélník 77"/>
          <p:cNvSpPr/>
          <p:nvPr/>
        </p:nvSpPr>
        <p:spPr>
          <a:xfrm>
            <a:off x="4575553" y="5085184"/>
            <a:ext cx="64800" cy="93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bdélník 78"/>
          <p:cNvSpPr/>
          <p:nvPr/>
        </p:nvSpPr>
        <p:spPr>
          <a:xfrm>
            <a:off x="4919067" y="4941168"/>
            <a:ext cx="65668" cy="10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bdélník 79"/>
          <p:cNvSpPr/>
          <p:nvPr/>
        </p:nvSpPr>
        <p:spPr>
          <a:xfrm>
            <a:off x="5606963" y="4689288"/>
            <a:ext cx="65668" cy="13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bdélník 80"/>
          <p:cNvSpPr/>
          <p:nvPr/>
        </p:nvSpPr>
        <p:spPr>
          <a:xfrm>
            <a:off x="5263449" y="4869160"/>
            <a:ext cx="64800" cy="115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bdélník 81"/>
          <p:cNvSpPr/>
          <p:nvPr/>
        </p:nvSpPr>
        <p:spPr>
          <a:xfrm>
            <a:off x="5951345" y="4653136"/>
            <a:ext cx="64800" cy="13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bdélník 82"/>
          <p:cNvSpPr/>
          <p:nvPr/>
        </p:nvSpPr>
        <p:spPr>
          <a:xfrm>
            <a:off x="6466616" y="4581128"/>
            <a:ext cx="64800" cy="14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bdélník 83"/>
          <p:cNvSpPr/>
          <p:nvPr/>
        </p:nvSpPr>
        <p:spPr>
          <a:xfrm>
            <a:off x="6810130" y="4797152"/>
            <a:ext cx="64800" cy="122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bdélník 84"/>
          <p:cNvSpPr/>
          <p:nvPr/>
        </p:nvSpPr>
        <p:spPr>
          <a:xfrm>
            <a:off x="7325401" y="5229200"/>
            <a:ext cx="64800" cy="79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bdélník 85"/>
          <p:cNvSpPr/>
          <p:nvPr/>
        </p:nvSpPr>
        <p:spPr>
          <a:xfrm>
            <a:off x="7840672" y="5445224"/>
            <a:ext cx="648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bdélník 86"/>
          <p:cNvSpPr/>
          <p:nvPr/>
        </p:nvSpPr>
        <p:spPr>
          <a:xfrm>
            <a:off x="7153644" y="5157192"/>
            <a:ext cx="64800" cy="86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bdélník 87"/>
          <p:cNvSpPr/>
          <p:nvPr/>
        </p:nvSpPr>
        <p:spPr>
          <a:xfrm>
            <a:off x="7668915" y="5409288"/>
            <a:ext cx="64800" cy="61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bdélník 88"/>
          <p:cNvSpPr/>
          <p:nvPr/>
        </p:nvSpPr>
        <p:spPr>
          <a:xfrm>
            <a:off x="8184186" y="5509082"/>
            <a:ext cx="64800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bdélník 89"/>
          <p:cNvSpPr/>
          <p:nvPr/>
        </p:nvSpPr>
        <p:spPr>
          <a:xfrm>
            <a:off x="8355943" y="5509082"/>
            <a:ext cx="64800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bdélník 90"/>
          <p:cNvSpPr/>
          <p:nvPr/>
        </p:nvSpPr>
        <p:spPr>
          <a:xfrm>
            <a:off x="8527700" y="5481288"/>
            <a:ext cx="648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bdélník 91"/>
          <p:cNvSpPr/>
          <p:nvPr/>
        </p:nvSpPr>
        <p:spPr>
          <a:xfrm>
            <a:off x="8699462" y="5445224"/>
            <a:ext cx="648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bdélník 92"/>
          <p:cNvSpPr/>
          <p:nvPr/>
        </p:nvSpPr>
        <p:spPr>
          <a:xfrm>
            <a:off x="4232039" y="5157192"/>
            <a:ext cx="64800" cy="86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bdélník 93"/>
          <p:cNvSpPr/>
          <p:nvPr/>
        </p:nvSpPr>
        <p:spPr>
          <a:xfrm>
            <a:off x="4747310" y="5013176"/>
            <a:ext cx="64800" cy="100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bdélník 94"/>
          <p:cNvSpPr/>
          <p:nvPr/>
        </p:nvSpPr>
        <p:spPr>
          <a:xfrm>
            <a:off x="5091692" y="4941168"/>
            <a:ext cx="64800" cy="10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bdélník 95"/>
          <p:cNvSpPr/>
          <p:nvPr/>
        </p:nvSpPr>
        <p:spPr>
          <a:xfrm>
            <a:off x="5435206" y="4725144"/>
            <a:ext cx="64800" cy="129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bdélník 96"/>
          <p:cNvSpPr/>
          <p:nvPr/>
        </p:nvSpPr>
        <p:spPr>
          <a:xfrm>
            <a:off x="5779588" y="4617288"/>
            <a:ext cx="64800" cy="14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bdélník 97"/>
          <p:cNvSpPr/>
          <p:nvPr/>
        </p:nvSpPr>
        <p:spPr>
          <a:xfrm>
            <a:off x="6123102" y="4653136"/>
            <a:ext cx="64800" cy="13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bdélník 98"/>
          <p:cNvSpPr/>
          <p:nvPr/>
        </p:nvSpPr>
        <p:spPr>
          <a:xfrm>
            <a:off x="6294859" y="4581128"/>
            <a:ext cx="64800" cy="14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bdélník 99"/>
          <p:cNvSpPr/>
          <p:nvPr/>
        </p:nvSpPr>
        <p:spPr>
          <a:xfrm>
            <a:off x="6638373" y="4653136"/>
            <a:ext cx="64800" cy="13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bdélník 100"/>
          <p:cNvSpPr/>
          <p:nvPr/>
        </p:nvSpPr>
        <p:spPr>
          <a:xfrm>
            <a:off x="6981887" y="5013176"/>
            <a:ext cx="64800" cy="100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bdélník 101"/>
          <p:cNvSpPr/>
          <p:nvPr/>
        </p:nvSpPr>
        <p:spPr>
          <a:xfrm>
            <a:off x="7497158" y="5301208"/>
            <a:ext cx="64800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bdélník 102"/>
          <p:cNvSpPr/>
          <p:nvPr/>
        </p:nvSpPr>
        <p:spPr>
          <a:xfrm>
            <a:off x="8012429" y="5481288"/>
            <a:ext cx="648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bdélník 103"/>
          <p:cNvSpPr/>
          <p:nvPr/>
        </p:nvSpPr>
        <p:spPr>
          <a:xfrm>
            <a:off x="2856247" y="5409288"/>
            <a:ext cx="64800" cy="61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bdélník 104"/>
          <p:cNvSpPr/>
          <p:nvPr/>
        </p:nvSpPr>
        <p:spPr>
          <a:xfrm>
            <a:off x="3028004" y="5409288"/>
            <a:ext cx="64800" cy="61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bdélník 105"/>
          <p:cNvSpPr/>
          <p:nvPr/>
        </p:nvSpPr>
        <p:spPr>
          <a:xfrm>
            <a:off x="3199761" y="5409288"/>
            <a:ext cx="65668" cy="61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bdélník 106"/>
          <p:cNvSpPr/>
          <p:nvPr/>
        </p:nvSpPr>
        <p:spPr>
          <a:xfrm>
            <a:off x="4059414" y="5193288"/>
            <a:ext cx="65668" cy="82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bdélník 107"/>
          <p:cNvSpPr/>
          <p:nvPr/>
        </p:nvSpPr>
        <p:spPr>
          <a:xfrm>
            <a:off x="3715900" y="5301208"/>
            <a:ext cx="64800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bdélník 108"/>
          <p:cNvSpPr/>
          <p:nvPr/>
        </p:nvSpPr>
        <p:spPr>
          <a:xfrm>
            <a:off x="2684490" y="5401137"/>
            <a:ext cx="64800" cy="61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bdélník 109"/>
          <p:cNvSpPr/>
          <p:nvPr/>
        </p:nvSpPr>
        <p:spPr>
          <a:xfrm>
            <a:off x="3372386" y="5368077"/>
            <a:ext cx="64800" cy="64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bdélník 110"/>
          <p:cNvSpPr/>
          <p:nvPr/>
        </p:nvSpPr>
        <p:spPr>
          <a:xfrm>
            <a:off x="3544143" y="5337288"/>
            <a:ext cx="64800" cy="68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bdélník 111"/>
          <p:cNvSpPr/>
          <p:nvPr/>
        </p:nvSpPr>
        <p:spPr>
          <a:xfrm>
            <a:off x="3887657" y="5265288"/>
            <a:ext cx="64800" cy="75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bdélník 112"/>
          <p:cNvSpPr/>
          <p:nvPr/>
        </p:nvSpPr>
        <p:spPr>
          <a:xfrm>
            <a:off x="2168897" y="5404902"/>
            <a:ext cx="61875" cy="608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bdélník 113"/>
          <p:cNvSpPr/>
          <p:nvPr/>
        </p:nvSpPr>
        <p:spPr>
          <a:xfrm>
            <a:off x="2337729" y="5404902"/>
            <a:ext cx="68047" cy="6163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bdélník 114"/>
          <p:cNvSpPr/>
          <p:nvPr/>
        </p:nvSpPr>
        <p:spPr>
          <a:xfrm>
            <a:off x="2016221" y="5404902"/>
            <a:ext cx="45719" cy="6082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bdélník 115"/>
          <p:cNvSpPr/>
          <p:nvPr/>
        </p:nvSpPr>
        <p:spPr>
          <a:xfrm>
            <a:off x="2512733" y="5409288"/>
            <a:ext cx="64800" cy="61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Volný tvar 120"/>
          <p:cNvSpPr/>
          <p:nvPr/>
        </p:nvSpPr>
        <p:spPr>
          <a:xfrm>
            <a:off x="1500567" y="4532006"/>
            <a:ext cx="7471986" cy="976226"/>
          </a:xfrm>
          <a:custGeom>
            <a:avLst/>
            <a:gdLst>
              <a:gd name="connsiteX0" fmla="*/ 267 w 7471986"/>
              <a:gd name="connsiteY0" fmla="*/ 855540 h 976226"/>
              <a:gd name="connsiteX1" fmla="*/ 140311 w 7471986"/>
              <a:gd name="connsiteY1" fmla="*/ 863778 h 976226"/>
              <a:gd name="connsiteX2" fmla="*/ 857003 w 7471986"/>
              <a:gd name="connsiteY2" fmla="*/ 855540 h 976226"/>
              <a:gd name="connsiteX3" fmla="*/ 1952635 w 7471986"/>
              <a:gd name="connsiteY3" fmla="*/ 839064 h 976226"/>
              <a:gd name="connsiteX4" fmla="*/ 2792894 w 7471986"/>
              <a:gd name="connsiteY4" fmla="*/ 583691 h 976226"/>
              <a:gd name="connsiteX5" fmla="*/ 3806148 w 7471986"/>
              <a:gd name="connsiteY5" fmla="*/ 270653 h 976226"/>
              <a:gd name="connsiteX6" fmla="*/ 4399273 w 7471986"/>
              <a:gd name="connsiteY6" fmla="*/ 15280 h 976226"/>
              <a:gd name="connsiteX7" fmla="*/ 5190105 w 7471986"/>
              <a:gd name="connsiteY7" fmla="*/ 89421 h 976226"/>
              <a:gd name="connsiteX8" fmla="*/ 5733803 w 7471986"/>
              <a:gd name="connsiteY8" fmla="*/ 583691 h 976226"/>
              <a:gd name="connsiteX9" fmla="*/ 6780008 w 7471986"/>
              <a:gd name="connsiteY9" fmla="*/ 962632 h 976226"/>
              <a:gd name="connsiteX10" fmla="*/ 7471986 w 7471986"/>
              <a:gd name="connsiteY10" fmla="*/ 855540 h 976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471986" h="976226">
                <a:moveTo>
                  <a:pt x="267" y="855540"/>
                </a:moveTo>
                <a:cubicBezTo>
                  <a:pt x="-1106" y="859659"/>
                  <a:pt x="-2478" y="863778"/>
                  <a:pt x="140311" y="863778"/>
                </a:cubicBezTo>
                <a:cubicBezTo>
                  <a:pt x="283100" y="863778"/>
                  <a:pt x="857003" y="855540"/>
                  <a:pt x="857003" y="855540"/>
                </a:cubicBezTo>
                <a:cubicBezTo>
                  <a:pt x="1159057" y="851421"/>
                  <a:pt x="1629987" y="884372"/>
                  <a:pt x="1952635" y="839064"/>
                </a:cubicBezTo>
                <a:cubicBezTo>
                  <a:pt x="2275283" y="793756"/>
                  <a:pt x="2792894" y="583691"/>
                  <a:pt x="2792894" y="583691"/>
                </a:cubicBezTo>
                <a:cubicBezTo>
                  <a:pt x="3101813" y="488956"/>
                  <a:pt x="3538418" y="365388"/>
                  <a:pt x="3806148" y="270653"/>
                </a:cubicBezTo>
                <a:cubicBezTo>
                  <a:pt x="4073878" y="175918"/>
                  <a:pt x="4168614" y="45485"/>
                  <a:pt x="4399273" y="15280"/>
                </a:cubicBezTo>
                <a:cubicBezTo>
                  <a:pt x="4629932" y="-14925"/>
                  <a:pt x="4967683" y="-5314"/>
                  <a:pt x="5190105" y="89421"/>
                </a:cubicBezTo>
                <a:cubicBezTo>
                  <a:pt x="5412527" y="184156"/>
                  <a:pt x="5468819" y="438156"/>
                  <a:pt x="5733803" y="583691"/>
                </a:cubicBezTo>
                <a:cubicBezTo>
                  <a:pt x="5998787" y="729226"/>
                  <a:pt x="6490311" y="917324"/>
                  <a:pt x="6780008" y="962632"/>
                </a:cubicBezTo>
                <a:cubicBezTo>
                  <a:pt x="7069705" y="1007940"/>
                  <a:pt x="7270845" y="931740"/>
                  <a:pt x="7471986" y="855540"/>
                </a:cubicBezTo>
              </a:path>
            </a:pathLst>
          </a:custGeom>
          <a:ln w="57150">
            <a:prstDash val="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3" name="Přímá spojnice 122"/>
          <p:cNvCxnSpPr/>
          <p:nvPr/>
        </p:nvCxnSpPr>
        <p:spPr>
          <a:xfrm>
            <a:off x="7701315" y="3880145"/>
            <a:ext cx="0" cy="2213151"/>
          </a:xfrm>
          <a:prstGeom prst="line">
            <a:avLst/>
          </a:prstGeom>
          <a:ln w="38100">
            <a:solidFill>
              <a:srgbClr val="FD605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Přímá spojnice 125"/>
          <p:cNvCxnSpPr>
            <a:endCxn id="99" idx="2"/>
          </p:cNvCxnSpPr>
          <p:nvPr/>
        </p:nvCxnSpPr>
        <p:spPr>
          <a:xfrm flipH="1">
            <a:off x="6327259" y="3213056"/>
            <a:ext cx="21068" cy="2808072"/>
          </a:xfrm>
          <a:prstGeom prst="line">
            <a:avLst/>
          </a:prstGeom>
          <a:ln w="38100">
            <a:solidFill>
              <a:srgbClr val="FD605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ovéPole 127"/>
          <p:cNvSpPr txBox="1"/>
          <p:nvPr/>
        </p:nvSpPr>
        <p:spPr>
          <a:xfrm rot="16200000">
            <a:off x="4688467" y="2855177"/>
            <a:ext cx="3108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smtClean="0">
                <a:solidFill>
                  <a:srgbClr val="FD605C"/>
                </a:solidFill>
                <a:effectLst/>
              </a:rPr>
              <a:t>Střední  </a:t>
            </a:r>
            <a:r>
              <a:rPr lang="cs-CZ" sz="1400" b="1" dirty="0">
                <a:solidFill>
                  <a:srgbClr val="FD605C"/>
                </a:solidFill>
                <a:effectLst/>
              </a:rPr>
              <a:t>tlak</a:t>
            </a:r>
            <a:endParaRPr lang="en-US" sz="1400" b="1" dirty="0">
              <a:solidFill>
                <a:srgbClr val="FD605C"/>
              </a:solidFill>
              <a:effectLst/>
            </a:endParaRPr>
          </a:p>
        </p:txBody>
      </p:sp>
      <p:sp>
        <p:nvSpPr>
          <p:cNvPr id="129" name="TextovéPole 128"/>
          <p:cNvSpPr txBox="1"/>
          <p:nvPr/>
        </p:nvSpPr>
        <p:spPr>
          <a:xfrm rot="16200000">
            <a:off x="2379410" y="3151044"/>
            <a:ext cx="3108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rgbClr val="FD605C"/>
                </a:solidFill>
                <a:effectLst/>
              </a:rPr>
              <a:t>Systolický tlak</a:t>
            </a:r>
            <a:endParaRPr lang="en-US" sz="1400" b="1" dirty="0">
              <a:solidFill>
                <a:srgbClr val="FD605C"/>
              </a:solidFill>
              <a:effectLst/>
            </a:endParaRPr>
          </a:p>
        </p:txBody>
      </p:sp>
      <p:sp>
        <p:nvSpPr>
          <p:cNvPr id="130" name="TextovéPole 129"/>
          <p:cNvSpPr txBox="1"/>
          <p:nvPr/>
        </p:nvSpPr>
        <p:spPr>
          <a:xfrm rot="16200000">
            <a:off x="6008698" y="3592928"/>
            <a:ext cx="3108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smtClean="0">
                <a:solidFill>
                  <a:srgbClr val="FD605C"/>
                </a:solidFill>
                <a:effectLst/>
              </a:rPr>
              <a:t>Diastolický tlak</a:t>
            </a:r>
            <a:endParaRPr lang="en-US" sz="1400" b="1" dirty="0">
              <a:solidFill>
                <a:srgbClr val="FD605C"/>
              </a:solidFill>
              <a:effectLst/>
            </a:endParaRPr>
          </a:p>
        </p:txBody>
      </p:sp>
      <p:cxnSp>
        <p:nvCxnSpPr>
          <p:cNvPr id="132" name="Pravoúhlá spojnice 131"/>
          <p:cNvCxnSpPr/>
          <p:nvPr/>
        </p:nvCxnSpPr>
        <p:spPr>
          <a:xfrm>
            <a:off x="1085248" y="2085375"/>
            <a:ext cx="8167272" cy="2207641"/>
          </a:xfrm>
          <a:prstGeom prst="bentConnector3">
            <a:avLst>
              <a:gd name="adj1" fmla="val 55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extovéPole 133"/>
          <p:cNvSpPr txBox="1"/>
          <p:nvPr/>
        </p:nvSpPr>
        <p:spPr>
          <a:xfrm rot="16200000">
            <a:off x="-1244072" y="2555031"/>
            <a:ext cx="3108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smtClean="0">
                <a:solidFill>
                  <a:srgbClr val="336699"/>
                </a:solidFill>
                <a:effectLst/>
              </a:rPr>
              <a:t>Tlak v manžetě </a:t>
            </a:r>
            <a:r>
              <a:rPr lang="en-US" sz="1400" b="1" dirty="0" smtClean="0">
                <a:solidFill>
                  <a:srgbClr val="336699"/>
                </a:solidFill>
                <a:effectLst/>
              </a:rPr>
              <a:t>[mmHg]</a:t>
            </a:r>
            <a:endParaRPr lang="en-US" sz="1400" b="1" dirty="0">
              <a:solidFill>
                <a:srgbClr val="336699"/>
              </a:solidFill>
              <a:effectLst/>
            </a:endParaRPr>
          </a:p>
        </p:txBody>
      </p:sp>
      <p:sp>
        <p:nvSpPr>
          <p:cNvPr id="135" name="TextovéPole 134"/>
          <p:cNvSpPr txBox="1"/>
          <p:nvPr/>
        </p:nvSpPr>
        <p:spPr>
          <a:xfrm rot="16200000">
            <a:off x="-47951" y="5456462"/>
            <a:ext cx="10503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smtClean="0">
                <a:solidFill>
                  <a:srgbClr val="336699"/>
                </a:solidFill>
                <a:effectLst/>
              </a:rPr>
              <a:t>Oscilace</a:t>
            </a:r>
            <a:endParaRPr lang="en-US" sz="1400" b="1" dirty="0">
              <a:solidFill>
                <a:srgbClr val="336699"/>
              </a:solidFill>
              <a:effectLst/>
            </a:endParaRPr>
          </a:p>
        </p:txBody>
      </p:sp>
      <p:cxnSp>
        <p:nvCxnSpPr>
          <p:cNvPr id="141" name="Přímá spojnice 140"/>
          <p:cNvCxnSpPr/>
          <p:nvPr/>
        </p:nvCxnSpPr>
        <p:spPr>
          <a:xfrm flipH="1">
            <a:off x="1004375" y="2085375"/>
            <a:ext cx="2552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TextovéPole 141"/>
          <p:cNvSpPr txBox="1"/>
          <p:nvPr/>
        </p:nvSpPr>
        <p:spPr>
          <a:xfrm>
            <a:off x="500090" y="1918209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accent1"/>
                </a:solidFill>
                <a:effectLst/>
              </a:rPr>
              <a:t>170</a:t>
            </a:r>
            <a:endParaRPr lang="en-US" dirty="0">
              <a:solidFill>
                <a:schemeClr val="accent1"/>
              </a:solidFill>
              <a:effectLst/>
            </a:endParaRPr>
          </a:p>
        </p:txBody>
      </p:sp>
      <p:cxnSp>
        <p:nvCxnSpPr>
          <p:cNvPr id="143" name="Přímá spojnice 142"/>
          <p:cNvCxnSpPr/>
          <p:nvPr/>
        </p:nvCxnSpPr>
        <p:spPr>
          <a:xfrm flipH="1">
            <a:off x="1004375" y="2564904"/>
            <a:ext cx="2552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extovéPole 143"/>
          <p:cNvSpPr txBox="1"/>
          <p:nvPr/>
        </p:nvSpPr>
        <p:spPr>
          <a:xfrm>
            <a:off x="467544" y="2339588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accent1"/>
                </a:solidFill>
                <a:effectLst/>
              </a:rPr>
              <a:t>140</a:t>
            </a:r>
            <a:endParaRPr lang="en-US" dirty="0">
              <a:solidFill>
                <a:schemeClr val="accent1"/>
              </a:solidFill>
              <a:effectLst/>
            </a:endParaRPr>
          </a:p>
        </p:txBody>
      </p:sp>
      <p:sp>
        <p:nvSpPr>
          <p:cNvPr id="145" name="TextovéPole 144"/>
          <p:cNvSpPr txBox="1"/>
          <p:nvPr/>
        </p:nvSpPr>
        <p:spPr>
          <a:xfrm>
            <a:off x="467544" y="2987660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accent1"/>
                </a:solidFill>
                <a:effectLst/>
              </a:rPr>
              <a:t>100</a:t>
            </a:r>
            <a:endParaRPr lang="en-US" dirty="0">
              <a:solidFill>
                <a:schemeClr val="accent1"/>
              </a:solidFill>
              <a:effectLst/>
            </a:endParaRPr>
          </a:p>
        </p:txBody>
      </p:sp>
      <p:sp>
        <p:nvSpPr>
          <p:cNvPr id="146" name="TextovéPole 145"/>
          <p:cNvSpPr txBox="1"/>
          <p:nvPr/>
        </p:nvSpPr>
        <p:spPr>
          <a:xfrm>
            <a:off x="611560" y="3645024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accent1"/>
                </a:solidFill>
                <a:effectLst/>
              </a:rPr>
              <a:t>70</a:t>
            </a:r>
            <a:endParaRPr lang="en-US" dirty="0">
              <a:solidFill>
                <a:schemeClr val="accent1"/>
              </a:solidFill>
              <a:effectLst/>
            </a:endParaRPr>
          </a:p>
        </p:txBody>
      </p:sp>
      <p:cxnSp>
        <p:nvCxnSpPr>
          <p:cNvPr id="147" name="Přímá spojnice 146"/>
          <p:cNvCxnSpPr/>
          <p:nvPr/>
        </p:nvCxnSpPr>
        <p:spPr>
          <a:xfrm flipH="1">
            <a:off x="1004375" y="3212976"/>
            <a:ext cx="2552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Přímá spojnice 147"/>
          <p:cNvCxnSpPr/>
          <p:nvPr/>
        </p:nvCxnSpPr>
        <p:spPr>
          <a:xfrm flipH="1">
            <a:off x="971600" y="3861048"/>
            <a:ext cx="2552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Zástupný symbol pro obsah 14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1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Compliance</a:t>
            </a:r>
            <a:r>
              <a:rPr lang="cs-CZ" dirty="0" smtClean="0"/>
              <a:t> a měření TK</a:t>
            </a:r>
            <a:endParaRPr lang="en-US" dirty="0"/>
          </a:p>
        </p:txBody>
      </p:sp>
      <p:sp>
        <p:nvSpPr>
          <p:cNvPr id="3" name="Ovál 2"/>
          <p:cNvSpPr/>
          <p:nvPr/>
        </p:nvSpPr>
        <p:spPr>
          <a:xfrm>
            <a:off x="3851920" y="2060848"/>
            <a:ext cx="4752528" cy="45365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vál 3"/>
          <p:cNvSpPr/>
          <p:nvPr/>
        </p:nvSpPr>
        <p:spPr>
          <a:xfrm>
            <a:off x="4680012" y="2780928"/>
            <a:ext cx="3096344" cy="3096344"/>
          </a:xfrm>
          <a:prstGeom prst="ellipse">
            <a:avLst/>
          </a:prstGeom>
          <a:solidFill>
            <a:srgbClr val="FFC8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9" name="Ovál 118"/>
          <p:cNvSpPr/>
          <p:nvPr/>
        </p:nvSpPr>
        <p:spPr>
          <a:xfrm>
            <a:off x="5940152" y="3933056"/>
            <a:ext cx="1052500" cy="7920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0" name="Ovál 119"/>
          <p:cNvSpPr/>
          <p:nvPr/>
        </p:nvSpPr>
        <p:spPr>
          <a:xfrm>
            <a:off x="5395407" y="3429000"/>
            <a:ext cx="526250" cy="5040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5395407" y="3429000"/>
            <a:ext cx="52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TK</a:t>
            </a:r>
            <a:endParaRPr lang="cs-CZ" dirty="0"/>
          </a:p>
        </p:txBody>
      </p:sp>
      <p:sp>
        <p:nvSpPr>
          <p:cNvPr id="122" name="TextovéPole 121"/>
          <p:cNvSpPr txBox="1"/>
          <p:nvPr/>
        </p:nvSpPr>
        <p:spPr>
          <a:xfrm>
            <a:off x="5262117" y="2360226"/>
            <a:ext cx="2408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Tlak v manžetě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24" name="TextovéPole 123"/>
          <p:cNvSpPr txBox="1"/>
          <p:nvPr/>
        </p:nvSpPr>
        <p:spPr>
          <a:xfrm>
            <a:off x="5547806" y="5147900"/>
            <a:ext cx="1040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paže</a:t>
            </a:r>
            <a:endParaRPr lang="cs-CZ" dirty="0"/>
          </a:p>
        </p:txBody>
      </p:sp>
      <p:sp>
        <p:nvSpPr>
          <p:cNvPr id="125" name="TextovéPole 124"/>
          <p:cNvSpPr txBox="1"/>
          <p:nvPr/>
        </p:nvSpPr>
        <p:spPr>
          <a:xfrm>
            <a:off x="6267887" y="4144434"/>
            <a:ext cx="1040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kost</a:t>
            </a:r>
            <a:endParaRPr lang="cs-CZ" dirty="0"/>
          </a:p>
        </p:txBody>
      </p:sp>
      <p:cxnSp>
        <p:nvCxnSpPr>
          <p:cNvPr id="7" name="Přímá spojnice 6"/>
          <p:cNvCxnSpPr/>
          <p:nvPr/>
        </p:nvCxnSpPr>
        <p:spPr>
          <a:xfrm flipH="1">
            <a:off x="1792319" y="2204864"/>
            <a:ext cx="0" cy="3096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Šipka doprava 8"/>
          <p:cNvSpPr/>
          <p:nvPr/>
        </p:nvSpPr>
        <p:spPr>
          <a:xfrm>
            <a:off x="378268" y="3342869"/>
            <a:ext cx="936104" cy="4377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7" name="Šipka doprava 126"/>
          <p:cNvSpPr/>
          <p:nvPr/>
        </p:nvSpPr>
        <p:spPr>
          <a:xfrm flipH="1">
            <a:off x="2532472" y="3243307"/>
            <a:ext cx="936104" cy="43772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1" name="TextovéPole 130"/>
          <p:cNvSpPr txBox="1"/>
          <p:nvPr/>
        </p:nvSpPr>
        <p:spPr>
          <a:xfrm>
            <a:off x="2270749" y="3922415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Krevní tlak</a:t>
            </a:r>
            <a:endParaRPr lang="cs-CZ" dirty="0"/>
          </a:p>
        </p:txBody>
      </p:sp>
      <p:sp>
        <p:nvSpPr>
          <p:cNvPr id="133" name="TextovéPole 132"/>
          <p:cNvSpPr txBox="1"/>
          <p:nvPr/>
        </p:nvSpPr>
        <p:spPr>
          <a:xfrm>
            <a:off x="319212" y="3874703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Tlak v manžetě</a:t>
            </a:r>
            <a:endParaRPr lang="cs-CZ" dirty="0"/>
          </a:p>
        </p:txBody>
      </p:sp>
      <p:sp>
        <p:nvSpPr>
          <p:cNvPr id="159" name="Volný tvar 158"/>
          <p:cNvSpPr/>
          <p:nvPr/>
        </p:nvSpPr>
        <p:spPr>
          <a:xfrm>
            <a:off x="1383946" y="5682767"/>
            <a:ext cx="654082" cy="595064"/>
          </a:xfrm>
          <a:custGeom>
            <a:avLst/>
            <a:gdLst>
              <a:gd name="connsiteX0" fmla="*/ 0 w 2499303"/>
              <a:gd name="connsiteY0" fmla="*/ 2344100 h 2418345"/>
              <a:gd name="connsiteX1" fmla="*/ 246184 w 2499303"/>
              <a:gd name="connsiteY1" fmla="*/ 46377 h 2418345"/>
              <a:gd name="connsiteX2" fmla="*/ 574431 w 2499303"/>
              <a:gd name="connsiteY2" fmla="*/ 796654 h 2418345"/>
              <a:gd name="connsiteX3" fmla="*/ 633046 w 2499303"/>
              <a:gd name="connsiteY3" fmla="*/ 714592 h 2418345"/>
              <a:gd name="connsiteX4" fmla="*/ 1078523 w 2499303"/>
              <a:gd name="connsiteY4" fmla="*/ 1699331 h 2418345"/>
              <a:gd name="connsiteX5" fmla="*/ 1430215 w 2499303"/>
              <a:gd name="connsiteY5" fmla="*/ 2039300 h 2418345"/>
              <a:gd name="connsiteX6" fmla="*/ 1699846 w 2499303"/>
              <a:gd name="connsiteY6" fmla="*/ 2191700 h 2418345"/>
              <a:gd name="connsiteX7" fmla="*/ 2426677 w 2499303"/>
              <a:gd name="connsiteY7" fmla="*/ 2402715 h 2418345"/>
              <a:gd name="connsiteX8" fmla="*/ 2473569 w 2499303"/>
              <a:gd name="connsiteY8" fmla="*/ 2402715 h 2418345"/>
              <a:gd name="connsiteX0" fmla="*/ 0 w 2499303"/>
              <a:gd name="connsiteY0" fmla="*/ 2310604 h 2384849"/>
              <a:gd name="connsiteX1" fmla="*/ 246184 w 2499303"/>
              <a:gd name="connsiteY1" fmla="*/ 12881 h 2384849"/>
              <a:gd name="connsiteX2" fmla="*/ 773723 w 2499303"/>
              <a:gd name="connsiteY2" fmla="*/ 1349312 h 2384849"/>
              <a:gd name="connsiteX3" fmla="*/ 633046 w 2499303"/>
              <a:gd name="connsiteY3" fmla="*/ 681096 h 2384849"/>
              <a:gd name="connsiteX4" fmla="*/ 1078523 w 2499303"/>
              <a:gd name="connsiteY4" fmla="*/ 1665835 h 2384849"/>
              <a:gd name="connsiteX5" fmla="*/ 1430215 w 2499303"/>
              <a:gd name="connsiteY5" fmla="*/ 2005804 h 2384849"/>
              <a:gd name="connsiteX6" fmla="*/ 1699846 w 2499303"/>
              <a:gd name="connsiteY6" fmla="*/ 2158204 h 2384849"/>
              <a:gd name="connsiteX7" fmla="*/ 2426677 w 2499303"/>
              <a:gd name="connsiteY7" fmla="*/ 2369219 h 2384849"/>
              <a:gd name="connsiteX8" fmla="*/ 2473569 w 2499303"/>
              <a:gd name="connsiteY8" fmla="*/ 2369219 h 2384849"/>
              <a:gd name="connsiteX0" fmla="*/ 0 w 2499303"/>
              <a:gd name="connsiteY0" fmla="*/ 2311206 h 2385451"/>
              <a:gd name="connsiteX1" fmla="*/ 246184 w 2499303"/>
              <a:gd name="connsiteY1" fmla="*/ 13483 h 2385451"/>
              <a:gd name="connsiteX2" fmla="*/ 773723 w 2499303"/>
              <a:gd name="connsiteY2" fmla="*/ 1349914 h 2385451"/>
              <a:gd name="connsiteX3" fmla="*/ 867507 w 2499303"/>
              <a:gd name="connsiteY3" fmla="*/ 1092006 h 2385451"/>
              <a:gd name="connsiteX4" fmla="*/ 1078523 w 2499303"/>
              <a:gd name="connsiteY4" fmla="*/ 1666437 h 2385451"/>
              <a:gd name="connsiteX5" fmla="*/ 1430215 w 2499303"/>
              <a:gd name="connsiteY5" fmla="*/ 2006406 h 2385451"/>
              <a:gd name="connsiteX6" fmla="*/ 1699846 w 2499303"/>
              <a:gd name="connsiteY6" fmla="*/ 2158806 h 2385451"/>
              <a:gd name="connsiteX7" fmla="*/ 2426677 w 2499303"/>
              <a:gd name="connsiteY7" fmla="*/ 2369821 h 2385451"/>
              <a:gd name="connsiteX8" fmla="*/ 2473569 w 2499303"/>
              <a:gd name="connsiteY8" fmla="*/ 2369821 h 238545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797890 w 2499303"/>
              <a:gd name="connsiteY3" fmla="*/ 1245721 h 2385691"/>
              <a:gd name="connsiteX4" fmla="*/ 867507 w 2499303"/>
              <a:gd name="connsiteY4" fmla="*/ 1092246 h 2385691"/>
              <a:gd name="connsiteX5" fmla="*/ 1078523 w 2499303"/>
              <a:gd name="connsiteY5" fmla="*/ 1666677 h 2385691"/>
              <a:gd name="connsiteX6" fmla="*/ 1430215 w 2499303"/>
              <a:gd name="connsiteY6" fmla="*/ 200664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835990 w 2499303"/>
              <a:gd name="connsiteY3" fmla="*/ 1245721 h 2385691"/>
              <a:gd name="connsiteX4" fmla="*/ 867507 w 2499303"/>
              <a:gd name="connsiteY4" fmla="*/ 1092246 h 2385691"/>
              <a:gd name="connsiteX5" fmla="*/ 1078523 w 2499303"/>
              <a:gd name="connsiteY5" fmla="*/ 1666677 h 2385691"/>
              <a:gd name="connsiteX6" fmla="*/ 1430215 w 2499303"/>
              <a:gd name="connsiteY6" fmla="*/ 200664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835990 w 2499303"/>
              <a:gd name="connsiteY3" fmla="*/ 1245721 h 2385691"/>
              <a:gd name="connsiteX4" fmla="*/ 905607 w 2499303"/>
              <a:gd name="connsiteY4" fmla="*/ 1092246 h 2385691"/>
              <a:gd name="connsiteX5" fmla="*/ 1078523 w 2499303"/>
              <a:gd name="connsiteY5" fmla="*/ 1666677 h 2385691"/>
              <a:gd name="connsiteX6" fmla="*/ 1430215 w 2499303"/>
              <a:gd name="connsiteY6" fmla="*/ 200664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835990 w 2499303"/>
              <a:gd name="connsiteY3" fmla="*/ 1245721 h 2385691"/>
              <a:gd name="connsiteX4" fmla="*/ 905607 w 2499303"/>
              <a:gd name="connsiteY4" fmla="*/ 1092246 h 2385691"/>
              <a:gd name="connsiteX5" fmla="*/ 1173773 w 2499303"/>
              <a:gd name="connsiteY5" fmla="*/ 1666677 h 2385691"/>
              <a:gd name="connsiteX6" fmla="*/ 1430215 w 2499303"/>
              <a:gd name="connsiteY6" fmla="*/ 200664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835990 w 2499303"/>
              <a:gd name="connsiteY3" fmla="*/ 1245721 h 2385691"/>
              <a:gd name="connsiteX4" fmla="*/ 905607 w 2499303"/>
              <a:gd name="connsiteY4" fmla="*/ 1092246 h 2385691"/>
              <a:gd name="connsiteX5" fmla="*/ 1202348 w 2499303"/>
              <a:gd name="connsiteY5" fmla="*/ 1628577 h 2385691"/>
              <a:gd name="connsiteX6" fmla="*/ 1430215 w 2499303"/>
              <a:gd name="connsiteY6" fmla="*/ 200664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835990 w 2499303"/>
              <a:gd name="connsiteY3" fmla="*/ 1245721 h 2385691"/>
              <a:gd name="connsiteX4" fmla="*/ 905607 w 2499303"/>
              <a:gd name="connsiteY4" fmla="*/ 1092246 h 2385691"/>
              <a:gd name="connsiteX5" fmla="*/ 1202348 w 2499303"/>
              <a:gd name="connsiteY5" fmla="*/ 1628577 h 2385691"/>
              <a:gd name="connsiteX6" fmla="*/ 1430215 w 2499303"/>
              <a:gd name="connsiteY6" fmla="*/ 194949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5390"/>
              <a:gd name="connsiteY0" fmla="*/ 2311446 h 2386397"/>
              <a:gd name="connsiteX1" fmla="*/ 246184 w 2495390"/>
              <a:gd name="connsiteY1" fmla="*/ 13723 h 2386397"/>
              <a:gd name="connsiteX2" fmla="*/ 773723 w 2495390"/>
              <a:gd name="connsiteY2" fmla="*/ 1350154 h 2386397"/>
              <a:gd name="connsiteX3" fmla="*/ 835990 w 2495390"/>
              <a:gd name="connsiteY3" fmla="*/ 1245721 h 2386397"/>
              <a:gd name="connsiteX4" fmla="*/ 905607 w 2495390"/>
              <a:gd name="connsiteY4" fmla="*/ 1092246 h 2386397"/>
              <a:gd name="connsiteX5" fmla="*/ 1202348 w 2495390"/>
              <a:gd name="connsiteY5" fmla="*/ 1628577 h 2386397"/>
              <a:gd name="connsiteX6" fmla="*/ 1430215 w 2495390"/>
              <a:gd name="connsiteY6" fmla="*/ 1949496 h 2386397"/>
              <a:gd name="connsiteX7" fmla="*/ 1756996 w 2495390"/>
              <a:gd name="connsiteY7" fmla="*/ 2149521 h 2386397"/>
              <a:gd name="connsiteX8" fmla="*/ 2426677 w 2495390"/>
              <a:gd name="connsiteY8" fmla="*/ 2370061 h 2386397"/>
              <a:gd name="connsiteX9" fmla="*/ 2473569 w 2495390"/>
              <a:gd name="connsiteY9" fmla="*/ 2370061 h 2386397"/>
              <a:gd name="connsiteX0" fmla="*/ 0 w 2495390"/>
              <a:gd name="connsiteY0" fmla="*/ 2311446 h 2386397"/>
              <a:gd name="connsiteX1" fmla="*/ 246184 w 2495390"/>
              <a:gd name="connsiteY1" fmla="*/ 13723 h 2386397"/>
              <a:gd name="connsiteX2" fmla="*/ 773723 w 2495390"/>
              <a:gd name="connsiteY2" fmla="*/ 1350154 h 2386397"/>
              <a:gd name="connsiteX3" fmla="*/ 835990 w 2495390"/>
              <a:gd name="connsiteY3" fmla="*/ 1245721 h 2386397"/>
              <a:gd name="connsiteX4" fmla="*/ 905607 w 2495390"/>
              <a:gd name="connsiteY4" fmla="*/ 1092246 h 2386397"/>
              <a:gd name="connsiteX5" fmla="*/ 1202348 w 2495390"/>
              <a:gd name="connsiteY5" fmla="*/ 1628577 h 2386397"/>
              <a:gd name="connsiteX6" fmla="*/ 1477840 w 2495390"/>
              <a:gd name="connsiteY6" fmla="*/ 1949496 h 2386397"/>
              <a:gd name="connsiteX7" fmla="*/ 1756996 w 2495390"/>
              <a:gd name="connsiteY7" fmla="*/ 2149521 h 2386397"/>
              <a:gd name="connsiteX8" fmla="*/ 2426677 w 2495390"/>
              <a:gd name="connsiteY8" fmla="*/ 2370061 h 2386397"/>
              <a:gd name="connsiteX9" fmla="*/ 2473569 w 2495390"/>
              <a:gd name="connsiteY9" fmla="*/ 2370061 h 2386397"/>
              <a:gd name="connsiteX0" fmla="*/ 0 w 2495390"/>
              <a:gd name="connsiteY0" fmla="*/ 2311446 h 2370061"/>
              <a:gd name="connsiteX1" fmla="*/ 246184 w 2495390"/>
              <a:gd name="connsiteY1" fmla="*/ 13723 h 2370061"/>
              <a:gd name="connsiteX2" fmla="*/ 773723 w 2495390"/>
              <a:gd name="connsiteY2" fmla="*/ 1350154 h 2370061"/>
              <a:gd name="connsiteX3" fmla="*/ 835990 w 2495390"/>
              <a:gd name="connsiteY3" fmla="*/ 1245721 h 2370061"/>
              <a:gd name="connsiteX4" fmla="*/ 905607 w 2495390"/>
              <a:gd name="connsiteY4" fmla="*/ 1092246 h 2370061"/>
              <a:gd name="connsiteX5" fmla="*/ 1202348 w 2495390"/>
              <a:gd name="connsiteY5" fmla="*/ 1628577 h 2370061"/>
              <a:gd name="connsiteX6" fmla="*/ 1477840 w 2495390"/>
              <a:gd name="connsiteY6" fmla="*/ 1949496 h 2370061"/>
              <a:gd name="connsiteX7" fmla="*/ 1756996 w 2495390"/>
              <a:gd name="connsiteY7" fmla="*/ 2149521 h 2370061"/>
              <a:gd name="connsiteX8" fmla="*/ 2426677 w 2495390"/>
              <a:gd name="connsiteY8" fmla="*/ 2322436 h 2370061"/>
              <a:gd name="connsiteX9" fmla="*/ 2473569 w 2495390"/>
              <a:gd name="connsiteY9" fmla="*/ 2370061 h 2370061"/>
              <a:gd name="connsiteX0" fmla="*/ 0 w 2517981"/>
              <a:gd name="connsiteY0" fmla="*/ 2311446 h 2335244"/>
              <a:gd name="connsiteX1" fmla="*/ 246184 w 2517981"/>
              <a:gd name="connsiteY1" fmla="*/ 13723 h 2335244"/>
              <a:gd name="connsiteX2" fmla="*/ 773723 w 2517981"/>
              <a:gd name="connsiteY2" fmla="*/ 1350154 h 2335244"/>
              <a:gd name="connsiteX3" fmla="*/ 835990 w 2517981"/>
              <a:gd name="connsiteY3" fmla="*/ 1245721 h 2335244"/>
              <a:gd name="connsiteX4" fmla="*/ 905607 w 2517981"/>
              <a:gd name="connsiteY4" fmla="*/ 1092246 h 2335244"/>
              <a:gd name="connsiteX5" fmla="*/ 1202348 w 2517981"/>
              <a:gd name="connsiteY5" fmla="*/ 1628577 h 2335244"/>
              <a:gd name="connsiteX6" fmla="*/ 1477840 w 2517981"/>
              <a:gd name="connsiteY6" fmla="*/ 1949496 h 2335244"/>
              <a:gd name="connsiteX7" fmla="*/ 1756996 w 2517981"/>
              <a:gd name="connsiteY7" fmla="*/ 2149521 h 2335244"/>
              <a:gd name="connsiteX8" fmla="*/ 2426677 w 2517981"/>
              <a:gd name="connsiteY8" fmla="*/ 2322436 h 2335244"/>
              <a:gd name="connsiteX9" fmla="*/ 2511669 w 2517981"/>
              <a:gd name="connsiteY9" fmla="*/ 2322436 h 2335244"/>
              <a:gd name="connsiteX0" fmla="*/ 0 w 2516685"/>
              <a:gd name="connsiteY0" fmla="*/ 2311446 h 2337361"/>
              <a:gd name="connsiteX1" fmla="*/ 246184 w 2516685"/>
              <a:gd name="connsiteY1" fmla="*/ 13723 h 2337361"/>
              <a:gd name="connsiteX2" fmla="*/ 773723 w 2516685"/>
              <a:gd name="connsiteY2" fmla="*/ 1350154 h 2337361"/>
              <a:gd name="connsiteX3" fmla="*/ 835990 w 2516685"/>
              <a:gd name="connsiteY3" fmla="*/ 1245721 h 2337361"/>
              <a:gd name="connsiteX4" fmla="*/ 905607 w 2516685"/>
              <a:gd name="connsiteY4" fmla="*/ 1092246 h 2337361"/>
              <a:gd name="connsiteX5" fmla="*/ 1202348 w 2516685"/>
              <a:gd name="connsiteY5" fmla="*/ 1628577 h 2337361"/>
              <a:gd name="connsiteX6" fmla="*/ 1477840 w 2516685"/>
              <a:gd name="connsiteY6" fmla="*/ 1949496 h 2337361"/>
              <a:gd name="connsiteX7" fmla="*/ 1785571 w 2516685"/>
              <a:gd name="connsiteY7" fmla="*/ 2120946 h 2337361"/>
              <a:gd name="connsiteX8" fmla="*/ 2426677 w 2516685"/>
              <a:gd name="connsiteY8" fmla="*/ 2322436 h 2337361"/>
              <a:gd name="connsiteX9" fmla="*/ 2511669 w 2516685"/>
              <a:gd name="connsiteY9" fmla="*/ 2322436 h 2337361"/>
              <a:gd name="connsiteX0" fmla="*/ 0 w 2516685"/>
              <a:gd name="connsiteY0" fmla="*/ 2311446 h 2337361"/>
              <a:gd name="connsiteX1" fmla="*/ 246184 w 2516685"/>
              <a:gd name="connsiteY1" fmla="*/ 13723 h 2337361"/>
              <a:gd name="connsiteX2" fmla="*/ 773723 w 2516685"/>
              <a:gd name="connsiteY2" fmla="*/ 1350154 h 2337361"/>
              <a:gd name="connsiteX3" fmla="*/ 835990 w 2516685"/>
              <a:gd name="connsiteY3" fmla="*/ 1245721 h 2337361"/>
              <a:gd name="connsiteX4" fmla="*/ 905607 w 2516685"/>
              <a:gd name="connsiteY4" fmla="*/ 1092246 h 2337361"/>
              <a:gd name="connsiteX5" fmla="*/ 1202348 w 2516685"/>
              <a:gd name="connsiteY5" fmla="*/ 1628577 h 2337361"/>
              <a:gd name="connsiteX6" fmla="*/ 1515940 w 2516685"/>
              <a:gd name="connsiteY6" fmla="*/ 1920921 h 2337361"/>
              <a:gd name="connsiteX7" fmla="*/ 1785571 w 2516685"/>
              <a:gd name="connsiteY7" fmla="*/ 2120946 h 2337361"/>
              <a:gd name="connsiteX8" fmla="*/ 2426677 w 2516685"/>
              <a:gd name="connsiteY8" fmla="*/ 2322436 h 2337361"/>
              <a:gd name="connsiteX9" fmla="*/ 2511669 w 2516685"/>
              <a:gd name="connsiteY9" fmla="*/ 2322436 h 2337361"/>
              <a:gd name="connsiteX0" fmla="*/ 0 w 2515877"/>
              <a:gd name="connsiteY0" fmla="*/ 2311446 h 2338066"/>
              <a:gd name="connsiteX1" fmla="*/ 246184 w 2515877"/>
              <a:gd name="connsiteY1" fmla="*/ 13723 h 2338066"/>
              <a:gd name="connsiteX2" fmla="*/ 773723 w 2515877"/>
              <a:gd name="connsiteY2" fmla="*/ 1350154 h 2338066"/>
              <a:gd name="connsiteX3" fmla="*/ 835990 w 2515877"/>
              <a:gd name="connsiteY3" fmla="*/ 1245721 h 2338066"/>
              <a:gd name="connsiteX4" fmla="*/ 905607 w 2515877"/>
              <a:gd name="connsiteY4" fmla="*/ 1092246 h 2338066"/>
              <a:gd name="connsiteX5" fmla="*/ 1202348 w 2515877"/>
              <a:gd name="connsiteY5" fmla="*/ 1628577 h 2338066"/>
              <a:gd name="connsiteX6" fmla="*/ 1515940 w 2515877"/>
              <a:gd name="connsiteY6" fmla="*/ 1920921 h 2338066"/>
              <a:gd name="connsiteX7" fmla="*/ 1804621 w 2515877"/>
              <a:gd name="connsiteY7" fmla="*/ 2111421 h 2338066"/>
              <a:gd name="connsiteX8" fmla="*/ 2426677 w 2515877"/>
              <a:gd name="connsiteY8" fmla="*/ 2322436 h 2338066"/>
              <a:gd name="connsiteX9" fmla="*/ 2511669 w 2515877"/>
              <a:gd name="connsiteY9" fmla="*/ 2322436 h 2338066"/>
              <a:gd name="connsiteX0" fmla="*/ 0 w 2515877"/>
              <a:gd name="connsiteY0" fmla="*/ 2409239 h 2409239"/>
              <a:gd name="connsiteX1" fmla="*/ 246184 w 2515877"/>
              <a:gd name="connsiteY1" fmla="*/ 16266 h 2409239"/>
              <a:gd name="connsiteX2" fmla="*/ 773723 w 2515877"/>
              <a:gd name="connsiteY2" fmla="*/ 1352697 h 2409239"/>
              <a:gd name="connsiteX3" fmla="*/ 835990 w 2515877"/>
              <a:gd name="connsiteY3" fmla="*/ 1248264 h 2409239"/>
              <a:gd name="connsiteX4" fmla="*/ 905607 w 2515877"/>
              <a:gd name="connsiteY4" fmla="*/ 1094789 h 2409239"/>
              <a:gd name="connsiteX5" fmla="*/ 1202348 w 2515877"/>
              <a:gd name="connsiteY5" fmla="*/ 1631120 h 2409239"/>
              <a:gd name="connsiteX6" fmla="*/ 1515940 w 2515877"/>
              <a:gd name="connsiteY6" fmla="*/ 1923464 h 2409239"/>
              <a:gd name="connsiteX7" fmla="*/ 1804621 w 2515877"/>
              <a:gd name="connsiteY7" fmla="*/ 2113964 h 2409239"/>
              <a:gd name="connsiteX8" fmla="*/ 2426677 w 2515877"/>
              <a:gd name="connsiteY8" fmla="*/ 2324979 h 2409239"/>
              <a:gd name="connsiteX9" fmla="*/ 2511669 w 2515877"/>
              <a:gd name="connsiteY9" fmla="*/ 2324979 h 2409239"/>
              <a:gd name="connsiteX0" fmla="*/ 0 w 2525402"/>
              <a:gd name="connsiteY0" fmla="*/ 2585676 h 2585676"/>
              <a:gd name="connsiteX1" fmla="*/ 255709 w 2525402"/>
              <a:gd name="connsiteY1" fmla="*/ 21253 h 2585676"/>
              <a:gd name="connsiteX2" fmla="*/ 783248 w 2525402"/>
              <a:gd name="connsiteY2" fmla="*/ 1357684 h 2585676"/>
              <a:gd name="connsiteX3" fmla="*/ 845515 w 2525402"/>
              <a:gd name="connsiteY3" fmla="*/ 1253251 h 2585676"/>
              <a:gd name="connsiteX4" fmla="*/ 915132 w 2525402"/>
              <a:gd name="connsiteY4" fmla="*/ 1099776 h 2585676"/>
              <a:gd name="connsiteX5" fmla="*/ 1211873 w 2525402"/>
              <a:gd name="connsiteY5" fmla="*/ 1636107 h 2585676"/>
              <a:gd name="connsiteX6" fmla="*/ 1525465 w 2525402"/>
              <a:gd name="connsiteY6" fmla="*/ 1928451 h 2585676"/>
              <a:gd name="connsiteX7" fmla="*/ 1814146 w 2525402"/>
              <a:gd name="connsiteY7" fmla="*/ 2118951 h 2585676"/>
              <a:gd name="connsiteX8" fmla="*/ 2436202 w 2525402"/>
              <a:gd name="connsiteY8" fmla="*/ 2329966 h 2585676"/>
              <a:gd name="connsiteX9" fmla="*/ 2521194 w 2525402"/>
              <a:gd name="connsiteY9" fmla="*/ 2329966 h 2585676"/>
              <a:gd name="connsiteX0" fmla="*/ 0 w 2525402"/>
              <a:gd name="connsiteY0" fmla="*/ 2674081 h 2674081"/>
              <a:gd name="connsiteX1" fmla="*/ 255709 w 2525402"/>
              <a:gd name="connsiteY1" fmla="*/ 23933 h 2674081"/>
              <a:gd name="connsiteX2" fmla="*/ 783248 w 2525402"/>
              <a:gd name="connsiteY2" fmla="*/ 1360364 h 2674081"/>
              <a:gd name="connsiteX3" fmla="*/ 845515 w 2525402"/>
              <a:gd name="connsiteY3" fmla="*/ 1255931 h 2674081"/>
              <a:gd name="connsiteX4" fmla="*/ 915132 w 2525402"/>
              <a:gd name="connsiteY4" fmla="*/ 1102456 h 2674081"/>
              <a:gd name="connsiteX5" fmla="*/ 1211873 w 2525402"/>
              <a:gd name="connsiteY5" fmla="*/ 1638787 h 2674081"/>
              <a:gd name="connsiteX6" fmla="*/ 1525465 w 2525402"/>
              <a:gd name="connsiteY6" fmla="*/ 1931131 h 2674081"/>
              <a:gd name="connsiteX7" fmla="*/ 1814146 w 2525402"/>
              <a:gd name="connsiteY7" fmla="*/ 2121631 h 2674081"/>
              <a:gd name="connsiteX8" fmla="*/ 2436202 w 2525402"/>
              <a:gd name="connsiteY8" fmla="*/ 2332646 h 2674081"/>
              <a:gd name="connsiteX9" fmla="*/ 2521194 w 2525402"/>
              <a:gd name="connsiteY9" fmla="*/ 2332646 h 2674081"/>
              <a:gd name="connsiteX0" fmla="*/ 0 w 2525402"/>
              <a:gd name="connsiteY0" fmla="*/ 2665975 h 2665975"/>
              <a:gd name="connsiteX1" fmla="*/ 255709 w 2525402"/>
              <a:gd name="connsiteY1" fmla="*/ 15827 h 2665975"/>
              <a:gd name="connsiteX2" fmla="*/ 783249 w 2525402"/>
              <a:gd name="connsiteY2" fmla="*/ 1548843 h 2665975"/>
              <a:gd name="connsiteX3" fmla="*/ 845515 w 2525402"/>
              <a:gd name="connsiteY3" fmla="*/ 1247825 h 2665975"/>
              <a:gd name="connsiteX4" fmla="*/ 915132 w 2525402"/>
              <a:gd name="connsiteY4" fmla="*/ 1094350 h 2665975"/>
              <a:gd name="connsiteX5" fmla="*/ 1211873 w 2525402"/>
              <a:gd name="connsiteY5" fmla="*/ 1630681 h 2665975"/>
              <a:gd name="connsiteX6" fmla="*/ 1525465 w 2525402"/>
              <a:gd name="connsiteY6" fmla="*/ 1923025 h 2665975"/>
              <a:gd name="connsiteX7" fmla="*/ 1814146 w 2525402"/>
              <a:gd name="connsiteY7" fmla="*/ 2113525 h 2665975"/>
              <a:gd name="connsiteX8" fmla="*/ 2436202 w 2525402"/>
              <a:gd name="connsiteY8" fmla="*/ 2324540 h 2665975"/>
              <a:gd name="connsiteX9" fmla="*/ 2521194 w 2525402"/>
              <a:gd name="connsiteY9" fmla="*/ 2324540 h 2665975"/>
              <a:gd name="connsiteX0" fmla="*/ 0 w 2525402"/>
              <a:gd name="connsiteY0" fmla="*/ 2666091 h 2666091"/>
              <a:gd name="connsiteX1" fmla="*/ 255709 w 2525402"/>
              <a:gd name="connsiteY1" fmla="*/ 15943 h 2666091"/>
              <a:gd name="connsiteX2" fmla="*/ 783249 w 2525402"/>
              <a:gd name="connsiteY2" fmla="*/ 1548959 h 2666091"/>
              <a:gd name="connsiteX3" fmla="*/ 933865 w 2525402"/>
              <a:gd name="connsiteY3" fmla="*/ 1321659 h 2666091"/>
              <a:gd name="connsiteX4" fmla="*/ 915132 w 2525402"/>
              <a:gd name="connsiteY4" fmla="*/ 1094466 h 2666091"/>
              <a:gd name="connsiteX5" fmla="*/ 1211873 w 2525402"/>
              <a:gd name="connsiteY5" fmla="*/ 1630797 h 2666091"/>
              <a:gd name="connsiteX6" fmla="*/ 1525465 w 2525402"/>
              <a:gd name="connsiteY6" fmla="*/ 1923141 h 2666091"/>
              <a:gd name="connsiteX7" fmla="*/ 1814146 w 2525402"/>
              <a:gd name="connsiteY7" fmla="*/ 2113641 h 2666091"/>
              <a:gd name="connsiteX8" fmla="*/ 2436202 w 2525402"/>
              <a:gd name="connsiteY8" fmla="*/ 2324656 h 2666091"/>
              <a:gd name="connsiteX9" fmla="*/ 2521194 w 2525402"/>
              <a:gd name="connsiteY9" fmla="*/ 2324656 h 2666091"/>
              <a:gd name="connsiteX0" fmla="*/ 0 w 2525402"/>
              <a:gd name="connsiteY0" fmla="*/ 2663622 h 2663622"/>
              <a:gd name="connsiteX1" fmla="*/ 255709 w 2525402"/>
              <a:gd name="connsiteY1" fmla="*/ 13474 h 2663622"/>
              <a:gd name="connsiteX2" fmla="*/ 805336 w 2525402"/>
              <a:gd name="connsiteY2" fmla="*/ 1620209 h 2663622"/>
              <a:gd name="connsiteX3" fmla="*/ 933865 w 2525402"/>
              <a:gd name="connsiteY3" fmla="*/ 1319190 h 2663622"/>
              <a:gd name="connsiteX4" fmla="*/ 915132 w 2525402"/>
              <a:gd name="connsiteY4" fmla="*/ 1091997 h 2663622"/>
              <a:gd name="connsiteX5" fmla="*/ 1211873 w 2525402"/>
              <a:gd name="connsiteY5" fmla="*/ 1628328 h 2663622"/>
              <a:gd name="connsiteX6" fmla="*/ 1525465 w 2525402"/>
              <a:gd name="connsiteY6" fmla="*/ 1920672 h 2663622"/>
              <a:gd name="connsiteX7" fmla="*/ 1814146 w 2525402"/>
              <a:gd name="connsiteY7" fmla="*/ 2111172 h 2663622"/>
              <a:gd name="connsiteX8" fmla="*/ 2436202 w 2525402"/>
              <a:gd name="connsiteY8" fmla="*/ 2322187 h 2663622"/>
              <a:gd name="connsiteX9" fmla="*/ 2521194 w 2525402"/>
              <a:gd name="connsiteY9" fmla="*/ 2322187 h 2663622"/>
              <a:gd name="connsiteX0" fmla="*/ 0 w 2525402"/>
              <a:gd name="connsiteY0" fmla="*/ 2663751 h 2663751"/>
              <a:gd name="connsiteX1" fmla="*/ 255709 w 2525402"/>
              <a:gd name="connsiteY1" fmla="*/ 13603 h 2663751"/>
              <a:gd name="connsiteX2" fmla="*/ 805336 w 2525402"/>
              <a:gd name="connsiteY2" fmla="*/ 1620338 h 2663751"/>
              <a:gd name="connsiteX3" fmla="*/ 911778 w 2525402"/>
              <a:gd name="connsiteY3" fmla="*/ 1417611 h 2663751"/>
              <a:gd name="connsiteX4" fmla="*/ 915132 w 2525402"/>
              <a:gd name="connsiteY4" fmla="*/ 1092126 h 2663751"/>
              <a:gd name="connsiteX5" fmla="*/ 1211873 w 2525402"/>
              <a:gd name="connsiteY5" fmla="*/ 1628457 h 2663751"/>
              <a:gd name="connsiteX6" fmla="*/ 1525465 w 2525402"/>
              <a:gd name="connsiteY6" fmla="*/ 1920801 h 2663751"/>
              <a:gd name="connsiteX7" fmla="*/ 1814146 w 2525402"/>
              <a:gd name="connsiteY7" fmla="*/ 2111301 h 2663751"/>
              <a:gd name="connsiteX8" fmla="*/ 2436202 w 2525402"/>
              <a:gd name="connsiteY8" fmla="*/ 2322316 h 2663751"/>
              <a:gd name="connsiteX9" fmla="*/ 2521194 w 2525402"/>
              <a:gd name="connsiteY9" fmla="*/ 2322316 h 2663751"/>
              <a:gd name="connsiteX0" fmla="*/ 0 w 2525402"/>
              <a:gd name="connsiteY0" fmla="*/ 2663751 h 2663751"/>
              <a:gd name="connsiteX1" fmla="*/ 255709 w 2525402"/>
              <a:gd name="connsiteY1" fmla="*/ 13603 h 2663751"/>
              <a:gd name="connsiteX2" fmla="*/ 805336 w 2525402"/>
              <a:gd name="connsiteY2" fmla="*/ 1620338 h 2663751"/>
              <a:gd name="connsiteX3" fmla="*/ 911778 w 2525402"/>
              <a:gd name="connsiteY3" fmla="*/ 1417611 h 2663751"/>
              <a:gd name="connsiteX4" fmla="*/ 1025570 w 2525402"/>
              <a:gd name="connsiteY4" fmla="*/ 1214991 h 2663751"/>
              <a:gd name="connsiteX5" fmla="*/ 1211873 w 2525402"/>
              <a:gd name="connsiteY5" fmla="*/ 1628457 h 2663751"/>
              <a:gd name="connsiteX6" fmla="*/ 1525465 w 2525402"/>
              <a:gd name="connsiteY6" fmla="*/ 1920801 h 2663751"/>
              <a:gd name="connsiteX7" fmla="*/ 1814146 w 2525402"/>
              <a:gd name="connsiteY7" fmla="*/ 2111301 h 2663751"/>
              <a:gd name="connsiteX8" fmla="*/ 2436202 w 2525402"/>
              <a:gd name="connsiteY8" fmla="*/ 2322316 h 2663751"/>
              <a:gd name="connsiteX9" fmla="*/ 2521194 w 2525402"/>
              <a:gd name="connsiteY9" fmla="*/ 2322316 h 2663751"/>
              <a:gd name="connsiteX0" fmla="*/ 0 w 2525402"/>
              <a:gd name="connsiteY0" fmla="*/ 2663751 h 2663751"/>
              <a:gd name="connsiteX1" fmla="*/ 255709 w 2525402"/>
              <a:gd name="connsiteY1" fmla="*/ 13603 h 2663751"/>
              <a:gd name="connsiteX2" fmla="*/ 805336 w 2525402"/>
              <a:gd name="connsiteY2" fmla="*/ 1620338 h 2663751"/>
              <a:gd name="connsiteX3" fmla="*/ 911778 w 2525402"/>
              <a:gd name="connsiteY3" fmla="*/ 1417611 h 2663751"/>
              <a:gd name="connsiteX4" fmla="*/ 1007949 w 2525402"/>
              <a:gd name="connsiteY4" fmla="*/ 1306477 h 2663751"/>
              <a:gd name="connsiteX5" fmla="*/ 1211873 w 2525402"/>
              <a:gd name="connsiteY5" fmla="*/ 1628457 h 2663751"/>
              <a:gd name="connsiteX6" fmla="*/ 1525465 w 2525402"/>
              <a:gd name="connsiteY6" fmla="*/ 1920801 h 2663751"/>
              <a:gd name="connsiteX7" fmla="*/ 1814146 w 2525402"/>
              <a:gd name="connsiteY7" fmla="*/ 2111301 h 2663751"/>
              <a:gd name="connsiteX8" fmla="*/ 2436202 w 2525402"/>
              <a:gd name="connsiteY8" fmla="*/ 2322316 h 2663751"/>
              <a:gd name="connsiteX9" fmla="*/ 2521194 w 2525402"/>
              <a:gd name="connsiteY9" fmla="*/ 2322316 h 2663751"/>
              <a:gd name="connsiteX0" fmla="*/ 0 w 2525402"/>
              <a:gd name="connsiteY0" fmla="*/ 2663857 h 2663857"/>
              <a:gd name="connsiteX1" fmla="*/ 255709 w 2525402"/>
              <a:gd name="connsiteY1" fmla="*/ 13709 h 2663857"/>
              <a:gd name="connsiteX2" fmla="*/ 805336 w 2525402"/>
              <a:gd name="connsiteY2" fmla="*/ 1620444 h 2663857"/>
              <a:gd name="connsiteX3" fmla="*/ 911778 w 2525402"/>
              <a:gd name="connsiteY3" fmla="*/ 1496134 h 2663857"/>
              <a:gd name="connsiteX4" fmla="*/ 1007949 w 2525402"/>
              <a:gd name="connsiteY4" fmla="*/ 1306583 h 2663857"/>
              <a:gd name="connsiteX5" fmla="*/ 1211873 w 2525402"/>
              <a:gd name="connsiteY5" fmla="*/ 1628563 h 2663857"/>
              <a:gd name="connsiteX6" fmla="*/ 1525465 w 2525402"/>
              <a:gd name="connsiteY6" fmla="*/ 1920907 h 2663857"/>
              <a:gd name="connsiteX7" fmla="*/ 1814146 w 2525402"/>
              <a:gd name="connsiteY7" fmla="*/ 2111407 h 2663857"/>
              <a:gd name="connsiteX8" fmla="*/ 2436202 w 2525402"/>
              <a:gd name="connsiteY8" fmla="*/ 2322422 h 2663857"/>
              <a:gd name="connsiteX9" fmla="*/ 2521194 w 2525402"/>
              <a:gd name="connsiteY9" fmla="*/ 2322422 h 2663857"/>
              <a:gd name="connsiteX0" fmla="*/ 0 w 2525402"/>
              <a:gd name="connsiteY0" fmla="*/ 2663235 h 2663235"/>
              <a:gd name="connsiteX1" fmla="*/ 255709 w 2525402"/>
              <a:gd name="connsiteY1" fmla="*/ 13087 h 2663235"/>
              <a:gd name="connsiteX2" fmla="*/ 805336 w 2525402"/>
              <a:gd name="connsiteY2" fmla="*/ 1639426 h 2663235"/>
              <a:gd name="connsiteX3" fmla="*/ 911778 w 2525402"/>
              <a:gd name="connsiteY3" fmla="*/ 1495512 h 2663235"/>
              <a:gd name="connsiteX4" fmla="*/ 1007949 w 2525402"/>
              <a:gd name="connsiteY4" fmla="*/ 1305961 h 2663235"/>
              <a:gd name="connsiteX5" fmla="*/ 1211873 w 2525402"/>
              <a:gd name="connsiteY5" fmla="*/ 1627941 h 2663235"/>
              <a:gd name="connsiteX6" fmla="*/ 1525465 w 2525402"/>
              <a:gd name="connsiteY6" fmla="*/ 1920285 h 2663235"/>
              <a:gd name="connsiteX7" fmla="*/ 1814146 w 2525402"/>
              <a:gd name="connsiteY7" fmla="*/ 2110785 h 2663235"/>
              <a:gd name="connsiteX8" fmla="*/ 2436202 w 2525402"/>
              <a:gd name="connsiteY8" fmla="*/ 2321800 h 2663235"/>
              <a:gd name="connsiteX9" fmla="*/ 2521194 w 2525402"/>
              <a:gd name="connsiteY9" fmla="*/ 2321800 h 2663235"/>
              <a:gd name="connsiteX0" fmla="*/ 0 w 2525402"/>
              <a:gd name="connsiteY0" fmla="*/ 2663137 h 2663137"/>
              <a:gd name="connsiteX1" fmla="*/ 255709 w 2525402"/>
              <a:gd name="connsiteY1" fmla="*/ 12989 h 2663137"/>
              <a:gd name="connsiteX2" fmla="*/ 805336 w 2525402"/>
              <a:gd name="connsiteY2" fmla="*/ 1639328 h 2663137"/>
              <a:gd name="connsiteX3" fmla="*/ 911778 w 2525402"/>
              <a:gd name="connsiteY3" fmla="*/ 1495414 h 2663137"/>
              <a:gd name="connsiteX4" fmla="*/ 1007949 w 2525402"/>
              <a:gd name="connsiteY4" fmla="*/ 1305863 h 2663137"/>
              <a:gd name="connsiteX5" fmla="*/ 1211873 w 2525402"/>
              <a:gd name="connsiteY5" fmla="*/ 1627843 h 2663137"/>
              <a:gd name="connsiteX6" fmla="*/ 1525465 w 2525402"/>
              <a:gd name="connsiteY6" fmla="*/ 1920187 h 2663137"/>
              <a:gd name="connsiteX7" fmla="*/ 1814146 w 2525402"/>
              <a:gd name="connsiteY7" fmla="*/ 2110687 h 2663137"/>
              <a:gd name="connsiteX8" fmla="*/ 2436202 w 2525402"/>
              <a:gd name="connsiteY8" fmla="*/ 2321702 h 2663137"/>
              <a:gd name="connsiteX9" fmla="*/ 2521194 w 2525402"/>
              <a:gd name="connsiteY9" fmla="*/ 2321702 h 2663137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11778 w 2525402"/>
              <a:gd name="connsiteY4" fmla="*/ 1495987 h 2663710"/>
              <a:gd name="connsiteX5" fmla="*/ 1007949 w 2525402"/>
              <a:gd name="connsiteY5" fmla="*/ 1306436 h 2663710"/>
              <a:gd name="connsiteX6" fmla="*/ 1211873 w 2525402"/>
              <a:gd name="connsiteY6" fmla="*/ 1628416 h 2663710"/>
              <a:gd name="connsiteX7" fmla="*/ 1525465 w 2525402"/>
              <a:gd name="connsiteY7" fmla="*/ 1920760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11778 w 2525402"/>
              <a:gd name="connsiteY4" fmla="*/ 1495987 h 2663710"/>
              <a:gd name="connsiteX5" fmla="*/ 996201 w 2525402"/>
              <a:gd name="connsiteY5" fmla="*/ 1443663 h 2663710"/>
              <a:gd name="connsiteX6" fmla="*/ 1211873 w 2525402"/>
              <a:gd name="connsiteY6" fmla="*/ 1628416 h 2663710"/>
              <a:gd name="connsiteX7" fmla="*/ 1525465 w 2525402"/>
              <a:gd name="connsiteY7" fmla="*/ 1920760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894156 w 2525402"/>
              <a:gd name="connsiteY4" fmla="*/ 1607075 h 2663710"/>
              <a:gd name="connsiteX5" fmla="*/ 996201 w 2525402"/>
              <a:gd name="connsiteY5" fmla="*/ 1443663 h 2663710"/>
              <a:gd name="connsiteX6" fmla="*/ 1211873 w 2525402"/>
              <a:gd name="connsiteY6" fmla="*/ 1628416 h 2663710"/>
              <a:gd name="connsiteX7" fmla="*/ 1525465 w 2525402"/>
              <a:gd name="connsiteY7" fmla="*/ 1920760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894156 w 2525402"/>
              <a:gd name="connsiteY4" fmla="*/ 1607075 h 2663710"/>
              <a:gd name="connsiteX5" fmla="*/ 996201 w 2525402"/>
              <a:gd name="connsiteY5" fmla="*/ 1443663 h 2663710"/>
              <a:gd name="connsiteX6" fmla="*/ 1211873 w 2525402"/>
              <a:gd name="connsiteY6" fmla="*/ 1628416 h 2663710"/>
              <a:gd name="connsiteX7" fmla="*/ 1525465 w 2525402"/>
              <a:gd name="connsiteY7" fmla="*/ 1920760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894156 w 2525402"/>
              <a:gd name="connsiteY4" fmla="*/ 1607075 h 2663710"/>
              <a:gd name="connsiteX5" fmla="*/ 996201 w 2525402"/>
              <a:gd name="connsiteY5" fmla="*/ 1443663 h 2663710"/>
              <a:gd name="connsiteX6" fmla="*/ 1217747 w 2525402"/>
              <a:gd name="connsiteY6" fmla="*/ 1654555 h 2663710"/>
              <a:gd name="connsiteX7" fmla="*/ 1525465 w 2525402"/>
              <a:gd name="connsiteY7" fmla="*/ 1920760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894156 w 2525402"/>
              <a:gd name="connsiteY4" fmla="*/ 1607075 h 2663710"/>
              <a:gd name="connsiteX5" fmla="*/ 996201 w 2525402"/>
              <a:gd name="connsiteY5" fmla="*/ 1443663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21765 w 2525402"/>
              <a:gd name="connsiteY4" fmla="*/ 1631648 h 2663710"/>
              <a:gd name="connsiteX5" fmla="*/ 996201 w 2525402"/>
              <a:gd name="connsiteY5" fmla="*/ 1443663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21765 w 2525402"/>
              <a:gd name="connsiteY4" fmla="*/ 1631648 h 2663710"/>
              <a:gd name="connsiteX5" fmla="*/ 1040376 w 2525402"/>
              <a:gd name="connsiteY5" fmla="*/ 1431378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54897 w 2525402"/>
              <a:gd name="connsiteY4" fmla="*/ 1625503 h 2663710"/>
              <a:gd name="connsiteX5" fmla="*/ 1040376 w 2525402"/>
              <a:gd name="connsiteY5" fmla="*/ 1431378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54897 w 2525402"/>
              <a:gd name="connsiteY4" fmla="*/ 1625503 h 2663710"/>
              <a:gd name="connsiteX5" fmla="*/ 1062463 w 2525402"/>
              <a:gd name="connsiteY5" fmla="*/ 1462093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54897 w 2525402"/>
              <a:gd name="connsiteY4" fmla="*/ 1625503 h 2663710"/>
              <a:gd name="connsiteX5" fmla="*/ 1084551 w 2525402"/>
              <a:gd name="connsiteY5" fmla="*/ 1462093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27286 w 2525402"/>
              <a:gd name="connsiteY4" fmla="*/ 1705365 h 2663710"/>
              <a:gd name="connsiteX5" fmla="*/ 1084551 w 2525402"/>
              <a:gd name="connsiteY5" fmla="*/ 1462093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684 h 2663684"/>
              <a:gd name="connsiteX1" fmla="*/ 255709 w 2525402"/>
              <a:gd name="connsiteY1" fmla="*/ 13536 h 2663684"/>
              <a:gd name="connsiteX2" fmla="*/ 805336 w 2525402"/>
              <a:gd name="connsiteY2" fmla="*/ 1639875 h 2663684"/>
              <a:gd name="connsiteX3" fmla="*/ 872373 w 2525402"/>
              <a:gd name="connsiteY3" fmla="*/ 1835704 h 2663684"/>
              <a:gd name="connsiteX4" fmla="*/ 927286 w 2525402"/>
              <a:gd name="connsiteY4" fmla="*/ 1705339 h 2663684"/>
              <a:gd name="connsiteX5" fmla="*/ 1084551 w 2525402"/>
              <a:gd name="connsiteY5" fmla="*/ 1462067 h 2663684"/>
              <a:gd name="connsiteX6" fmla="*/ 1217747 w 2525402"/>
              <a:gd name="connsiteY6" fmla="*/ 1654529 h 2663684"/>
              <a:gd name="connsiteX7" fmla="*/ 1472602 w 2525402"/>
              <a:gd name="connsiteY7" fmla="*/ 1894599 h 2663684"/>
              <a:gd name="connsiteX8" fmla="*/ 1814146 w 2525402"/>
              <a:gd name="connsiteY8" fmla="*/ 2111234 h 2663684"/>
              <a:gd name="connsiteX9" fmla="*/ 2436202 w 2525402"/>
              <a:gd name="connsiteY9" fmla="*/ 2322249 h 2663684"/>
              <a:gd name="connsiteX10" fmla="*/ 2521194 w 2525402"/>
              <a:gd name="connsiteY10" fmla="*/ 2322249 h 2663684"/>
              <a:gd name="connsiteX0" fmla="*/ 0 w 2525402"/>
              <a:gd name="connsiteY0" fmla="*/ 2663669 h 2663669"/>
              <a:gd name="connsiteX1" fmla="*/ 255709 w 2525402"/>
              <a:gd name="connsiteY1" fmla="*/ 13521 h 2663669"/>
              <a:gd name="connsiteX2" fmla="*/ 805336 w 2525402"/>
              <a:gd name="connsiteY2" fmla="*/ 1639860 h 2663669"/>
              <a:gd name="connsiteX3" fmla="*/ 888939 w 2525402"/>
              <a:gd name="connsiteY3" fmla="*/ 1823401 h 2663669"/>
              <a:gd name="connsiteX4" fmla="*/ 927286 w 2525402"/>
              <a:gd name="connsiteY4" fmla="*/ 1705324 h 2663669"/>
              <a:gd name="connsiteX5" fmla="*/ 1084551 w 2525402"/>
              <a:gd name="connsiteY5" fmla="*/ 1462052 h 2663669"/>
              <a:gd name="connsiteX6" fmla="*/ 1217747 w 2525402"/>
              <a:gd name="connsiteY6" fmla="*/ 1654514 h 2663669"/>
              <a:gd name="connsiteX7" fmla="*/ 1472602 w 2525402"/>
              <a:gd name="connsiteY7" fmla="*/ 1894584 h 2663669"/>
              <a:gd name="connsiteX8" fmla="*/ 1814146 w 2525402"/>
              <a:gd name="connsiteY8" fmla="*/ 2111219 h 2663669"/>
              <a:gd name="connsiteX9" fmla="*/ 2436202 w 2525402"/>
              <a:gd name="connsiteY9" fmla="*/ 2322234 h 2663669"/>
              <a:gd name="connsiteX10" fmla="*/ 2521194 w 2525402"/>
              <a:gd name="connsiteY10" fmla="*/ 2322234 h 2663669"/>
              <a:gd name="connsiteX0" fmla="*/ 0 w 2525402"/>
              <a:gd name="connsiteY0" fmla="*/ 2663669 h 2663669"/>
              <a:gd name="connsiteX1" fmla="*/ 255709 w 2525402"/>
              <a:gd name="connsiteY1" fmla="*/ 13521 h 2663669"/>
              <a:gd name="connsiteX2" fmla="*/ 805336 w 2525402"/>
              <a:gd name="connsiteY2" fmla="*/ 1639860 h 2663669"/>
              <a:gd name="connsiteX3" fmla="*/ 872373 w 2525402"/>
              <a:gd name="connsiteY3" fmla="*/ 1823401 h 2663669"/>
              <a:gd name="connsiteX4" fmla="*/ 927286 w 2525402"/>
              <a:gd name="connsiteY4" fmla="*/ 1705324 h 2663669"/>
              <a:gd name="connsiteX5" fmla="*/ 1084551 w 2525402"/>
              <a:gd name="connsiteY5" fmla="*/ 1462052 h 2663669"/>
              <a:gd name="connsiteX6" fmla="*/ 1217747 w 2525402"/>
              <a:gd name="connsiteY6" fmla="*/ 1654514 h 2663669"/>
              <a:gd name="connsiteX7" fmla="*/ 1472602 w 2525402"/>
              <a:gd name="connsiteY7" fmla="*/ 1894584 h 2663669"/>
              <a:gd name="connsiteX8" fmla="*/ 1814146 w 2525402"/>
              <a:gd name="connsiteY8" fmla="*/ 2111219 h 2663669"/>
              <a:gd name="connsiteX9" fmla="*/ 2436202 w 2525402"/>
              <a:gd name="connsiteY9" fmla="*/ 2322234 h 2663669"/>
              <a:gd name="connsiteX10" fmla="*/ 2521194 w 2525402"/>
              <a:gd name="connsiteY10" fmla="*/ 2322234 h 2663669"/>
              <a:gd name="connsiteX0" fmla="*/ 0 w 2525402"/>
              <a:gd name="connsiteY0" fmla="*/ 2663669 h 2663669"/>
              <a:gd name="connsiteX1" fmla="*/ 255709 w 2525402"/>
              <a:gd name="connsiteY1" fmla="*/ 13521 h 2663669"/>
              <a:gd name="connsiteX2" fmla="*/ 805336 w 2525402"/>
              <a:gd name="connsiteY2" fmla="*/ 1639860 h 2663669"/>
              <a:gd name="connsiteX3" fmla="*/ 872373 w 2525402"/>
              <a:gd name="connsiteY3" fmla="*/ 1823401 h 2663669"/>
              <a:gd name="connsiteX4" fmla="*/ 927286 w 2525402"/>
              <a:gd name="connsiteY4" fmla="*/ 1705324 h 2663669"/>
              <a:gd name="connsiteX5" fmla="*/ 1084551 w 2525402"/>
              <a:gd name="connsiteY5" fmla="*/ 1462052 h 2663669"/>
              <a:gd name="connsiteX6" fmla="*/ 1234313 w 2525402"/>
              <a:gd name="connsiteY6" fmla="*/ 1648371 h 2663669"/>
              <a:gd name="connsiteX7" fmla="*/ 1472602 w 2525402"/>
              <a:gd name="connsiteY7" fmla="*/ 1894584 h 2663669"/>
              <a:gd name="connsiteX8" fmla="*/ 1814146 w 2525402"/>
              <a:gd name="connsiteY8" fmla="*/ 2111219 h 2663669"/>
              <a:gd name="connsiteX9" fmla="*/ 2436202 w 2525402"/>
              <a:gd name="connsiteY9" fmla="*/ 2322234 h 2663669"/>
              <a:gd name="connsiteX10" fmla="*/ 2521194 w 2525402"/>
              <a:gd name="connsiteY10" fmla="*/ 2322234 h 2663669"/>
              <a:gd name="connsiteX0" fmla="*/ 0 w 2525402"/>
              <a:gd name="connsiteY0" fmla="*/ 2663669 h 2663669"/>
              <a:gd name="connsiteX1" fmla="*/ 255709 w 2525402"/>
              <a:gd name="connsiteY1" fmla="*/ 13521 h 2663669"/>
              <a:gd name="connsiteX2" fmla="*/ 805336 w 2525402"/>
              <a:gd name="connsiteY2" fmla="*/ 1639860 h 2663669"/>
              <a:gd name="connsiteX3" fmla="*/ 872373 w 2525402"/>
              <a:gd name="connsiteY3" fmla="*/ 1823401 h 2663669"/>
              <a:gd name="connsiteX4" fmla="*/ 927286 w 2525402"/>
              <a:gd name="connsiteY4" fmla="*/ 1705324 h 2663669"/>
              <a:gd name="connsiteX5" fmla="*/ 1084551 w 2525402"/>
              <a:gd name="connsiteY5" fmla="*/ 1462052 h 2663669"/>
              <a:gd name="connsiteX6" fmla="*/ 1234313 w 2525402"/>
              <a:gd name="connsiteY6" fmla="*/ 1648371 h 2663669"/>
              <a:gd name="connsiteX7" fmla="*/ 1472602 w 2525402"/>
              <a:gd name="connsiteY7" fmla="*/ 1894584 h 2663669"/>
              <a:gd name="connsiteX8" fmla="*/ 1814146 w 2525402"/>
              <a:gd name="connsiteY8" fmla="*/ 2111219 h 2663669"/>
              <a:gd name="connsiteX9" fmla="*/ 2436202 w 2525402"/>
              <a:gd name="connsiteY9" fmla="*/ 2322234 h 2663669"/>
              <a:gd name="connsiteX10" fmla="*/ 2521194 w 2525402"/>
              <a:gd name="connsiteY10" fmla="*/ 2322234 h 266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25402" h="2663669">
                <a:moveTo>
                  <a:pt x="0" y="2663669"/>
                </a:moveTo>
                <a:cubicBezTo>
                  <a:pt x="75223" y="1643761"/>
                  <a:pt x="121486" y="184156"/>
                  <a:pt x="255709" y="13521"/>
                </a:cubicBezTo>
                <a:cubicBezTo>
                  <a:pt x="389932" y="-157114"/>
                  <a:pt x="702559" y="1338213"/>
                  <a:pt x="805336" y="1639860"/>
                </a:cubicBezTo>
                <a:cubicBezTo>
                  <a:pt x="908113" y="1941507"/>
                  <a:pt x="854633" y="1847387"/>
                  <a:pt x="872373" y="1823401"/>
                </a:cubicBezTo>
                <a:cubicBezTo>
                  <a:pt x="890113" y="1799415"/>
                  <a:pt x="888378" y="1747685"/>
                  <a:pt x="927286" y="1705324"/>
                </a:cubicBezTo>
                <a:cubicBezTo>
                  <a:pt x="956559" y="1637997"/>
                  <a:pt x="1033380" y="1471544"/>
                  <a:pt x="1084551" y="1462052"/>
                </a:cubicBezTo>
                <a:cubicBezTo>
                  <a:pt x="1135722" y="1452560"/>
                  <a:pt x="1169638" y="1576282"/>
                  <a:pt x="1234313" y="1648371"/>
                </a:cubicBezTo>
                <a:cubicBezTo>
                  <a:pt x="1298988" y="1720460"/>
                  <a:pt x="1375963" y="1817443"/>
                  <a:pt x="1472602" y="1894584"/>
                </a:cubicBezTo>
                <a:cubicBezTo>
                  <a:pt x="1569241" y="1971725"/>
                  <a:pt x="1653546" y="2039944"/>
                  <a:pt x="1814146" y="2111219"/>
                </a:cubicBezTo>
                <a:cubicBezTo>
                  <a:pt x="1974746" y="2182494"/>
                  <a:pt x="2318361" y="2287065"/>
                  <a:pt x="2436202" y="2322234"/>
                </a:cubicBezTo>
                <a:cubicBezTo>
                  <a:pt x="2554043" y="2357403"/>
                  <a:pt x="2521194" y="2322234"/>
                  <a:pt x="2521194" y="2322234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58" name="Obdélník 157"/>
          <p:cNvSpPr/>
          <p:nvPr/>
        </p:nvSpPr>
        <p:spPr>
          <a:xfrm>
            <a:off x="475697" y="5970766"/>
            <a:ext cx="6399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 smtClean="0">
                <a:cs typeface="Times New Roman" panose="02020603050405020304" pitchFamily="18" charset="0"/>
              </a:rPr>
              <a:t>MAP</a:t>
            </a:r>
            <a:endParaRPr lang="cs-CZ" sz="1600" dirty="0"/>
          </a:p>
        </p:txBody>
      </p:sp>
      <p:sp>
        <p:nvSpPr>
          <p:cNvPr id="163" name="Volný tvar 162"/>
          <p:cNvSpPr/>
          <p:nvPr/>
        </p:nvSpPr>
        <p:spPr>
          <a:xfrm>
            <a:off x="2051720" y="5661248"/>
            <a:ext cx="654082" cy="595064"/>
          </a:xfrm>
          <a:custGeom>
            <a:avLst/>
            <a:gdLst>
              <a:gd name="connsiteX0" fmla="*/ 0 w 2499303"/>
              <a:gd name="connsiteY0" fmla="*/ 2344100 h 2418345"/>
              <a:gd name="connsiteX1" fmla="*/ 246184 w 2499303"/>
              <a:gd name="connsiteY1" fmla="*/ 46377 h 2418345"/>
              <a:gd name="connsiteX2" fmla="*/ 574431 w 2499303"/>
              <a:gd name="connsiteY2" fmla="*/ 796654 h 2418345"/>
              <a:gd name="connsiteX3" fmla="*/ 633046 w 2499303"/>
              <a:gd name="connsiteY3" fmla="*/ 714592 h 2418345"/>
              <a:gd name="connsiteX4" fmla="*/ 1078523 w 2499303"/>
              <a:gd name="connsiteY4" fmla="*/ 1699331 h 2418345"/>
              <a:gd name="connsiteX5" fmla="*/ 1430215 w 2499303"/>
              <a:gd name="connsiteY5" fmla="*/ 2039300 h 2418345"/>
              <a:gd name="connsiteX6" fmla="*/ 1699846 w 2499303"/>
              <a:gd name="connsiteY6" fmla="*/ 2191700 h 2418345"/>
              <a:gd name="connsiteX7" fmla="*/ 2426677 w 2499303"/>
              <a:gd name="connsiteY7" fmla="*/ 2402715 h 2418345"/>
              <a:gd name="connsiteX8" fmla="*/ 2473569 w 2499303"/>
              <a:gd name="connsiteY8" fmla="*/ 2402715 h 2418345"/>
              <a:gd name="connsiteX0" fmla="*/ 0 w 2499303"/>
              <a:gd name="connsiteY0" fmla="*/ 2310604 h 2384849"/>
              <a:gd name="connsiteX1" fmla="*/ 246184 w 2499303"/>
              <a:gd name="connsiteY1" fmla="*/ 12881 h 2384849"/>
              <a:gd name="connsiteX2" fmla="*/ 773723 w 2499303"/>
              <a:gd name="connsiteY2" fmla="*/ 1349312 h 2384849"/>
              <a:gd name="connsiteX3" fmla="*/ 633046 w 2499303"/>
              <a:gd name="connsiteY3" fmla="*/ 681096 h 2384849"/>
              <a:gd name="connsiteX4" fmla="*/ 1078523 w 2499303"/>
              <a:gd name="connsiteY4" fmla="*/ 1665835 h 2384849"/>
              <a:gd name="connsiteX5" fmla="*/ 1430215 w 2499303"/>
              <a:gd name="connsiteY5" fmla="*/ 2005804 h 2384849"/>
              <a:gd name="connsiteX6" fmla="*/ 1699846 w 2499303"/>
              <a:gd name="connsiteY6" fmla="*/ 2158204 h 2384849"/>
              <a:gd name="connsiteX7" fmla="*/ 2426677 w 2499303"/>
              <a:gd name="connsiteY7" fmla="*/ 2369219 h 2384849"/>
              <a:gd name="connsiteX8" fmla="*/ 2473569 w 2499303"/>
              <a:gd name="connsiteY8" fmla="*/ 2369219 h 2384849"/>
              <a:gd name="connsiteX0" fmla="*/ 0 w 2499303"/>
              <a:gd name="connsiteY0" fmla="*/ 2311206 h 2385451"/>
              <a:gd name="connsiteX1" fmla="*/ 246184 w 2499303"/>
              <a:gd name="connsiteY1" fmla="*/ 13483 h 2385451"/>
              <a:gd name="connsiteX2" fmla="*/ 773723 w 2499303"/>
              <a:gd name="connsiteY2" fmla="*/ 1349914 h 2385451"/>
              <a:gd name="connsiteX3" fmla="*/ 867507 w 2499303"/>
              <a:gd name="connsiteY3" fmla="*/ 1092006 h 2385451"/>
              <a:gd name="connsiteX4" fmla="*/ 1078523 w 2499303"/>
              <a:gd name="connsiteY4" fmla="*/ 1666437 h 2385451"/>
              <a:gd name="connsiteX5" fmla="*/ 1430215 w 2499303"/>
              <a:gd name="connsiteY5" fmla="*/ 2006406 h 2385451"/>
              <a:gd name="connsiteX6" fmla="*/ 1699846 w 2499303"/>
              <a:gd name="connsiteY6" fmla="*/ 2158806 h 2385451"/>
              <a:gd name="connsiteX7" fmla="*/ 2426677 w 2499303"/>
              <a:gd name="connsiteY7" fmla="*/ 2369821 h 2385451"/>
              <a:gd name="connsiteX8" fmla="*/ 2473569 w 2499303"/>
              <a:gd name="connsiteY8" fmla="*/ 2369821 h 238545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797890 w 2499303"/>
              <a:gd name="connsiteY3" fmla="*/ 1245721 h 2385691"/>
              <a:gd name="connsiteX4" fmla="*/ 867507 w 2499303"/>
              <a:gd name="connsiteY4" fmla="*/ 1092246 h 2385691"/>
              <a:gd name="connsiteX5" fmla="*/ 1078523 w 2499303"/>
              <a:gd name="connsiteY5" fmla="*/ 1666677 h 2385691"/>
              <a:gd name="connsiteX6" fmla="*/ 1430215 w 2499303"/>
              <a:gd name="connsiteY6" fmla="*/ 200664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835990 w 2499303"/>
              <a:gd name="connsiteY3" fmla="*/ 1245721 h 2385691"/>
              <a:gd name="connsiteX4" fmla="*/ 867507 w 2499303"/>
              <a:gd name="connsiteY4" fmla="*/ 1092246 h 2385691"/>
              <a:gd name="connsiteX5" fmla="*/ 1078523 w 2499303"/>
              <a:gd name="connsiteY5" fmla="*/ 1666677 h 2385691"/>
              <a:gd name="connsiteX6" fmla="*/ 1430215 w 2499303"/>
              <a:gd name="connsiteY6" fmla="*/ 200664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835990 w 2499303"/>
              <a:gd name="connsiteY3" fmla="*/ 1245721 h 2385691"/>
              <a:gd name="connsiteX4" fmla="*/ 905607 w 2499303"/>
              <a:gd name="connsiteY4" fmla="*/ 1092246 h 2385691"/>
              <a:gd name="connsiteX5" fmla="*/ 1078523 w 2499303"/>
              <a:gd name="connsiteY5" fmla="*/ 1666677 h 2385691"/>
              <a:gd name="connsiteX6" fmla="*/ 1430215 w 2499303"/>
              <a:gd name="connsiteY6" fmla="*/ 200664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835990 w 2499303"/>
              <a:gd name="connsiteY3" fmla="*/ 1245721 h 2385691"/>
              <a:gd name="connsiteX4" fmla="*/ 905607 w 2499303"/>
              <a:gd name="connsiteY4" fmla="*/ 1092246 h 2385691"/>
              <a:gd name="connsiteX5" fmla="*/ 1173773 w 2499303"/>
              <a:gd name="connsiteY5" fmla="*/ 1666677 h 2385691"/>
              <a:gd name="connsiteX6" fmla="*/ 1430215 w 2499303"/>
              <a:gd name="connsiteY6" fmla="*/ 200664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835990 w 2499303"/>
              <a:gd name="connsiteY3" fmla="*/ 1245721 h 2385691"/>
              <a:gd name="connsiteX4" fmla="*/ 905607 w 2499303"/>
              <a:gd name="connsiteY4" fmla="*/ 1092246 h 2385691"/>
              <a:gd name="connsiteX5" fmla="*/ 1202348 w 2499303"/>
              <a:gd name="connsiteY5" fmla="*/ 1628577 h 2385691"/>
              <a:gd name="connsiteX6" fmla="*/ 1430215 w 2499303"/>
              <a:gd name="connsiteY6" fmla="*/ 200664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835990 w 2499303"/>
              <a:gd name="connsiteY3" fmla="*/ 1245721 h 2385691"/>
              <a:gd name="connsiteX4" fmla="*/ 905607 w 2499303"/>
              <a:gd name="connsiteY4" fmla="*/ 1092246 h 2385691"/>
              <a:gd name="connsiteX5" fmla="*/ 1202348 w 2499303"/>
              <a:gd name="connsiteY5" fmla="*/ 1628577 h 2385691"/>
              <a:gd name="connsiteX6" fmla="*/ 1430215 w 2499303"/>
              <a:gd name="connsiteY6" fmla="*/ 194949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5390"/>
              <a:gd name="connsiteY0" fmla="*/ 2311446 h 2386397"/>
              <a:gd name="connsiteX1" fmla="*/ 246184 w 2495390"/>
              <a:gd name="connsiteY1" fmla="*/ 13723 h 2386397"/>
              <a:gd name="connsiteX2" fmla="*/ 773723 w 2495390"/>
              <a:gd name="connsiteY2" fmla="*/ 1350154 h 2386397"/>
              <a:gd name="connsiteX3" fmla="*/ 835990 w 2495390"/>
              <a:gd name="connsiteY3" fmla="*/ 1245721 h 2386397"/>
              <a:gd name="connsiteX4" fmla="*/ 905607 w 2495390"/>
              <a:gd name="connsiteY4" fmla="*/ 1092246 h 2386397"/>
              <a:gd name="connsiteX5" fmla="*/ 1202348 w 2495390"/>
              <a:gd name="connsiteY5" fmla="*/ 1628577 h 2386397"/>
              <a:gd name="connsiteX6" fmla="*/ 1430215 w 2495390"/>
              <a:gd name="connsiteY6" fmla="*/ 1949496 h 2386397"/>
              <a:gd name="connsiteX7" fmla="*/ 1756996 w 2495390"/>
              <a:gd name="connsiteY7" fmla="*/ 2149521 h 2386397"/>
              <a:gd name="connsiteX8" fmla="*/ 2426677 w 2495390"/>
              <a:gd name="connsiteY8" fmla="*/ 2370061 h 2386397"/>
              <a:gd name="connsiteX9" fmla="*/ 2473569 w 2495390"/>
              <a:gd name="connsiteY9" fmla="*/ 2370061 h 2386397"/>
              <a:gd name="connsiteX0" fmla="*/ 0 w 2495390"/>
              <a:gd name="connsiteY0" fmla="*/ 2311446 h 2386397"/>
              <a:gd name="connsiteX1" fmla="*/ 246184 w 2495390"/>
              <a:gd name="connsiteY1" fmla="*/ 13723 h 2386397"/>
              <a:gd name="connsiteX2" fmla="*/ 773723 w 2495390"/>
              <a:gd name="connsiteY2" fmla="*/ 1350154 h 2386397"/>
              <a:gd name="connsiteX3" fmla="*/ 835990 w 2495390"/>
              <a:gd name="connsiteY3" fmla="*/ 1245721 h 2386397"/>
              <a:gd name="connsiteX4" fmla="*/ 905607 w 2495390"/>
              <a:gd name="connsiteY4" fmla="*/ 1092246 h 2386397"/>
              <a:gd name="connsiteX5" fmla="*/ 1202348 w 2495390"/>
              <a:gd name="connsiteY5" fmla="*/ 1628577 h 2386397"/>
              <a:gd name="connsiteX6" fmla="*/ 1477840 w 2495390"/>
              <a:gd name="connsiteY6" fmla="*/ 1949496 h 2386397"/>
              <a:gd name="connsiteX7" fmla="*/ 1756996 w 2495390"/>
              <a:gd name="connsiteY7" fmla="*/ 2149521 h 2386397"/>
              <a:gd name="connsiteX8" fmla="*/ 2426677 w 2495390"/>
              <a:gd name="connsiteY8" fmla="*/ 2370061 h 2386397"/>
              <a:gd name="connsiteX9" fmla="*/ 2473569 w 2495390"/>
              <a:gd name="connsiteY9" fmla="*/ 2370061 h 2386397"/>
              <a:gd name="connsiteX0" fmla="*/ 0 w 2495390"/>
              <a:gd name="connsiteY0" fmla="*/ 2311446 h 2370061"/>
              <a:gd name="connsiteX1" fmla="*/ 246184 w 2495390"/>
              <a:gd name="connsiteY1" fmla="*/ 13723 h 2370061"/>
              <a:gd name="connsiteX2" fmla="*/ 773723 w 2495390"/>
              <a:gd name="connsiteY2" fmla="*/ 1350154 h 2370061"/>
              <a:gd name="connsiteX3" fmla="*/ 835990 w 2495390"/>
              <a:gd name="connsiteY3" fmla="*/ 1245721 h 2370061"/>
              <a:gd name="connsiteX4" fmla="*/ 905607 w 2495390"/>
              <a:gd name="connsiteY4" fmla="*/ 1092246 h 2370061"/>
              <a:gd name="connsiteX5" fmla="*/ 1202348 w 2495390"/>
              <a:gd name="connsiteY5" fmla="*/ 1628577 h 2370061"/>
              <a:gd name="connsiteX6" fmla="*/ 1477840 w 2495390"/>
              <a:gd name="connsiteY6" fmla="*/ 1949496 h 2370061"/>
              <a:gd name="connsiteX7" fmla="*/ 1756996 w 2495390"/>
              <a:gd name="connsiteY7" fmla="*/ 2149521 h 2370061"/>
              <a:gd name="connsiteX8" fmla="*/ 2426677 w 2495390"/>
              <a:gd name="connsiteY8" fmla="*/ 2322436 h 2370061"/>
              <a:gd name="connsiteX9" fmla="*/ 2473569 w 2495390"/>
              <a:gd name="connsiteY9" fmla="*/ 2370061 h 2370061"/>
              <a:gd name="connsiteX0" fmla="*/ 0 w 2517981"/>
              <a:gd name="connsiteY0" fmla="*/ 2311446 h 2335244"/>
              <a:gd name="connsiteX1" fmla="*/ 246184 w 2517981"/>
              <a:gd name="connsiteY1" fmla="*/ 13723 h 2335244"/>
              <a:gd name="connsiteX2" fmla="*/ 773723 w 2517981"/>
              <a:gd name="connsiteY2" fmla="*/ 1350154 h 2335244"/>
              <a:gd name="connsiteX3" fmla="*/ 835990 w 2517981"/>
              <a:gd name="connsiteY3" fmla="*/ 1245721 h 2335244"/>
              <a:gd name="connsiteX4" fmla="*/ 905607 w 2517981"/>
              <a:gd name="connsiteY4" fmla="*/ 1092246 h 2335244"/>
              <a:gd name="connsiteX5" fmla="*/ 1202348 w 2517981"/>
              <a:gd name="connsiteY5" fmla="*/ 1628577 h 2335244"/>
              <a:gd name="connsiteX6" fmla="*/ 1477840 w 2517981"/>
              <a:gd name="connsiteY6" fmla="*/ 1949496 h 2335244"/>
              <a:gd name="connsiteX7" fmla="*/ 1756996 w 2517981"/>
              <a:gd name="connsiteY7" fmla="*/ 2149521 h 2335244"/>
              <a:gd name="connsiteX8" fmla="*/ 2426677 w 2517981"/>
              <a:gd name="connsiteY8" fmla="*/ 2322436 h 2335244"/>
              <a:gd name="connsiteX9" fmla="*/ 2511669 w 2517981"/>
              <a:gd name="connsiteY9" fmla="*/ 2322436 h 2335244"/>
              <a:gd name="connsiteX0" fmla="*/ 0 w 2516685"/>
              <a:gd name="connsiteY0" fmla="*/ 2311446 h 2337361"/>
              <a:gd name="connsiteX1" fmla="*/ 246184 w 2516685"/>
              <a:gd name="connsiteY1" fmla="*/ 13723 h 2337361"/>
              <a:gd name="connsiteX2" fmla="*/ 773723 w 2516685"/>
              <a:gd name="connsiteY2" fmla="*/ 1350154 h 2337361"/>
              <a:gd name="connsiteX3" fmla="*/ 835990 w 2516685"/>
              <a:gd name="connsiteY3" fmla="*/ 1245721 h 2337361"/>
              <a:gd name="connsiteX4" fmla="*/ 905607 w 2516685"/>
              <a:gd name="connsiteY4" fmla="*/ 1092246 h 2337361"/>
              <a:gd name="connsiteX5" fmla="*/ 1202348 w 2516685"/>
              <a:gd name="connsiteY5" fmla="*/ 1628577 h 2337361"/>
              <a:gd name="connsiteX6" fmla="*/ 1477840 w 2516685"/>
              <a:gd name="connsiteY6" fmla="*/ 1949496 h 2337361"/>
              <a:gd name="connsiteX7" fmla="*/ 1785571 w 2516685"/>
              <a:gd name="connsiteY7" fmla="*/ 2120946 h 2337361"/>
              <a:gd name="connsiteX8" fmla="*/ 2426677 w 2516685"/>
              <a:gd name="connsiteY8" fmla="*/ 2322436 h 2337361"/>
              <a:gd name="connsiteX9" fmla="*/ 2511669 w 2516685"/>
              <a:gd name="connsiteY9" fmla="*/ 2322436 h 2337361"/>
              <a:gd name="connsiteX0" fmla="*/ 0 w 2516685"/>
              <a:gd name="connsiteY0" fmla="*/ 2311446 h 2337361"/>
              <a:gd name="connsiteX1" fmla="*/ 246184 w 2516685"/>
              <a:gd name="connsiteY1" fmla="*/ 13723 h 2337361"/>
              <a:gd name="connsiteX2" fmla="*/ 773723 w 2516685"/>
              <a:gd name="connsiteY2" fmla="*/ 1350154 h 2337361"/>
              <a:gd name="connsiteX3" fmla="*/ 835990 w 2516685"/>
              <a:gd name="connsiteY3" fmla="*/ 1245721 h 2337361"/>
              <a:gd name="connsiteX4" fmla="*/ 905607 w 2516685"/>
              <a:gd name="connsiteY4" fmla="*/ 1092246 h 2337361"/>
              <a:gd name="connsiteX5" fmla="*/ 1202348 w 2516685"/>
              <a:gd name="connsiteY5" fmla="*/ 1628577 h 2337361"/>
              <a:gd name="connsiteX6" fmla="*/ 1515940 w 2516685"/>
              <a:gd name="connsiteY6" fmla="*/ 1920921 h 2337361"/>
              <a:gd name="connsiteX7" fmla="*/ 1785571 w 2516685"/>
              <a:gd name="connsiteY7" fmla="*/ 2120946 h 2337361"/>
              <a:gd name="connsiteX8" fmla="*/ 2426677 w 2516685"/>
              <a:gd name="connsiteY8" fmla="*/ 2322436 h 2337361"/>
              <a:gd name="connsiteX9" fmla="*/ 2511669 w 2516685"/>
              <a:gd name="connsiteY9" fmla="*/ 2322436 h 2337361"/>
              <a:gd name="connsiteX0" fmla="*/ 0 w 2515877"/>
              <a:gd name="connsiteY0" fmla="*/ 2311446 h 2338066"/>
              <a:gd name="connsiteX1" fmla="*/ 246184 w 2515877"/>
              <a:gd name="connsiteY1" fmla="*/ 13723 h 2338066"/>
              <a:gd name="connsiteX2" fmla="*/ 773723 w 2515877"/>
              <a:gd name="connsiteY2" fmla="*/ 1350154 h 2338066"/>
              <a:gd name="connsiteX3" fmla="*/ 835990 w 2515877"/>
              <a:gd name="connsiteY3" fmla="*/ 1245721 h 2338066"/>
              <a:gd name="connsiteX4" fmla="*/ 905607 w 2515877"/>
              <a:gd name="connsiteY4" fmla="*/ 1092246 h 2338066"/>
              <a:gd name="connsiteX5" fmla="*/ 1202348 w 2515877"/>
              <a:gd name="connsiteY5" fmla="*/ 1628577 h 2338066"/>
              <a:gd name="connsiteX6" fmla="*/ 1515940 w 2515877"/>
              <a:gd name="connsiteY6" fmla="*/ 1920921 h 2338066"/>
              <a:gd name="connsiteX7" fmla="*/ 1804621 w 2515877"/>
              <a:gd name="connsiteY7" fmla="*/ 2111421 h 2338066"/>
              <a:gd name="connsiteX8" fmla="*/ 2426677 w 2515877"/>
              <a:gd name="connsiteY8" fmla="*/ 2322436 h 2338066"/>
              <a:gd name="connsiteX9" fmla="*/ 2511669 w 2515877"/>
              <a:gd name="connsiteY9" fmla="*/ 2322436 h 2338066"/>
              <a:gd name="connsiteX0" fmla="*/ 0 w 2515877"/>
              <a:gd name="connsiteY0" fmla="*/ 2409239 h 2409239"/>
              <a:gd name="connsiteX1" fmla="*/ 246184 w 2515877"/>
              <a:gd name="connsiteY1" fmla="*/ 16266 h 2409239"/>
              <a:gd name="connsiteX2" fmla="*/ 773723 w 2515877"/>
              <a:gd name="connsiteY2" fmla="*/ 1352697 h 2409239"/>
              <a:gd name="connsiteX3" fmla="*/ 835990 w 2515877"/>
              <a:gd name="connsiteY3" fmla="*/ 1248264 h 2409239"/>
              <a:gd name="connsiteX4" fmla="*/ 905607 w 2515877"/>
              <a:gd name="connsiteY4" fmla="*/ 1094789 h 2409239"/>
              <a:gd name="connsiteX5" fmla="*/ 1202348 w 2515877"/>
              <a:gd name="connsiteY5" fmla="*/ 1631120 h 2409239"/>
              <a:gd name="connsiteX6" fmla="*/ 1515940 w 2515877"/>
              <a:gd name="connsiteY6" fmla="*/ 1923464 h 2409239"/>
              <a:gd name="connsiteX7" fmla="*/ 1804621 w 2515877"/>
              <a:gd name="connsiteY7" fmla="*/ 2113964 h 2409239"/>
              <a:gd name="connsiteX8" fmla="*/ 2426677 w 2515877"/>
              <a:gd name="connsiteY8" fmla="*/ 2324979 h 2409239"/>
              <a:gd name="connsiteX9" fmla="*/ 2511669 w 2515877"/>
              <a:gd name="connsiteY9" fmla="*/ 2324979 h 2409239"/>
              <a:gd name="connsiteX0" fmla="*/ 0 w 2525402"/>
              <a:gd name="connsiteY0" fmla="*/ 2585676 h 2585676"/>
              <a:gd name="connsiteX1" fmla="*/ 255709 w 2525402"/>
              <a:gd name="connsiteY1" fmla="*/ 21253 h 2585676"/>
              <a:gd name="connsiteX2" fmla="*/ 783248 w 2525402"/>
              <a:gd name="connsiteY2" fmla="*/ 1357684 h 2585676"/>
              <a:gd name="connsiteX3" fmla="*/ 845515 w 2525402"/>
              <a:gd name="connsiteY3" fmla="*/ 1253251 h 2585676"/>
              <a:gd name="connsiteX4" fmla="*/ 915132 w 2525402"/>
              <a:gd name="connsiteY4" fmla="*/ 1099776 h 2585676"/>
              <a:gd name="connsiteX5" fmla="*/ 1211873 w 2525402"/>
              <a:gd name="connsiteY5" fmla="*/ 1636107 h 2585676"/>
              <a:gd name="connsiteX6" fmla="*/ 1525465 w 2525402"/>
              <a:gd name="connsiteY6" fmla="*/ 1928451 h 2585676"/>
              <a:gd name="connsiteX7" fmla="*/ 1814146 w 2525402"/>
              <a:gd name="connsiteY7" fmla="*/ 2118951 h 2585676"/>
              <a:gd name="connsiteX8" fmla="*/ 2436202 w 2525402"/>
              <a:gd name="connsiteY8" fmla="*/ 2329966 h 2585676"/>
              <a:gd name="connsiteX9" fmla="*/ 2521194 w 2525402"/>
              <a:gd name="connsiteY9" fmla="*/ 2329966 h 2585676"/>
              <a:gd name="connsiteX0" fmla="*/ 0 w 2525402"/>
              <a:gd name="connsiteY0" fmla="*/ 2674081 h 2674081"/>
              <a:gd name="connsiteX1" fmla="*/ 255709 w 2525402"/>
              <a:gd name="connsiteY1" fmla="*/ 23933 h 2674081"/>
              <a:gd name="connsiteX2" fmla="*/ 783248 w 2525402"/>
              <a:gd name="connsiteY2" fmla="*/ 1360364 h 2674081"/>
              <a:gd name="connsiteX3" fmla="*/ 845515 w 2525402"/>
              <a:gd name="connsiteY3" fmla="*/ 1255931 h 2674081"/>
              <a:gd name="connsiteX4" fmla="*/ 915132 w 2525402"/>
              <a:gd name="connsiteY4" fmla="*/ 1102456 h 2674081"/>
              <a:gd name="connsiteX5" fmla="*/ 1211873 w 2525402"/>
              <a:gd name="connsiteY5" fmla="*/ 1638787 h 2674081"/>
              <a:gd name="connsiteX6" fmla="*/ 1525465 w 2525402"/>
              <a:gd name="connsiteY6" fmla="*/ 1931131 h 2674081"/>
              <a:gd name="connsiteX7" fmla="*/ 1814146 w 2525402"/>
              <a:gd name="connsiteY7" fmla="*/ 2121631 h 2674081"/>
              <a:gd name="connsiteX8" fmla="*/ 2436202 w 2525402"/>
              <a:gd name="connsiteY8" fmla="*/ 2332646 h 2674081"/>
              <a:gd name="connsiteX9" fmla="*/ 2521194 w 2525402"/>
              <a:gd name="connsiteY9" fmla="*/ 2332646 h 2674081"/>
              <a:gd name="connsiteX0" fmla="*/ 0 w 2525402"/>
              <a:gd name="connsiteY0" fmla="*/ 2665975 h 2665975"/>
              <a:gd name="connsiteX1" fmla="*/ 255709 w 2525402"/>
              <a:gd name="connsiteY1" fmla="*/ 15827 h 2665975"/>
              <a:gd name="connsiteX2" fmla="*/ 783249 w 2525402"/>
              <a:gd name="connsiteY2" fmla="*/ 1548843 h 2665975"/>
              <a:gd name="connsiteX3" fmla="*/ 845515 w 2525402"/>
              <a:gd name="connsiteY3" fmla="*/ 1247825 h 2665975"/>
              <a:gd name="connsiteX4" fmla="*/ 915132 w 2525402"/>
              <a:gd name="connsiteY4" fmla="*/ 1094350 h 2665975"/>
              <a:gd name="connsiteX5" fmla="*/ 1211873 w 2525402"/>
              <a:gd name="connsiteY5" fmla="*/ 1630681 h 2665975"/>
              <a:gd name="connsiteX6" fmla="*/ 1525465 w 2525402"/>
              <a:gd name="connsiteY6" fmla="*/ 1923025 h 2665975"/>
              <a:gd name="connsiteX7" fmla="*/ 1814146 w 2525402"/>
              <a:gd name="connsiteY7" fmla="*/ 2113525 h 2665975"/>
              <a:gd name="connsiteX8" fmla="*/ 2436202 w 2525402"/>
              <a:gd name="connsiteY8" fmla="*/ 2324540 h 2665975"/>
              <a:gd name="connsiteX9" fmla="*/ 2521194 w 2525402"/>
              <a:gd name="connsiteY9" fmla="*/ 2324540 h 2665975"/>
              <a:gd name="connsiteX0" fmla="*/ 0 w 2525402"/>
              <a:gd name="connsiteY0" fmla="*/ 2666091 h 2666091"/>
              <a:gd name="connsiteX1" fmla="*/ 255709 w 2525402"/>
              <a:gd name="connsiteY1" fmla="*/ 15943 h 2666091"/>
              <a:gd name="connsiteX2" fmla="*/ 783249 w 2525402"/>
              <a:gd name="connsiteY2" fmla="*/ 1548959 h 2666091"/>
              <a:gd name="connsiteX3" fmla="*/ 933865 w 2525402"/>
              <a:gd name="connsiteY3" fmla="*/ 1321659 h 2666091"/>
              <a:gd name="connsiteX4" fmla="*/ 915132 w 2525402"/>
              <a:gd name="connsiteY4" fmla="*/ 1094466 h 2666091"/>
              <a:gd name="connsiteX5" fmla="*/ 1211873 w 2525402"/>
              <a:gd name="connsiteY5" fmla="*/ 1630797 h 2666091"/>
              <a:gd name="connsiteX6" fmla="*/ 1525465 w 2525402"/>
              <a:gd name="connsiteY6" fmla="*/ 1923141 h 2666091"/>
              <a:gd name="connsiteX7" fmla="*/ 1814146 w 2525402"/>
              <a:gd name="connsiteY7" fmla="*/ 2113641 h 2666091"/>
              <a:gd name="connsiteX8" fmla="*/ 2436202 w 2525402"/>
              <a:gd name="connsiteY8" fmla="*/ 2324656 h 2666091"/>
              <a:gd name="connsiteX9" fmla="*/ 2521194 w 2525402"/>
              <a:gd name="connsiteY9" fmla="*/ 2324656 h 2666091"/>
              <a:gd name="connsiteX0" fmla="*/ 0 w 2525402"/>
              <a:gd name="connsiteY0" fmla="*/ 2663622 h 2663622"/>
              <a:gd name="connsiteX1" fmla="*/ 255709 w 2525402"/>
              <a:gd name="connsiteY1" fmla="*/ 13474 h 2663622"/>
              <a:gd name="connsiteX2" fmla="*/ 805336 w 2525402"/>
              <a:gd name="connsiteY2" fmla="*/ 1620209 h 2663622"/>
              <a:gd name="connsiteX3" fmla="*/ 933865 w 2525402"/>
              <a:gd name="connsiteY3" fmla="*/ 1319190 h 2663622"/>
              <a:gd name="connsiteX4" fmla="*/ 915132 w 2525402"/>
              <a:gd name="connsiteY4" fmla="*/ 1091997 h 2663622"/>
              <a:gd name="connsiteX5" fmla="*/ 1211873 w 2525402"/>
              <a:gd name="connsiteY5" fmla="*/ 1628328 h 2663622"/>
              <a:gd name="connsiteX6" fmla="*/ 1525465 w 2525402"/>
              <a:gd name="connsiteY6" fmla="*/ 1920672 h 2663622"/>
              <a:gd name="connsiteX7" fmla="*/ 1814146 w 2525402"/>
              <a:gd name="connsiteY7" fmla="*/ 2111172 h 2663622"/>
              <a:gd name="connsiteX8" fmla="*/ 2436202 w 2525402"/>
              <a:gd name="connsiteY8" fmla="*/ 2322187 h 2663622"/>
              <a:gd name="connsiteX9" fmla="*/ 2521194 w 2525402"/>
              <a:gd name="connsiteY9" fmla="*/ 2322187 h 2663622"/>
              <a:gd name="connsiteX0" fmla="*/ 0 w 2525402"/>
              <a:gd name="connsiteY0" fmla="*/ 2663751 h 2663751"/>
              <a:gd name="connsiteX1" fmla="*/ 255709 w 2525402"/>
              <a:gd name="connsiteY1" fmla="*/ 13603 h 2663751"/>
              <a:gd name="connsiteX2" fmla="*/ 805336 w 2525402"/>
              <a:gd name="connsiteY2" fmla="*/ 1620338 h 2663751"/>
              <a:gd name="connsiteX3" fmla="*/ 911778 w 2525402"/>
              <a:gd name="connsiteY3" fmla="*/ 1417611 h 2663751"/>
              <a:gd name="connsiteX4" fmla="*/ 915132 w 2525402"/>
              <a:gd name="connsiteY4" fmla="*/ 1092126 h 2663751"/>
              <a:gd name="connsiteX5" fmla="*/ 1211873 w 2525402"/>
              <a:gd name="connsiteY5" fmla="*/ 1628457 h 2663751"/>
              <a:gd name="connsiteX6" fmla="*/ 1525465 w 2525402"/>
              <a:gd name="connsiteY6" fmla="*/ 1920801 h 2663751"/>
              <a:gd name="connsiteX7" fmla="*/ 1814146 w 2525402"/>
              <a:gd name="connsiteY7" fmla="*/ 2111301 h 2663751"/>
              <a:gd name="connsiteX8" fmla="*/ 2436202 w 2525402"/>
              <a:gd name="connsiteY8" fmla="*/ 2322316 h 2663751"/>
              <a:gd name="connsiteX9" fmla="*/ 2521194 w 2525402"/>
              <a:gd name="connsiteY9" fmla="*/ 2322316 h 2663751"/>
              <a:gd name="connsiteX0" fmla="*/ 0 w 2525402"/>
              <a:gd name="connsiteY0" fmla="*/ 2663751 h 2663751"/>
              <a:gd name="connsiteX1" fmla="*/ 255709 w 2525402"/>
              <a:gd name="connsiteY1" fmla="*/ 13603 h 2663751"/>
              <a:gd name="connsiteX2" fmla="*/ 805336 w 2525402"/>
              <a:gd name="connsiteY2" fmla="*/ 1620338 h 2663751"/>
              <a:gd name="connsiteX3" fmla="*/ 911778 w 2525402"/>
              <a:gd name="connsiteY3" fmla="*/ 1417611 h 2663751"/>
              <a:gd name="connsiteX4" fmla="*/ 1025570 w 2525402"/>
              <a:gd name="connsiteY4" fmla="*/ 1214991 h 2663751"/>
              <a:gd name="connsiteX5" fmla="*/ 1211873 w 2525402"/>
              <a:gd name="connsiteY5" fmla="*/ 1628457 h 2663751"/>
              <a:gd name="connsiteX6" fmla="*/ 1525465 w 2525402"/>
              <a:gd name="connsiteY6" fmla="*/ 1920801 h 2663751"/>
              <a:gd name="connsiteX7" fmla="*/ 1814146 w 2525402"/>
              <a:gd name="connsiteY7" fmla="*/ 2111301 h 2663751"/>
              <a:gd name="connsiteX8" fmla="*/ 2436202 w 2525402"/>
              <a:gd name="connsiteY8" fmla="*/ 2322316 h 2663751"/>
              <a:gd name="connsiteX9" fmla="*/ 2521194 w 2525402"/>
              <a:gd name="connsiteY9" fmla="*/ 2322316 h 2663751"/>
              <a:gd name="connsiteX0" fmla="*/ 0 w 2525402"/>
              <a:gd name="connsiteY0" fmla="*/ 2663751 h 2663751"/>
              <a:gd name="connsiteX1" fmla="*/ 255709 w 2525402"/>
              <a:gd name="connsiteY1" fmla="*/ 13603 h 2663751"/>
              <a:gd name="connsiteX2" fmla="*/ 805336 w 2525402"/>
              <a:gd name="connsiteY2" fmla="*/ 1620338 h 2663751"/>
              <a:gd name="connsiteX3" fmla="*/ 911778 w 2525402"/>
              <a:gd name="connsiteY3" fmla="*/ 1417611 h 2663751"/>
              <a:gd name="connsiteX4" fmla="*/ 1007949 w 2525402"/>
              <a:gd name="connsiteY4" fmla="*/ 1306477 h 2663751"/>
              <a:gd name="connsiteX5" fmla="*/ 1211873 w 2525402"/>
              <a:gd name="connsiteY5" fmla="*/ 1628457 h 2663751"/>
              <a:gd name="connsiteX6" fmla="*/ 1525465 w 2525402"/>
              <a:gd name="connsiteY6" fmla="*/ 1920801 h 2663751"/>
              <a:gd name="connsiteX7" fmla="*/ 1814146 w 2525402"/>
              <a:gd name="connsiteY7" fmla="*/ 2111301 h 2663751"/>
              <a:gd name="connsiteX8" fmla="*/ 2436202 w 2525402"/>
              <a:gd name="connsiteY8" fmla="*/ 2322316 h 2663751"/>
              <a:gd name="connsiteX9" fmla="*/ 2521194 w 2525402"/>
              <a:gd name="connsiteY9" fmla="*/ 2322316 h 2663751"/>
              <a:gd name="connsiteX0" fmla="*/ 0 w 2525402"/>
              <a:gd name="connsiteY0" fmla="*/ 2663857 h 2663857"/>
              <a:gd name="connsiteX1" fmla="*/ 255709 w 2525402"/>
              <a:gd name="connsiteY1" fmla="*/ 13709 h 2663857"/>
              <a:gd name="connsiteX2" fmla="*/ 805336 w 2525402"/>
              <a:gd name="connsiteY2" fmla="*/ 1620444 h 2663857"/>
              <a:gd name="connsiteX3" fmla="*/ 911778 w 2525402"/>
              <a:gd name="connsiteY3" fmla="*/ 1496134 h 2663857"/>
              <a:gd name="connsiteX4" fmla="*/ 1007949 w 2525402"/>
              <a:gd name="connsiteY4" fmla="*/ 1306583 h 2663857"/>
              <a:gd name="connsiteX5" fmla="*/ 1211873 w 2525402"/>
              <a:gd name="connsiteY5" fmla="*/ 1628563 h 2663857"/>
              <a:gd name="connsiteX6" fmla="*/ 1525465 w 2525402"/>
              <a:gd name="connsiteY6" fmla="*/ 1920907 h 2663857"/>
              <a:gd name="connsiteX7" fmla="*/ 1814146 w 2525402"/>
              <a:gd name="connsiteY7" fmla="*/ 2111407 h 2663857"/>
              <a:gd name="connsiteX8" fmla="*/ 2436202 w 2525402"/>
              <a:gd name="connsiteY8" fmla="*/ 2322422 h 2663857"/>
              <a:gd name="connsiteX9" fmla="*/ 2521194 w 2525402"/>
              <a:gd name="connsiteY9" fmla="*/ 2322422 h 2663857"/>
              <a:gd name="connsiteX0" fmla="*/ 0 w 2525402"/>
              <a:gd name="connsiteY0" fmla="*/ 2663235 h 2663235"/>
              <a:gd name="connsiteX1" fmla="*/ 255709 w 2525402"/>
              <a:gd name="connsiteY1" fmla="*/ 13087 h 2663235"/>
              <a:gd name="connsiteX2" fmla="*/ 805336 w 2525402"/>
              <a:gd name="connsiteY2" fmla="*/ 1639426 h 2663235"/>
              <a:gd name="connsiteX3" fmla="*/ 911778 w 2525402"/>
              <a:gd name="connsiteY3" fmla="*/ 1495512 h 2663235"/>
              <a:gd name="connsiteX4" fmla="*/ 1007949 w 2525402"/>
              <a:gd name="connsiteY4" fmla="*/ 1305961 h 2663235"/>
              <a:gd name="connsiteX5" fmla="*/ 1211873 w 2525402"/>
              <a:gd name="connsiteY5" fmla="*/ 1627941 h 2663235"/>
              <a:gd name="connsiteX6" fmla="*/ 1525465 w 2525402"/>
              <a:gd name="connsiteY6" fmla="*/ 1920285 h 2663235"/>
              <a:gd name="connsiteX7" fmla="*/ 1814146 w 2525402"/>
              <a:gd name="connsiteY7" fmla="*/ 2110785 h 2663235"/>
              <a:gd name="connsiteX8" fmla="*/ 2436202 w 2525402"/>
              <a:gd name="connsiteY8" fmla="*/ 2321800 h 2663235"/>
              <a:gd name="connsiteX9" fmla="*/ 2521194 w 2525402"/>
              <a:gd name="connsiteY9" fmla="*/ 2321800 h 2663235"/>
              <a:gd name="connsiteX0" fmla="*/ 0 w 2525402"/>
              <a:gd name="connsiteY0" fmla="*/ 2663137 h 2663137"/>
              <a:gd name="connsiteX1" fmla="*/ 255709 w 2525402"/>
              <a:gd name="connsiteY1" fmla="*/ 12989 h 2663137"/>
              <a:gd name="connsiteX2" fmla="*/ 805336 w 2525402"/>
              <a:gd name="connsiteY2" fmla="*/ 1639328 h 2663137"/>
              <a:gd name="connsiteX3" fmla="*/ 911778 w 2525402"/>
              <a:gd name="connsiteY3" fmla="*/ 1495414 h 2663137"/>
              <a:gd name="connsiteX4" fmla="*/ 1007949 w 2525402"/>
              <a:gd name="connsiteY4" fmla="*/ 1305863 h 2663137"/>
              <a:gd name="connsiteX5" fmla="*/ 1211873 w 2525402"/>
              <a:gd name="connsiteY5" fmla="*/ 1627843 h 2663137"/>
              <a:gd name="connsiteX6" fmla="*/ 1525465 w 2525402"/>
              <a:gd name="connsiteY6" fmla="*/ 1920187 h 2663137"/>
              <a:gd name="connsiteX7" fmla="*/ 1814146 w 2525402"/>
              <a:gd name="connsiteY7" fmla="*/ 2110687 h 2663137"/>
              <a:gd name="connsiteX8" fmla="*/ 2436202 w 2525402"/>
              <a:gd name="connsiteY8" fmla="*/ 2321702 h 2663137"/>
              <a:gd name="connsiteX9" fmla="*/ 2521194 w 2525402"/>
              <a:gd name="connsiteY9" fmla="*/ 2321702 h 2663137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11778 w 2525402"/>
              <a:gd name="connsiteY4" fmla="*/ 1495987 h 2663710"/>
              <a:gd name="connsiteX5" fmla="*/ 1007949 w 2525402"/>
              <a:gd name="connsiteY5" fmla="*/ 1306436 h 2663710"/>
              <a:gd name="connsiteX6" fmla="*/ 1211873 w 2525402"/>
              <a:gd name="connsiteY6" fmla="*/ 1628416 h 2663710"/>
              <a:gd name="connsiteX7" fmla="*/ 1525465 w 2525402"/>
              <a:gd name="connsiteY7" fmla="*/ 1920760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11778 w 2525402"/>
              <a:gd name="connsiteY4" fmla="*/ 1495987 h 2663710"/>
              <a:gd name="connsiteX5" fmla="*/ 996201 w 2525402"/>
              <a:gd name="connsiteY5" fmla="*/ 1443663 h 2663710"/>
              <a:gd name="connsiteX6" fmla="*/ 1211873 w 2525402"/>
              <a:gd name="connsiteY6" fmla="*/ 1628416 h 2663710"/>
              <a:gd name="connsiteX7" fmla="*/ 1525465 w 2525402"/>
              <a:gd name="connsiteY7" fmla="*/ 1920760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894156 w 2525402"/>
              <a:gd name="connsiteY4" fmla="*/ 1607075 h 2663710"/>
              <a:gd name="connsiteX5" fmla="*/ 996201 w 2525402"/>
              <a:gd name="connsiteY5" fmla="*/ 1443663 h 2663710"/>
              <a:gd name="connsiteX6" fmla="*/ 1211873 w 2525402"/>
              <a:gd name="connsiteY6" fmla="*/ 1628416 h 2663710"/>
              <a:gd name="connsiteX7" fmla="*/ 1525465 w 2525402"/>
              <a:gd name="connsiteY7" fmla="*/ 1920760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894156 w 2525402"/>
              <a:gd name="connsiteY4" fmla="*/ 1607075 h 2663710"/>
              <a:gd name="connsiteX5" fmla="*/ 996201 w 2525402"/>
              <a:gd name="connsiteY5" fmla="*/ 1443663 h 2663710"/>
              <a:gd name="connsiteX6" fmla="*/ 1211873 w 2525402"/>
              <a:gd name="connsiteY6" fmla="*/ 1628416 h 2663710"/>
              <a:gd name="connsiteX7" fmla="*/ 1525465 w 2525402"/>
              <a:gd name="connsiteY7" fmla="*/ 1920760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894156 w 2525402"/>
              <a:gd name="connsiteY4" fmla="*/ 1607075 h 2663710"/>
              <a:gd name="connsiteX5" fmla="*/ 996201 w 2525402"/>
              <a:gd name="connsiteY5" fmla="*/ 1443663 h 2663710"/>
              <a:gd name="connsiteX6" fmla="*/ 1217747 w 2525402"/>
              <a:gd name="connsiteY6" fmla="*/ 1654555 h 2663710"/>
              <a:gd name="connsiteX7" fmla="*/ 1525465 w 2525402"/>
              <a:gd name="connsiteY7" fmla="*/ 1920760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894156 w 2525402"/>
              <a:gd name="connsiteY4" fmla="*/ 1607075 h 2663710"/>
              <a:gd name="connsiteX5" fmla="*/ 996201 w 2525402"/>
              <a:gd name="connsiteY5" fmla="*/ 1443663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21765 w 2525402"/>
              <a:gd name="connsiteY4" fmla="*/ 1631648 h 2663710"/>
              <a:gd name="connsiteX5" fmla="*/ 996201 w 2525402"/>
              <a:gd name="connsiteY5" fmla="*/ 1443663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21765 w 2525402"/>
              <a:gd name="connsiteY4" fmla="*/ 1631648 h 2663710"/>
              <a:gd name="connsiteX5" fmla="*/ 1040376 w 2525402"/>
              <a:gd name="connsiteY5" fmla="*/ 1431378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54897 w 2525402"/>
              <a:gd name="connsiteY4" fmla="*/ 1625503 h 2663710"/>
              <a:gd name="connsiteX5" fmla="*/ 1040376 w 2525402"/>
              <a:gd name="connsiteY5" fmla="*/ 1431378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54897 w 2525402"/>
              <a:gd name="connsiteY4" fmla="*/ 1625503 h 2663710"/>
              <a:gd name="connsiteX5" fmla="*/ 1062463 w 2525402"/>
              <a:gd name="connsiteY5" fmla="*/ 1462093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54897 w 2525402"/>
              <a:gd name="connsiteY4" fmla="*/ 1625503 h 2663710"/>
              <a:gd name="connsiteX5" fmla="*/ 1084551 w 2525402"/>
              <a:gd name="connsiteY5" fmla="*/ 1462093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27286 w 2525402"/>
              <a:gd name="connsiteY4" fmla="*/ 1705365 h 2663710"/>
              <a:gd name="connsiteX5" fmla="*/ 1084551 w 2525402"/>
              <a:gd name="connsiteY5" fmla="*/ 1462093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684 h 2663684"/>
              <a:gd name="connsiteX1" fmla="*/ 255709 w 2525402"/>
              <a:gd name="connsiteY1" fmla="*/ 13536 h 2663684"/>
              <a:gd name="connsiteX2" fmla="*/ 805336 w 2525402"/>
              <a:gd name="connsiteY2" fmla="*/ 1639875 h 2663684"/>
              <a:gd name="connsiteX3" fmla="*/ 872373 w 2525402"/>
              <a:gd name="connsiteY3" fmla="*/ 1835704 h 2663684"/>
              <a:gd name="connsiteX4" fmla="*/ 927286 w 2525402"/>
              <a:gd name="connsiteY4" fmla="*/ 1705339 h 2663684"/>
              <a:gd name="connsiteX5" fmla="*/ 1084551 w 2525402"/>
              <a:gd name="connsiteY5" fmla="*/ 1462067 h 2663684"/>
              <a:gd name="connsiteX6" fmla="*/ 1217747 w 2525402"/>
              <a:gd name="connsiteY6" fmla="*/ 1654529 h 2663684"/>
              <a:gd name="connsiteX7" fmla="*/ 1472602 w 2525402"/>
              <a:gd name="connsiteY7" fmla="*/ 1894599 h 2663684"/>
              <a:gd name="connsiteX8" fmla="*/ 1814146 w 2525402"/>
              <a:gd name="connsiteY8" fmla="*/ 2111234 h 2663684"/>
              <a:gd name="connsiteX9" fmla="*/ 2436202 w 2525402"/>
              <a:gd name="connsiteY9" fmla="*/ 2322249 h 2663684"/>
              <a:gd name="connsiteX10" fmla="*/ 2521194 w 2525402"/>
              <a:gd name="connsiteY10" fmla="*/ 2322249 h 2663684"/>
              <a:gd name="connsiteX0" fmla="*/ 0 w 2525402"/>
              <a:gd name="connsiteY0" fmla="*/ 2663669 h 2663669"/>
              <a:gd name="connsiteX1" fmla="*/ 255709 w 2525402"/>
              <a:gd name="connsiteY1" fmla="*/ 13521 h 2663669"/>
              <a:gd name="connsiteX2" fmla="*/ 805336 w 2525402"/>
              <a:gd name="connsiteY2" fmla="*/ 1639860 h 2663669"/>
              <a:gd name="connsiteX3" fmla="*/ 888939 w 2525402"/>
              <a:gd name="connsiteY3" fmla="*/ 1823401 h 2663669"/>
              <a:gd name="connsiteX4" fmla="*/ 927286 w 2525402"/>
              <a:gd name="connsiteY4" fmla="*/ 1705324 h 2663669"/>
              <a:gd name="connsiteX5" fmla="*/ 1084551 w 2525402"/>
              <a:gd name="connsiteY5" fmla="*/ 1462052 h 2663669"/>
              <a:gd name="connsiteX6" fmla="*/ 1217747 w 2525402"/>
              <a:gd name="connsiteY6" fmla="*/ 1654514 h 2663669"/>
              <a:gd name="connsiteX7" fmla="*/ 1472602 w 2525402"/>
              <a:gd name="connsiteY7" fmla="*/ 1894584 h 2663669"/>
              <a:gd name="connsiteX8" fmla="*/ 1814146 w 2525402"/>
              <a:gd name="connsiteY8" fmla="*/ 2111219 h 2663669"/>
              <a:gd name="connsiteX9" fmla="*/ 2436202 w 2525402"/>
              <a:gd name="connsiteY9" fmla="*/ 2322234 h 2663669"/>
              <a:gd name="connsiteX10" fmla="*/ 2521194 w 2525402"/>
              <a:gd name="connsiteY10" fmla="*/ 2322234 h 2663669"/>
              <a:gd name="connsiteX0" fmla="*/ 0 w 2525402"/>
              <a:gd name="connsiteY0" fmla="*/ 2663669 h 2663669"/>
              <a:gd name="connsiteX1" fmla="*/ 255709 w 2525402"/>
              <a:gd name="connsiteY1" fmla="*/ 13521 h 2663669"/>
              <a:gd name="connsiteX2" fmla="*/ 805336 w 2525402"/>
              <a:gd name="connsiteY2" fmla="*/ 1639860 h 2663669"/>
              <a:gd name="connsiteX3" fmla="*/ 872373 w 2525402"/>
              <a:gd name="connsiteY3" fmla="*/ 1823401 h 2663669"/>
              <a:gd name="connsiteX4" fmla="*/ 927286 w 2525402"/>
              <a:gd name="connsiteY4" fmla="*/ 1705324 h 2663669"/>
              <a:gd name="connsiteX5" fmla="*/ 1084551 w 2525402"/>
              <a:gd name="connsiteY5" fmla="*/ 1462052 h 2663669"/>
              <a:gd name="connsiteX6" fmla="*/ 1217747 w 2525402"/>
              <a:gd name="connsiteY6" fmla="*/ 1654514 h 2663669"/>
              <a:gd name="connsiteX7" fmla="*/ 1472602 w 2525402"/>
              <a:gd name="connsiteY7" fmla="*/ 1894584 h 2663669"/>
              <a:gd name="connsiteX8" fmla="*/ 1814146 w 2525402"/>
              <a:gd name="connsiteY8" fmla="*/ 2111219 h 2663669"/>
              <a:gd name="connsiteX9" fmla="*/ 2436202 w 2525402"/>
              <a:gd name="connsiteY9" fmla="*/ 2322234 h 2663669"/>
              <a:gd name="connsiteX10" fmla="*/ 2521194 w 2525402"/>
              <a:gd name="connsiteY10" fmla="*/ 2322234 h 2663669"/>
              <a:gd name="connsiteX0" fmla="*/ 0 w 2525402"/>
              <a:gd name="connsiteY0" fmla="*/ 2663669 h 2663669"/>
              <a:gd name="connsiteX1" fmla="*/ 255709 w 2525402"/>
              <a:gd name="connsiteY1" fmla="*/ 13521 h 2663669"/>
              <a:gd name="connsiteX2" fmla="*/ 805336 w 2525402"/>
              <a:gd name="connsiteY2" fmla="*/ 1639860 h 2663669"/>
              <a:gd name="connsiteX3" fmla="*/ 872373 w 2525402"/>
              <a:gd name="connsiteY3" fmla="*/ 1823401 h 2663669"/>
              <a:gd name="connsiteX4" fmla="*/ 927286 w 2525402"/>
              <a:gd name="connsiteY4" fmla="*/ 1705324 h 2663669"/>
              <a:gd name="connsiteX5" fmla="*/ 1084551 w 2525402"/>
              <a:gd name="connsiteY5" fmla="*/ 1462052 h 2663669"/>
              <a:gd name="connsiteX6" fmla="*/ 1234313 w 2525402"/>
              <a:gd name="connsiteY6" fmla="*/ 1648371 h 2663669"/>
              <a:gd name="connsiteX7" fmla="*/ 1472602 w 2525402"/>
              <a:gd name="connsiteY7" fmla="*/ 1894584 h 2663669"/>
              <a:gd name="connsiteX8" fmla="*/ 1814146 w 2525402"/>
              <a:gd name="connsiteY8" fmla="*/ 2111219 h 2663669"/>
              <a:gd name="connsiteX9" fmla="*/ 2436202 w 2525402"/>
              <a:gd name="connsiteY9" fmla="*/ 2322234 h 2663669"/>
              <a:gd name="connsiteX10" fmla="*/ 2521194 w 2525402"/>
              <a:gd name="connsiteY10" fmla="*/ 2322234 h 2663669"/>
              <a:gd name="connsiteX0" fmla="*/ 0 w 2525402"/>
              <a:gd name="connsiteY0" fmla="*/ 2663669 h 2663669"/>
              <a:gd name="connsiteX1" fmla="*/ 255709 w 2525402"/>
              <a:gd name="connsiteY1" fmla="*/ 13521 h 2663669"/>
              <a:gd name="connsiteX2" fmla="*/ 805336 w 2525402"/>
              <a:gd name="connsiteY2" fmla="*/ 1639860 h 2663669"/>
              <a:gd name="connsiteX3" fmla="*/ 872373 w 2525402"/>
              <a:gd name="connsiteY3" fmla="*/ 1823401 h 2663669"/>
              <a:gd name="connsiteX4" fmla="*/ 927286 w 2525402"/>
              <a:gd name="connsiteY4" fmla="*/ 1705324 h 2663669"/>
              <a:gd name="connsiteX5" fmla="*/ 1084551 w 2525402"/>
              <a:gd name="connsiteY5" fmla="*/ 1462052 h 2663669"/>
              <a:gd name="connsiteX6" fmla="*/ 1234313 w 2525402"/>
              <a:gd name="connsiteY6" fmla="*/ 1648371 h 2663669"/>
              <a:gd name="connsiteX7" fmla="*/ 1472602 w 2525402"/>
              <a:gd name="connsiteY7" fmla="*/ 1894584 h 2663669"/>
              <a:gd name="connsiteX8" fmla="*/ 1814146 w 2525402"/>
              <a:gd name="connsiteY8" fmla="*/ 2111219 h 2663669"/>
              <a:gd name="connsiteX9" fmla="*/ 2436202 w 2525402"/>
              <a:gd name="connsiteY9" fmla="*/ 2322234 h 2663669"/>
              <a:gd name="connsiteX10" fmla="*/ 2521194 w 2525402"/>
              <a:gd name="connsiteY10" fmla="*/ 2322234 h 266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25402" h="2663669">
                <a:moveTo>
                  <a:pt x="0" y="2663669"/>
                </a:moveTo>
                <a:cubicBezTo>
                  <a:pt x="75223" y="1643761"/>
                  <a:pt x="121486" y="184156"/>
                  <a:pt x="255709" y="13521"/>
                </a:cubicBezTo>
                <a:cubicBezTo>
                  <a:pt x="389932" y="-157114"/>
                  <a:pt x="702559" y="1338213"/>
                  <a:pt x="805336" y="1639860"/>
                </a:cubicBezTo>
                <a:cubicBezTo>
                  <a:pt x="908113" y="1941507"/>
                  <a:pt x="854633" y="1847387"/>
                  <a:pt x="872373" y="1823401"/>
                </a:cubicBezTo>
                <a:cubicBezTo>
                  <a:pt x="890113" y="1799415"/>
                  <a:pt x="888378" y="1747685"/>
                  <a:pt x="927286" y="1705324"/>
                </a:cubicBezTo>
                <a:cubicBezTo>
                  <a:pt x="956559" y="1637997"/>
                  <a:pt x="1033380" y="1471544"/>
                  <a:pt x="1084551" y="1462052"/>
                </a:cubicBezTo>
                <a:cubicBezTo>
                  <a:pt x="1135722" y="1452560"/>
                  <a:pt x="1169638" y="1576282"/>
                  <a:pt x="1234313" y="1648371"/>
                </a:cubicBezTo>
                <a:cubicBezTo>
                  <a:pt x="1298988" y="1720460"/>
                  <a:pt x="1375963" y="1817443"/>
                  <a:pt x="1472602" y="1894584"/>
                </a:cubicBezTo>
                <a:cubicBezTo>
                  <a:pt x="1569241" y="1971725"/>
                  <a:pt x="1653546" y="2039944"/>
                  <a:pt x="1814146" y="2111219"/>
                </a:cubicBezTo>
                <a:cubicBezTo>
                  <a:pt x="1974746" y="2182494"/>
                  <a:pt x="2318361" y="2287065"/>
                  <a:pt x="2436202" y="2322234"/>
                </a:cubicBezTo>
                <a:cubicBezTo>
                  <a:pt x="2554043" y="2357403"/>
                  <a:pt x="2521194" y="2322234"/>
                  <a:pt x="2521194" y="2322234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64" name="Volný tvar 163"/>
          <p:cNvSpPr/>
          <p:nvPr/>
        </p:nvSpPr>
        <p:spPr>
          <a:xfrm>
            <a:off x="2699792" y="5661248"/>
            <a:ext cx="654082" cy="595064"/>
          </a:xfrm>
          <a:custGeom>
            <a:avLst/>
            <a:gdLst>
              <a:gd name="connsiteX0" fmla="*/ 0 w 2499303"/>
              <a:gd name="connsiteY0" fmla="*/ 2344100 h 2418345"/>
              <a:gd name="connsiteX1" fmla="*/ 246184 w 2499303"/>
              <a:gd name="connsiteY1" fmla="*/ 46377 h 2418345"/>
              <a:gd name="connsiteX2" fmla="*/ 574431 w 2499303"/>
              <a:gd name="connsiteY2" fmla="*/ 796654 h 2418345"/>
              <a:gd name="connsiteX3" fmla="*/ 633046 w 2499303"/>
              <a:gd name="connsiteY3" fmla="*/ 714592 h 2418345"/>
              <a:gd name="connsiteX4" fmla="*/ 1078523 w 2499303"/>
              <a:gd name="connsiteY4" fmla="*/ 1699331 h 2418345"/>
              <a:gd name="connsiteX5" fmla="*/ 1430215 w 2499303"/>
              <a:gd name="connsiteY5" fmla="*/ 2039300 h 2418345"/>
              <a:gd name="connsiteX6" fmla="*/ 1699846 w 2499303"/>
              <a:gd name="connsiteY6" fmla="*/ 2191700 h 2418345"/>
              <a:gd name="connsiteX7" fmla="*/ 2426677 w 2499303"/>
              <a:gd name="connsiteY7" fmla="*/ 2402715 h 2418345"/>
              <a:gd name="connsiteX8" fmla="*/ 2473569 w 2499303"/>
              <a:gd name="connsiteY8" fmla="*/ 2402715 h 2418345"/>
              <a:gd name="connsiteX0" fmla="*/ 0 w 2499303"/>
              <a:gd name="connsiteY0" fmla="*/ 2310604 h 2384849"/>
              <a:gd name="connsiteX1" fmla="*/ 246184 w 2499303"/>
              <a:gd name="connsiteY1" fmla="*/ 12881 h 2384849"/>
              <a:gd name="connsiteX2" fmla="*/ 773723 w 2499303"/>
              <a:gd name="connsiteY2" fmla="*/ 1349312 h 2384849"/>
              <a:gd name="connsiteX3" fmla="*/ 633046 w 2499303"/>
              <a:gd name="connsiteY3" fmla="*/ 681096 h 2384849"/>
              <a:gd name="connsiteX4" fmla="*/ 1078523 w 2499303"/>
              <a:gd name="connsiteY4" fmla="*/ 1665835 h 2384849"/>
              <a:gd name="connsiteX5" fmla="*/ 1430215 w 2499303"/>
              <a:gd name="connsiteY5" fmla="*/ 2005804 h 2384849"/>
              <a:gd name="connsiteX6" fmla="*/ 1699846 w 2499303"/>
              <a:gd name="connsiteY6" fmla="*/ 2158204 h 2384849"/>
              <a:gd name="connsiteX7" fmla="*/ 2426677 w 2499303"/>
              <a:gd name="connsiteY7" fmla="*/ 2369219 h 2384849"/>
              <a:gd name="connsiteX8" fmla="*/ 2473569 w 2499303"/>
              <a:gd name="connsiteY8" fmla="*/ 2369219 h 2384849"/>
              <a:gd name="connsiteX0" fmla="*/ 0 w 2499303"/>
              <a:gd name="connsiteY0" fmla="*/ 2311206 h 2385451"/>
              <a:gd name="connsiteX1" fmla="*/ 246184 w 2499303"/>
              <a:gd name="connsiteY1" fmla="*/ 13483 h 2385451"/>
              <a:gd name="connsiteX2" fmla="*/ 773723 w 2499303"/>
              <a:gd name="connsiteY2" fmla="*/ 1349914 h 2385451"/>
              <a:gd name="connsiteX3" fmla="*/ 867507 w 2499303"/>
              <a:gd name="connsiteY3" fmla="*/ 1092006 h 2385451"/>
              <a:gd name="connsiteX4" fmla="*/ 1078523 w 2499303"/>
              <a:gd name="connsiteY4" fmla="*/ 1666437 h 2385451"/>
              <a:gd name="connsiteX5" fmla="*/ 1430215 w 2499303"/>
              <a:gd name="connsiteY5" fmla="*/ 2006406 h 2385451"/>
              <a:gd name="connsiteX6" fmla="*/ 1699846 w 2499303"/>
              <a:gd name="connsiteY6" fmla="*/ 2158806 h 2385451"/>
              <a:gd name="connsiteX7" fmla="*/ 2426677 w 2499303"/>
              <a:gd name="connsiteY7" fmla="*/ 2369821 h 2385451"/>
              <a:gd name="connsiteX8" fmla="*/ 2473569 w 2499303"/>
              <a:gd name="connsiteY8" fmla="*/ 2369821 h 238545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797890 w 2499303"/>
              <a:gd name="connsiteY3" fmla="*/ 1245721 h 2385691"/>
              <a:gd name="connsiteX4" fmla="*/ 867507 w 2499303"/>
              <a:gd name="connsiteY4" fmla="*/ 1092246 h 2385691"/>
              <a:gd name="connsiteX5" fmla="*/ 1078523 w 2499303"/>
              <a:gd name="connsiteY5" fmla="*/ 1666677 h 2385691"/>
              <a:gd name="connsiteX6" fmla="*/ 1430215 w 2499303"/>
              <a:gd name="connsiteY6" fmla="*/ 200664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835990 w 2499303"/>
              <a:gd name="connsiteY3" fmla="*/ 1245721 h 2385691"/>
              <a:gd name="connsiteX4" fmla="*/ 867507 w 2499303"/>
              <a:gd name="connsiteY4" fmla="*/ 1092246 h 2385691"/>
              <a:gd name="connsiteX5" fmla="*/ 1078523 w 2499303"/>
              <a:gd name="connsiteY5" fmla="*/ 1666677 h 2385691"/>
              <a:gd name="connsiteX6" fmla="*/ 1430215 w 2499303"/>
              <a:gd name="connsiteY6" fmla="*/ 200664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835990 w 2499303"/>
              <a:gd name="connsiteY3" fmla="*/ 1245721 h 2385691"/>
              <a:gd name="connsiteX4" fmla="*/ 905607 w 2499303"/>
              <a:gd name="connsiteY4" fmla="*/ 1092246 h 2385691"/>
              <a:gd name="connsiteX5" fmla="*/ 1078523 w 2499303"/>
              <a:gd name="connsiteY5" fmla="*/ 1666677 h 2385691"/>
              <a:gd name="connsiteX6" fmla="*/ 1430215 w 2499303"/>
              <a:gd name="connsiteY6" fmla="*/ 200664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835990 w 2499303"/>
              <a:gd name="connsiteY3" fmla="*/ 1245721 h 2385691"/>
              <a:gd name="connsiteX4" fmla="*/ 905607 w 2499303"/>
              <a:gd name="connsiteY4" fmla="*/ 1092246 h 2385691"/>
              <a:gd name="connsiteX5" fmla="*/ 1173773 w 2499303"/>
              <a:gd name="connsiteY5" fmla="*/ 1666677 h 2385691"/>
              <a:gd name="connsiteX6" fmla="*/ 1430215 w 2499303"/>
              <a:gd name="connsiteY6" fmla="*/ 200664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835990 w 2499303"/>
              <a:gd name="connsiteY3" fmla="*/ 1245721 h 2385691"/>
              <a:gd name="connsiteX4" fmla="*/ 905607 w 2499303"/>
              <a:gd name="connsiteY4" fmla="*/ 1092246 h 2385691"/>
              <a:gd name="connsiteX5" fmla="*/ 1202348 w 2499303"/>
              <a:gd name="connsiteY5" fmla="*/ 1628577 h 2385691"/>
              <a:gd name="connsiteX6" fmla="*/ 1430215 w 2499303"/>
              <a:gd name="connsiteY6" fmla="*/ 200664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835990 w 2499303"/>
              <a:gd name="connsiteY3" fmla="*/ 1245721 h 2385691"/>
              <a:gd name="connsiteX4" fmla="*/ 905607 w 2499303"/>
              <a:gd name="connsiteY4" fmla="*/ 1092246 h 2385691"/>
              <a:gd name="connsiteX5" fmla="*/ 1202348 w 2499303"/>
              <a:gd name="connsiteY5" fmla="*/ 1628577 h 2385691"/>
              <a:gd name="connsiteX6" fmla="*/ 1430215 w 2499303"/>
              <a:gd name="connsiteY6" fmla="*/ 194949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5390"/>
              <a:gd name="connsiteY0" fmla="*/ 2311446 h 2386397"/>
              <a:gd name="connsiteX1" fmla="*/ 246184 w 2495390"/>
              <a:gd name="connsiteY1" fmla="*/ 13723 h 2386397"/>
              <a:gd name="connsiteX2" fmla="*/ 773723 w 2495390"/>
              <a:gd name="connsiteY2" fmla="*/ 1350154 h 2386397"/>
              <a:gd name="connsiteX3" fmla="*/ 835990 w 2495390"/>
              <a:gd name="connsiteY3" fmla="*/ 1245721 h 2386397"/>
              <a:gd name="connsiteX4" fmla="*/ 905607 w 2495390"/>
              <a:gd name="connsiteY4" fmla="*/ 1092246 h 2386397"/>
              <a:gd name="connsiteX5" fmla="*/ 1202348 w 2495390"/>
              <a:gd name="connsiteY5" fmla="*/ 1628577 h 2386397"/>
              <a:gd name="connsiteX6" fmla="*/ 1430215 w 2495390"/>
              <a:gd name="connsiteY6" fmla="*/ 1949496 h 2386397"/>
              <a:gd name="connsiteX7" fmla="*/ 1756996 w 2495390"/>
              <a:gd name="connsiteY7" fmla="*/ 2149521 h 2386397"/>
              <a:gd name="connsiteX8" fmla="*/ 2426677 w 2495390"/>
              <a:gd name="connsiteY8" fmla="*/ 2370061 h 2386397"/>
              <a:gd name="connsiteX9" fmla="*/ 2473569 w 2495390"/>
              <a:gd name="connsiteY9" fmla="*/ 2370061 h 2386397"/>
              <a:gd name="connsiteX0" fmla="*/ 0 w 2495390"/>
              <a:gd name="connsiteY0" fmla="*/ 2311446 h 2386397"/>
              <a:gd name="connsiteX1" fmla="*/ 246184 w 2495390"/>
              <a:gd name="connsiteY1" fmla="*/ 13723 h 2386397"/>
              <a:gd name="connsiteX2" fmla="*/ 773723 w 2495390"/>
              <a:gd name="connsiteY2" fmla="*/ 1350154 h 2386397"/>
              <a:gd name="connsiteX3" fmla="*/ 835990 w 2495390"/>
              <a:gd name="connsiteY3" fmla="*/ 1245721 h 2386397"/>
              <a:gd name="connsiteX4" fmla="*/ 905607 w 2495390"/>
              <a:gd name="connsiteY4" fmla="*/ 1092246 h 2386397"/>
              <a:gd name="connsiteX5" fmla="*/ 1202348 w 2495390"/>
              <a:gd name="connsiteY5" fmla="*/ 1628577 h 2386397"/>
              <a:gd name="connsiteX6" fmla="*/ 1477840 w 2495390"/>
              <a:gd name="connsiteY6" fmla="*/ 1949496 h 2386397"/>
              <a:gd name="connsiteX7" fmla="*/ 1756996 w 2495390"/>
              <a:gd name="connsiteY7" fmla="*/ 2149521 h 2386397"/>
              <a:gd name="connsiteX8" fmla="*/ 2426677 w 2495390"/>
              <a:gd name="connsiteY8" fmla="*/ 2370061 h 2386397"/>
              <a:gd name="connsiteX9" fmla="*/ 2473569 w 2495390"/>
              <a:gd name="connsiteY9" fmla="*/ 2370061 h 2386397"/>
              <a:gd name="connsiteX0" fmla="*/ 0 w 2495390"/>
              <a:gd name="connsiteY0" fmla="*/ 2311446 h 2370061"/>
              <a:gd name="connsiteX1" fmla="*/ 246184 w 2495390"/>
              <a:gd name="connsiteY1" fmla="*/ 13723 h 2370061"/>
              <a:gd name="connsiteX2" fmla="*/ 773723 w 2495390"/>
              <a:gd name="connsiteY2" fmla="*/ 1350154 h 2370061"/>
              <a:gd name="connsiteX3" fmla="*/ 835990 w 2495390"/>
              <a:gd name="connsiteY3" fmla="*/ 1245721 h 2370061"/>
              <a:gd name="connsiteX4" fmla="*/ 905607 w 2495390"/>
              <a:gd name="connsiteY4" fmla="*/ 1092246 h 2370061"/>
              <a:gd name="connsiteX5" fmla="*/ 1202348 w 2495390"/>
              <a:gd name="connsiteY5" fmla="*/ 1628577 h 2370061"/>
              <a:gd name="connsiteX6" fmla="*/ 1477840 w 2495390"/>
              <a:gd name="connsiteY6" fmla="*/ 1949496 h 2370061"/>
              <a:gd name="connsiteX7" fmla="*/ 1756996 w 2495390"/>
              <a:gd name="connsiteY7" fmla="*/ 2149521 h 2370061"/>
              <a:gd name="connsiteX8" fmla="*/ 2426677 w 2495390"/>
              <a:gd name="connsiteY8" fmla="*/ 2322436 h 2370061"/>
              <a:gd name="connsiteX9" fmla="*/ 2473569 w 2495390"/>
              <a:gd name="connsiteY9" fmla="*/ 2370061 h 2370061"/>
              <a:gd name="connsiteX0" fmla="*/ 0 w 2517981"/>
              <a:gd name="connsiteY0" fmla="*/ 2311446 h 2335244"/>
              <a:gd name="connsiteX1" fmla="*/ 246184 w 2517981"/>
              <a:gd name="connsiteY1" fmla="*/ 13723 h 2335244"/>
              <a:gd name="connsiteX2" fmla="*/ 773723 w 2517981"/>
              <a:gd name="connsiteY2" fmla="*/ 1350154 h 2335244"/>
              <a:gd name="connsiteX3" fmla="*/ 835990 w 2517981"/>
              <a:gd name="connsiteY3" fmla="*/ 1245721 h 2335244"/>
              <a:gd name="connsiteX4" fmla="*/ 905607 w 2517981"/>
              <a:gd name="connsiteY4" fmla="*/ 1092246 h 2335244"/>
              <a:gd name="connsiteX5" fmla="*/ 1202348 w 2517981"/>
              <a:gd name="connsiteY5" fmla="*/ 1628577 h 2335244"/>
              <a:gd name="connsiteX6" fmla="*/ 1477840 w 2517981"/>
              <a:gd name="connsiteY6" fmla="*/ 1949496 h 2335244"/>
              <a:gd name="connsiteX7" fmla="*/ 1756996 w 2517981"/>
              <a:gd name="connsiteY7" fmla="*/ 2149521 h 2335244"/>
              <a:gd name="connsiteX8" fmla="*/ 2426677 w 2517981"/>
              <a:gd name="connsiteY8" fmla="*/ 2322436 h 2335244"/>
              <a:gd name="connsiteX9" fmla="*/ 2511669 w 2517981"/>
              <a:gd name="connsiteY9" fmla="*/ 2322436 h 2335244"/>
              <a:gd name="connsiteX0" fmla="*/ 0 w 2516685"/>
              <a:gd name="connsiteY0" fmla="*/ 2311446 h 2337361"/>
              <a:gd name="connsiteX1" fmla="*/ 246184 w 2516685"/>
              <a:gd name="connsiteY1" fmla="*/ 13723 h 2337361"/>
              <a:gd name="connsiteX2" fmla="*/ 773723 w 2516685"/>
              <a:gd name="connsiteY2" fmla="*/ 1350154 h 2337361"/>
              <a:gd name="connsiteX3" fmla="*/ 835990 w 2516685"/>
              <a:gd name="connsiteY3" fmla="*/ 1245721 h 2337361"/>
              <a:gd name="connsiteX4" fmla="*/ 905607 w 2516685"/>
              <a:gd name="connsiteY4" fmla="*/ 1092246 h 2337361"/>
              <a:gd name="connsiteX5" fmla="*/ 1202348 w 2516685"/>
              <a:gd name="connsiteY5" fmla="*/ 1628577 h 2337361"/>
              <a:gd name="connsiteX6" fmla="*/ 1477840 w 2516685"/>
              <a:gd name="connsiteY6" fmla="*/ 1949496 h 2337361"/>
              <a:gd name="connsiteX7" fmla="*/ 1785571 w 2516685"/>
              <a:gd name="connsiteY7" fmla="*/ 2120946 h 2337361"/>
              <a:gd name="connsiteX8" fmla="*/ 2426677 w 2516685"/>
              <a:gd name="connsiteY8" fmla="*/ 2322436 h 2337361"/>
              <a:gd name="connsiteX9" fmla="*/ 2511669 w 2516685"/>
              <a:gd name="connsiteY9" fmla="*/ 2322436 h 2337361"/>
              <a:gd name="connsiteX0" fmla="*/ 0 w 2516685"/>
              <a:gd name="connsiteY0" fmla="*/ 2311446 h 2337361"/>
              <a:gd name="connsiteX1" fmla="*/ 246184 w 2516685"/>
              <a:gd name="connsiteY1" fmla="*/ 13723 h 2337361"/>
              <a:gd name="connsiteX2" fmla="*/ 773723 w 2516685"/>
              <a:gd name="connsiteY2" fmla="*/ 1350154 h 2337361"/>
              <a:gd name="connsiteX3" fmla="*/ 835990 w 2516685"/>
              <a:gd name="connsiteY3" fmla="*/ 1245721 h 2337361"/>
              <a:gd name="connsiteX4" fmla="*/ 905607 w 2516685"/>
              <a:gd name="connsiteY4" fmla="*/ 1092246 h 2337361"/>
              <a:gd name="connsiteX5" fmla="*/ 1202348 w 2516685"/>
              <a:gd name="connsiteY5" fmla="*/ 1628577 h 2337361"/>
              <a:gd name="connsiteX6" fmla="*/ 1515940 w 2516685"/>
              <a:gd name="connsiteY6" fmla="*/ 1920921 h 2337361"/>
              <a:gd name="connsiteX7" fmla="*/ 1785571 w 2516685"/>
              <a:gd name="connsiteY7" fmla="*/ 2120946 h 2337361"/>
              <a:gd name="connsiteX8" fmla="*/ 2426677 w 2516685"/>
              <a:gd name="connsiteY8" fmla="*/ 2322436 h 2337361"/>
              <a:gd name="connsiteX9" fmla="*/ 2511669 w 2516685"/>
              <a:gd name="connsiteY9" fmla="*/ 2322436 h 2337361"/>
              <a:gd name="connsiteX0" fmla="*/ 0 w 2515877"/>
              <a:gd name="connsiteY0" fmla="*/ 2311446 h 2338066"/>
              <a:gd name="connsiteX1" fmla="*/ 246184 w 2515877"/>
              <a:gd name="connsiteY1" fmla="*/ 13723 h 2338066"/>
              <a:gd name="connsiteX2" fmla="*/ 773723 w 2515877"/>
              <a:gd name="connsiteY2" fmla="*/ 1350154 h 2338066"/>
              <a:gd name="connsiteX3" fmla="*/ 835990 w 2515877"/>
              <a:gd name="connsiteY3" fmla="*/ 1245721 h 2338066"/>
              <a:gd name="connsiteX4" fmla="*/ 905607 w 2515877"/>
              <a:gd name="connsiteY4" fmla="*/ 1092246 h 2338066"/>
              <a:gd name="connsiteX5" fmla="*/ 1202348 w 2515877"/>
              <a:gd name="connsiteY5" fmla="*/ 1628577 h 2338066"/>
              <a:gd name="connsiteX6" fmla="*/ 1515940 w 2515877"/>
              <a:gd name="connsiteY6" fmla="*/ 1920921 h 2338066"/>
              <a:gd name="connsiteX7" fmla="*/ 1804621 w 2515877"/>
              <a:gd name="connsiteY7" fmla="*/ 2111421 h 2338066"/>
              <a:gd name="connsiteX8" fmla="*/ 2426677 w 2515877"/>
              <a:gd name="connsiteY8" fmla="*/ 2322436 h 2338066"/>
              <a:gd name="connsiteX9" fmla="*/ 2511669 w 2515877"/>
              <a:gd name="connsiteY9" fmla="*/ 2322436 h 2338066"/>
              <a:gd name="connsiteX0" fmla="*/ 0 w 2515877"/>
              <a:gd name="connsiteY0" fmla="*/ 2409239 h 2409239"/>
              <a:gd name="connsiteX1" fmla="*/ 246184 w 2515877"/>
              <a:gd name="connsiteY1" fmla="*/ 16266 h 2409239"/>
              <a:gd name="connsiteX2" fmla="*/ 773723 w 2515877"/>
              <a:gd name="connsiteY2" fmla="*/ 1352697 h 2409239"/>
              <a:gd name="connsiteX3" fmla="*/ 835990 w 2515877"/>
              <a:gd name="connsiteY3" fmla="*/ 1248264 h 2409239"/>
              <a:gd name="connsiteX4" fmla="*/ 905607 w 2515877"/>
              <a:gd name="connsiteY4" fmla="*/ 1094789 h 2409239"/>
              <a:gd name="connsiteX5" fmla="*/ 1202348 w 2515877"/>
              <a:gd name="connsiteY5" fmla="*/ 1631120 h 2409239"/>
              <a:gd name="connsiteX6" fmla="*/ 1515940 w 2515877"/>
              <a:gd name="connsiteY6" fmla="*/ 1923464 h 2409239"/>
              <a:gd name="connsiteX7" fmla="*/ 1804621 w 2515877"/>
              <a:gd name="connsiteY7" fmla="*/ 2113964 h 2409239"/>
              <a:gd name="connsiteX8" fmla="*/ 2426677 w 2515877"/>
              <a:gd name="connsiteY8" fmla="*/ 2324979 h 2409239"/>
              <a:gd name="connsiteX9" fmla="*/ 2511669 w 2515877"/>
              <a:gd name="connsiteY9" fmla="*/ 2324979 h 2409239"/>
              <a:gd name="connsiteX0" fmla="*/ 0 w 2525402"/>
              <a:gd name="connsiteY0" fmla="*/ 2585676 h 2585676"/>
              <a:gd name="connsiteX1" fmla="*/ 255709 w 2525402"/>
              <a:gd name="connsiteY1" fmla="*/ 21253 h 2585676"/>
              <a:gd name="connsiteX2" fmla="*/ 783248 w 2525402"/>
              <a:gd name="connsiteY2" fmla="*/ 1357684 h 2585676"/>
              <a:gd name="connsiteX3" fmla="*/ 845515 w 2525402"/>
              <a:gd name="connsiteY3" fmla="*/ 1253251 h 2585676"/>
              <a:gd name="connsiteX4" fmla="*/ 915132 w 2525402"/>
              <a:gd name="connsiteY4" fmla="*/ 1099776 h 2585676"/>
              <a:gd name="connsiteX5" fmla="*/ 1211873 w 2525402"/>
              <a:gd name="connsiteY5" fmla="*/ 1636107 h 2585676"/>
              <a:gd name="connsiteX6" fmla="*/ 1525465 w 2525402"/>
              <a:gd name="connsiteY6" fmla="*/ 1928451 h 2585676"/>
              <a:gd name="connsiteX7" fmla="*/ 1814146 w 2525402"/>
              <a:gd name="connsiteY7" fmla="*/ 2118951 h 2585676"/>
              <a:gd name="connsiteX8" fmla="*/ 2436202 w 2525402"/>
              <a:gd name="connsiteY8" fmla="*/ 2329966 h 2585676"/>
              <a:gd name="connsiteX9" fmla="*/ 2521194 w 2525402"/>
              <a:gd name="connsiteY9" fmla="*/ 2329966 h 2585676"/>
              <a:gd name="connsiteX0" fmla="*/ 0 w 2525402"/>
              <a:gd name="connsiteY0" fmla="*/ 2674081 h 2674081"/>
              <a:gd name="connsiteX1" fmla="*/ 255709 w 2525402"/>
              <a:gd name="connsiteY1" fmla="*/ 23933 h 2674081"/>
              <a:gd name="connsiteX2" fmla="*/ 783248 w 2525402"/>
              <a:gd name="connsiteY2" fmla="*/ 1360364 h 2674081"/>
              <a:gd name="connsiteX3" fmla="*/ 845515 w 2525402"/>
              <a:gd name="connsiteY3" fmla="*/ 1255931 h 2674081"/>
              <a:gd name="connsiteX4" fmla="*/ 915132 w 2525402"/>
              <a:gd name="connsiteY4" fmla="*/ 1102456 h 2674081"/>
              <a:gd name="connsiteX5" fmla="*/ 1211873 w 2525402"/>
              <a:gd name="connsiteY5" fmla="*/ 1638787 h 2674081"/>
              <a:gd name="connsiteX6" fmla="*/ 1525465 w 2525402"/>
              <a:gd name="connsiteY6" fmla="*/ 1931131 h 2674081"/>
              <a:gd name="connsiteX7" fmla="*/ 1814146 w 2525402"/>
              <a:gd name="connsiteY7" fmla="*/ 2121631 h 2674081"/>
              <a:gd name="connsiteX8" fmla="*/ 2436202 w 2525402"/>
              <a:gd name="connsiteY8" fmla="*/ 2332646 h 2674081"/>
              <a:gd name="connsiteX9" fmla="*/ 2521194 w 2525402"/>
              <a:gd name="connsiteY9" fmla="*/ 2332646 h 2674081"/>
              <a:gd name="connsiteX0" fmla="*/ 0 w 2525402"/>
              <a:gd name="connsiteY0" fmla="*/ 2665975 h 2665975"/>
              <a:gd name="connsiteX1" fmla="*/ 255709 w 2525402"/>
              <a:gd name="connsiteY1" fmla="*/ 15827 h 2665975"/>
              <a:gd name="connsiteX2" fmla="*/ 783249 w 2525402"/>
              <a:gd name="connsiteY2" fmla="*/ 1548843 h 2665975"/>
              <a:gd name="connsiteX3" fmla="*/ 845515 w 2525402"/>
              <a:gd name="connsiteY3" fmla="*/ 1247825 h 2665975"/>
              <a:gd name="connsiteX4" fmla="*/ 915132 w 2525402"/>
              <a:gd name="connsiteY4" fmla="*/ 1094350 h 2665975"/>
              <a:gd name="connsiteX5" fmla="*/ 1211873 w 2525402"/>
              <a:gd name="connsiteY5" fmla="*/ 1630681 h 2665975"/>
              <a:gd name="connsiteX6" fmla="*/ 1525465 w 2525402"/>
              <a:gd name="connsiteY6" fmla="*/ 1923025 h 2665975"/>
              <a:gd name="connsiteX7" fmla="*/ 1814146 w 2525402"/>
              <a:gd name="connsiteY7" fmla="*/ 2113525 h 2665975"/>
              <a:gd name="connsiteX8" fmla="*/ 2436202 w 2525402"/>
              <a:gd name="connsiteY8" fmla="*/ 2324540 h 2665975"/>
              <a:gd name="connsiteX9" fmla="*/ 2521194 w 2525402"/>
              <a:gd name="connsiteY9" fmla="*/ 2324540 h 2665975"/>
              <a:gd name="connsiteX0" fmla="*/ 0 w 2525402"/>
              <a:gd name="connsiteY0" fmla="*/ 2666091 h 2666091"/>
              <a:gd name="connsiteX1" fmla="*/ 255709 w 2525402"/>
              <a:gd name="connsiteY1" fmla="*/ 15943 h 2666091"/>
              <a:gd name="connsiteX2" fmla="*/ 783249 w 2525402"/>
              <a:gd name="connsiteY2" fmla="*/ 1548959 h 2666091"/>
              <a:gd name="connsiteX3" fmla="*/ 933865 w 2525402"/>
              <a:gd name="connsiteY3" fmla="*/ 1321659 h 2666091"/>
              <a:gd name="connsiteX4" fmla="*/ 915132 w 2525402"/>
              <a:gd name="connsiteY4" fmla="*/ 1094466 h 2666091"/>
              <a:gd name="connsiteX5" fmla="*/ 1211873 w 2525402"/>
              <a:gd name="connsiteY5" fmla="*/ 1630797 h 2666091"/>
              <a:gd name="connsiteX6" fmla="*/ 1525465 w 2525402"/>
              <a:gd name="connsiteY6" fmla="*/ 1923141 h 2666091"/>
              <a:gd name="connsiteX7" fmla="*/ 1814146 w 2525402"/>
              <a:gd name="connsiteY7" fmla="*/ 2113641 h 2666091"/>
              <a:gd name="connsiteX8" fmla="*/ 2436202 w 2525402"/>
              <a:gd name="connsiteY8" fmla="*/ 2324656 h 2666091"/>
              <a:gd name="connsiteX9" fmla="*/ 2521194 w 2525402"/>
              <a:gd name="connsiteY9" fmla="*/ 2324656 h 2666091"/>
              <a:gd name="connsiteX0" fmla="*/ 0 w 2525402"/>
              <a:gd name="connsiteY0" fmla="*/ 2663622 h 2663622"/>
              <a:gd name="connsiteX1" fmla="*/ 255709 w 2525402"/>
              <a:gd name="connsiteY1" fmla="*/ 13474 h 2663622"/>
              <a:gd name="connsiteX2" fmla="*/ 805336 w 2525402"/>
              <a:gd name="connsiteY2" fmla="*/ 1620209 h 2663622"/>
              <a:gd name="connsiteX3" fmla="*/ 933865 w 2525402"/>
              <a:gd name="connsiteY3" fmla="*/ 1319190 h 2663622"/>
              <a:gd name="connsiteX4" fmla="*/ 915132 w 2525402"/>
              <a:gd name="connsiteY4" fmla="*/ 1091997 h 2663622"/>
              <a:gd name="connsiteX5" fmla="*/ 1211873 w 2525402"/>
              <a:gd name="connsiteY5" fmla="*/ 1628328 h 2663622"/>
              <a:gd name="connsiteX6" fmla="*/ 1525465 w 2525402"/>
              <a:gd name="connsiteY6" fmla="*/ 1920672 h 2663622"/>
              <a:gd name="connsiteX7" fmla="*/ 1814146 w 2525402"/>
              <a:gd name="connsiteY7" fmla="*/ 2111172 h 2663622"/>
              <a:gd name="connsiteX8" fmla="*/ 2436202 w 2525402"/>
              <a:gd name="connsiteY8" fmla="*/ 2322187 h 2663622"/>
              <a:gd name="connsiteX9" fmla="*/ 2521194 w 2525402"/>
              <a:gd name="connsiteY9" fmla="*/ 2322187 h 2663622"/>
              <a:gd name="connsiteX0" fmla="*/ 0 w 2525402"/>
              <a:gd name="connsiteY0" fmla="*/ 2663751 h 2663751"/>
              <a:gd name="connsiteX1" fmla="*/ 255709 w 2525402"/>
              <a:gd name="connsiteY1" fmla="*/ 13603 h 2663751"/>
              <a:gd name="connsiteX2" fmla="*/ 805336 w 2525402"/>
              <a:gd name="connsiteY2" fmla="*/ 1620338 h 2663751"/>
              <a:gd name="connsiteX3" fmla="*/ 911778 w 2525402"/>
              <a:gd name="connsiteY3" fmla="*/ 1417611 h 2663751"/>
              <a:gd name="connsiteX4" fmla="*/ 915132 w 2525402"/>
              <a:gd name="connsiteY4" fmla="*/ 1092126 h 2663751"/>
              <a:gd name="connsiteX5" fmla="*/ 1211873 w 2525402"/>
              <a:gd name="connsiteY5" fmla="*/ 1628457 h 2663751"/>
              <a:gd name="connsiteX6" fmla="*/ 1525465 w 2525402"/>
              <a:gd name="connsiteY6" fmla="*/ 1920801 h 2663751"/>
              <a:gd name="connsiteX7" fmla="*/ 1814146 w 2525402"/>
              <a:gd name="connsiteY7" fmla="*/ 2111301 h 2663751"/>
              <a:gd name="connsiteX8" fmla="*/ 2436202 w 2525402"/>
              <a:gd name="connsiteY8" fmla="*/ 2322316 h 2663751"/>
              <a:gd name="connsiteX9" fmla="*/ 2521194 w 2525402"/>
              <a:gd name="connsiteY9" fmla="*/ 2322316 h 2663751"/>
              <a:gd name="connsiteX0" fmla="*/ 0 w 2525402"/>
              <a:gd name="connsiteY0" fmla="*/ 2663751 h 2663751"/>
              <a:gd name="connsiteX1" fmla="*/ 255709 w 2525402"/>
              <a:gd name="connsiteY1" fmla="*/ 13603 h 2663751"/>
              <a:gd name="connsiteX2" fmla="*/ 805336 w 2525402"/>
              <a:gd name="connsiteY2" fmla="*/ 1620338 h 2663751"/>
              <a:gd name="connsiteX3" fmla="*/ 911778 w 2525402"/>
              <a:gd name="connsiteY3" fmla="*/ 1417611 h 2663751"/>
              <a:gd name="connsiteX4" fmla="*/ 1025570 w 2525402"/>
              <a:gd name="connsiteY4" fmla="*/ 1214991 h 2663751"/>
              <a:gd name="connsiteX5" fmla="*/ 1211873 w 2525402"/>
              <a:gd name="connsiteY5" fmla="*/ 1628457 h 2663751"/>
              <a:gd name="connsiteX6" fmla="*/ 1525465 w 2525402"/>
              <a:gd name="connsiteY6" fmla="*/ 1920801 h 2663751"/>
              <a:gd name="connsiteX7" fmla="*/ 1814146 w 2525402"/>
              <a:gd name="connsiteY7" fmla="*/ 2111301 h 2663751"/>
              <a:gd name="connsiteX8" fmla="*/ 2436202 w 2525402"/>
              <a:gd name="connsiteY8" fmla="*/ 2322316 h 2663751"/>
              <a:gd name="connsiteX9" fmla="*/ 2521194 w 2525402"/>
              <a:gd name="connsiteY9" fmla="*/ 2322316 h 2663751"/>
              <a:gd name="connsiteX0" fmla="*/ 0 w 2525402"/>
              <a:gd name="connsiteY0" fmla="*/ 2663751 h 2663751"/>
              <a:gd name="connsiteX1" fmla="*/ 255709 w 2525402"/>
              <a:gd name="connsiteY1" fmla="*/ 13603 h 2663751"/>
              <a:gd name="connsiteX2" fmla="*/ 805336 w 2525402"/>
              <a:gd name="connsiteY2" fmla="*/ 1620338 h 2663751"/>
              <a:gd name="connsiteX3" fmla="*/ 911778 w 2525402"/>
              <a:gd name="connsiteY3" fmla="*/ 1417611 h 2663751"/>
              <a:gd name="connsiteX4" fmla="*/ 1007949 w 2525402"/>
              <a:gd name="connsiteY4" fmla="*/ 1306477 h 2663751"/>
              <a:gd name="connsiteX5" fmla="*/ 1211873 w 2525402"/>
              <a:gd name="connsiteY5" fmla="*/ 1628457 h 2663751"/>
              <a:gd name="connsiteX6" fmla="*/ 1525465 w 2525402"/>
              <a:gd name="connsiteY6" fmla="*/ 1920801 h 2663751"/>
              <a:gd name="connsiteX7" fmla="*/ 1814146 w 2525402"/>
              <a:gd name="connsiteY7" fmla="*/ 2111301 h 2663751"/>
              <a:gd name="connsiteX8" fmla="*/ 2436202 w 2525402"/>
              <a:gd name="connsiteY8" fmla="*/ 2322316 h 2663751"/>
              <a:gd name="connsiteX9" fmla="*/ 2521194 w 2525402"/>
              <a:gd name="connsiteY9" fmla="*/ 2322316 h 2663751"/>
              <a:gd name="connsiteX0" fmla="*/ 0 w 2525402"/>
              <a:gd name="connsiteY0" fmla="*/ 2663857 h 2663857"/>
              <a:gd name="connsiteX1" fmla="*/ 255709 w 2525402"/>
              <a:gd name="connsiteY1" fmla="*/ 13709 h 2663857"/>
              <a:gd name="connsiteX2" fmla="*/ 805336 w 2525402"/>
              <a:gd name="connsiteY2" fmla="*/ 1620444 h 2663857"/>
              <a:gd name="connsiteX3" fmla="*/ 911778 w 2525402"/>
              <a:gd name="connsiteY3" fmla="*/ 1496134 h 2663857"/>
              <a:gd name="connsiteX4" fmla="*/ 1007949 w 2525402"/>
              <a:gd name="connsiteY4" fmla="*/ 1306583 h 2663857"/>
              <a:gd name="connsiteX5" fmla="*/ 1211873 w 2525402"/>
              <a:gd name="connsiteY5" fmla="*/ 1628563 h 2663857"/>
              <a:gd name="connsiteX6" fmla="*/ 1525465 w 2525402"/>
              <a:gd name="connsiteY6" fmla="*/ 1920907 h 2663857"/>
              <a:gd name="connsiteX7" fmla="*/ 1814146 w 2525402"/>
              <a:gd name="connsiteY7" fmla="*/ 2111407 h 2663857"/>
              <a:gd name="connsiteX8" fmla="*/ 2436202 w 2525402"/>
              <a:gd name="connsiteY8" fmla="*/ 2322422 h 2663857"/>
              <a:gd name="connsiteX9" fmla="*/ 2521194 w 2525402"/>
              <a:gd name="connsiteY9" fmla="*/ 2322422 h 2663857"/>
              <a:gd name="connsiteX0" fmla="*/ 0 w 2525402"/>
              <a:gd name="connsiteY0" fmla="*/ 2663235 h 2663235"/>
              <a:gd name="connsiteX1" fmla="*/ 255709 w 2525402"/>
              <a:gd name="connsiteY1" fmla="*/ 13087 h 2663235"/>
              <a:gd name="connsiteX2" fmla="*/ 805336 w 2525402"/>
              <a:gd name="connsiteY2" fmla="*/ 1639426 h 2663235"/>
              <a:gd name="connsiteX3" fmla="*/ 911778 w 2525402"/>
              <a:gd name="connsiteY3" fmla="*/ 1495512 h 2663235"/>
              <a:gd name="connsiteX4" fmla="*/ 1007949 w 2525402"/>
              <a:gd name="connsiteY4" fmla="*/ 1305961 h 2663235"/>
              <a:gd name="connsiteX5" fmla="*/ 1211873 w 2525402"/>
              <a:gd name="connsiteY5" fmla="*/ 1627941 h 2663235"/>
              <a:gd name="connsiteX6" fmla="*/ 1525465 w 2525402"/>
              <a:gd name="connsiteY6" fmla="*/ 1920285 h 2663235"/>
              <a:gd name="connsiteX7" fmla="*/ 1814146 w 2525402"/>
              <a:gd name="connsiteY7" fmla="*/ 2110785 h 2663235"/>
              <a:gd name="connsiteX8" fmla="*/ 2436202 w 2525402"/>
              <a:gd name="connsiteY8" fmla="*/ 2321800 h 2663235"/>
              <a:gd name="connsiteX9" fmla="*/ 2521194 w 2525402"/>
              <a:gd name="connsiteY9" fmla="*/ 2321800 h 2663235"/>
              <a:gd name="connsiteX0" fmla="*/ 0 w 2525402"/>
              <a:gd name="connsiteY0" fmla="*/ 2663137 h 2663137"/>
              <a:gd name="connsiteX1" fmla="*/ 255709 w 2525402"/>
              <a:gd name="connsiteY1" fmla="*/ 12989 h 2663137"/>
              <a:gd name="connsiteX2" fmla="*/ 805336 w 2525402"/>
              <a:gd name="connsiteY2" fmla="*/ 1639328 h 2663137"/>
              <a:gd name="connsiteX3" fmla="*/ 911778 w 2525402"/>
              <a:gd name="connsiteY3" fmla="*/ 1495414 h 2663137"/>
              <a:gd name="connsiteX4" fmla="*/ 1007949 w 2525402"/>
              <a:gd name="connsiteY4" fmla="*/ 1305863 h 2663137"/>
              <a:gd name="connsiteX5" fmla="*/ 1211873 w 2525402"/>
              <a:gd name="connsiteY5" fmla="*/ 1627843 h 2663137"/>
              <a:gd name="connsiteX6" fmla="*/ 1525465 w 2525402"/>
              <a:gd name="connsiteY6" fmla="*/ 1920187 h 2663137"/>
              <a:gd name="connsiteX7" fmla="*/ 1814146 w 2525402"/>
              <a:gd name="connsiteY7" fmla="*/ 2110687 h 2663137"/>
              <a:gd name="connsiteX8" fmla="*/ 2436202 w 2525402"/>
              <a:gd name="connsiteY8" fmla="*/ 2321702 h 2663137"/>
              <a:gd name="connsiteX9" fmla="*/ 2521194 w 2525402"/>
              <a:gd name="connsiteY9" fmla="*/ 2321702 h 2663137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11778 w 2525402"/>
              <a:gd name="connsiteY4" fmla="*/ 1495987 h 2663710"/>
              <a:gd name="connsiteX5" fmla="*/ 1007949 w 2525402"/>
              <a:gd name="connsiteY5" fmla="*/ 1306436 h 2663710"/>
              <a:gd name="connsiteX6" fmla="*/ 1211873 w 2525402"/>
              <a:gd name="connsiteY6" fmla="*/ 1628416 h 2663710"/>
              <a:gd name="connsiteX7" fmla="*/ 1525465 w 2525402"/>
              <a:gd name="connsiteY7" fmla="*/ 1920760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11778 w 2525402"/>
              <a:gd name="connsiteY4" fmla="*/ 1495987 h 2663710"/>
              <a:gd name="connsiteX5" fmla="*/ 996201 w 2525402"/>
              <a:gd name="connsiteY5" fmla="*/ 1443663 h 2663710"/>
              <a:gd name="connsiteX6" fmla="*/ 1211873 w 2525402"/>
              <a:gd name="connsiteY6" fmla="*/ 1628416 h 2663710"/>
              <a:gd name="connsiteX7" fmla="*/ 1525465 w 2525402"/>
              <a:gd name="connsiteY7" fmla="*/ 1920760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894156 w 2525402"/>
              <a:gd name="connsiteY4" fmla="*/ 1607075 h 2663710"/>
              <a:gd name="connsiteX5" fmla="*/ 996201 w 2525402"/>
              <a:gd name="connsiteY5" fmla="*/ 1443663 h 2663710"/>
              <a:gd name="connsiteX6" fmla="*/ 1211873 w 2525402"/>
              <a:gd name="connsiteY6" fmla="*/ 1628416 h 2663710"/>
              <a:gd name="connsiteX7" fmla="*/ 1525465 w 2525402"/>
              <a:gd name="connsiteY7" fmla="*/ 1920760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894156 w 2525402"/>
              <a:gd name="connsiteY4" fmla="*/ 1607075 h 2663710"/>
              <a:gd name="connsiteX5" fmla="*/ 996201 w 2525402"/>
              <a:gd name="connsiteY5" fmla="*/ 1443663 h 2663710"/>
              <a:gd name="connsiteX6" fmla="*/ 1211873 w 2525402"/>
              <a:gd name="connsiteY6" fmla="*/ 1628416 h 2663710"/>
              <a:gd name="connsiteX7" fmla="*/ 1525465 w 2525402"/>
              <a:gd name="connsiteY7" fmla="*/ 1920760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894156 w 2525402"/>
              <a:gd name="connsiteY4" fmla="*/ 1607075 h 2663710"/>
              <a:gd name="connsiteX5" fmla="*/ 996201 w 2525402"/>
              <a:gd name="connsiteY5" fmla="*/ 1443663 h 2663710"/>
              <a:gd name="connsiteX6" fmla="*/ 1217747 w 2525402"/>
              <a:gd name="connsiteY6" fmla="*/ 1654555 h 2663710"/>
              <a:gd name="connsiteX7" fmla="*/ 1525465 w 2525402"/>
              <a:gd name="connsiteY7" fmla="*/ 1920760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894156 w 2525402"/>
              <a:gd name="connsiteY4" fmla="*/ 1607075 h 2663710"/>
              <a:gd name="connsiteX5" fmla="*/ 996201 w 2525402"/>
              <a:gd name="connsiteY5" fmla="*/ 1443663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21765 w 2525402"/>
              <a:gd name="connsiteY4" fmla="*/ 1631648 h 2663710"/>
              <a:gd name="connsiteX5" fmla="*/ 996201 w 2525402"/>
              <a:gd name="connsiteY5" fmla="*/ 1443663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21765 w 2525402"/>
              <a:gd name="connsiteY4" fmla="*/ 1631648 h 2663710"/>
              <a:gd name="connsiteX5" fmla="*/ 1040376 w 2525402"/>
              <a:gd name="connsiteY5" fmla="*/ 1431378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54897 w 2525402"/>
              <a:gd name="connsiteY4" fmla="*/ 1625503 h 2663710"/>
              <a:gd name="connsiteX5" fmla="*/ 1040376 w 2525402"/>
              <a:gd name="connsiteY5" fmla="*/ 1431378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54897 w 2525402"/>
              <a:gd name="connsiteY4" fmla="*/ 1625503 h 2663710"/>
              <a:gd name="connsiteX5" fmla="*/ 1062463 w 2525402"/>
              <a:gd name="connsiteY5" fmla="*/ 1462093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54897 w 2525402"/>
              <a:gd name="connsiteY4" fmla="*/ 1625503 h 2663710"/>
              <a:gd name="connsiteX5" fmla="*/ 1084551 w 2525402"/>
              <a:gd name="connsiteY5" fmla="*/ 1462093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27286 w 2525402"/>
              <a:gd name="connsiteY4" fmla="*/ 1705365 h 2663710"/>
              <a:gd name="connsiteX5" fmla="*/ 1084551 w 2525402"/>
              <a:gd name="connsiteY5" fmla="*/ 1462093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684 h 2663684"/>
              <a:gd name="connsiteX1" fmla="*/ 255709 w 2525402"/>
              <a:gd name="connsiteY1" fmla="*/ 13536 h 2663684"/>
              <a:gd name="connsiteX2" fmla="*/ 805336 w 2525402"/>
              <a:gd name="connsiteY2" fmla="*/ 1639875 h 2663684"/>
              <a:gd name="connsiteX3" fmla="*/ 872373 w 2525402"/>
              <a:gd name="connsiteY3" fmla="*/ 1835704 h 2663684"/>
              <a:gd name="connsiteX4" fmla="*/ 927286 w 2525402"/>
              <a:gd name="connsiteY4" fmla="*/ 1705339 h 2663684"/>
              <a:gd name="connsiteX5" fmla="*/ 1084551 w 2525402"/>
              <a:gd name="connsiteY5" fmla="*/ 1462067 h 2663684"/>
              <a:gd name="connsiteX6" fmla="*/ 1217747 w 2525402"/>
              <a:gd name="connsiteY6" fmla="*/ 1654529 h 2663684"/>
              <a:gd name="connsiteX7" fmla="*/ 1472602 w 2525402"/>
              <a:gd name="connsiteY7" fmla="*/ 1894599 h 2663684"/>
              <a:gd name="connsiteX8" fmla="*/ 1814146 w 2525402"/>
              <a:gd name="connsiteY8" fmla="*/ 2111234 h 2663684"/>
              <a:gd name="connsiteX9" fmla="*/ 2436202 w 2525402"/>
              <a:gd name="connsiteY9" fmla="*/ 2322249 h 2663684"/>
              <a:gd name="connsiteX10" fmla="*/ 2521194 w 2525402"/>
              <a:gd name="connsiteY10" fmla="*/ 2322249 h 2663684"/>
              <a:gd name="connsiteX0" fmla="*/ 0 w 2525402"/>
              <a:gd name="connsiteY0" fmla="*/ 2663669 h 2663669"/>
              <a:gd name="connsiteX1" fmla="*/ 255709 w 2525402"/>
              <a:gd name="connsiteY1" fmla="*/ 13521 h 2663669"/>
              <a:gd name="connsiteX2" fmla="*/ 805336 w 2525402"/>
              <a:gd name="connsiteY2" fmla="*/ 1639860 h 2663669"/>
              <a:gd name="connsiteX3" fmla="*/ 888939 w 2525402"/>
              <a:gd name="connsiteY3" fmla="*/ 1823401 h 2663669"/>
              <a:gd name="connsiteX4" fmla="*/ 927286 w 2525402"/>
              <a:gd name="connsiteY4" fmla="*/ 1705324 h 2663669"/>
              <a:gd name="connsiteX5" fmla="*/ 1084551 w 2525402"/>
              <a:gd name="connsiteY5" fmla="*/ 1462052 h 2663669"/>
              <a:gd name="connsiteX6" fmla="*/ 1217747 w 2525402"/>
              <a:gd name="connsiteY6" fmla="*/ 1654514 h 2663669"/>
              <a:gd name="connsiteX7" fmla="*/ 1472602 w 2525402"/>
              <a:gd name="connsiteY7" fmla="*/ 1894584 h 2663669"/>
              <a:gd name="connsiteX8" fmla="*/ 1814146 w 2525402"/>
              <a:gd name="connsiteY8" fmla="*/ 2111219 h 2663669"/>
              <a:gd name="connsiteX9" fmla="*/ 2436202 w 2525402"/>
              <a:gd name="connsiteY9" fmla="*/ 2322234 h 2663669"/>
              <a:gd name="connsiteX10" fmla="*/ 2521194 w 2525402"/>
              <a:gd name="connsiteY10" fmla="*/ 2322234 h 2663669"/>
              <a:gd name="connsiteX0" fmla="*/ 0 w 2525402"/>
              <a:gd name="connsiteY0" fmla="*/ 2663669 h 2663669"/>
              <a:gd name="connsiteX1" fmla="*/ 255709 w 2525402"/>
              <a:gd name="connsiteY1" fmla="*/ 13521 h 2663669"/>
              <a:gd name="connsiteX2" fmla="*/ 805336 w 2525402"/>
              <a:gd name="connsiteY2" fmla="*/ 1639860 h 2663669"/>
              <a:gd name="connsiteX3" fmla="*/ 872373 w 2525402"/>
              <a:gd name="connsiteY3" fmla="*/ 1823401 h 2663669"/>
              <a:gd name="connsiteX4" fmla="*/ 927286 w 2525402"/>
              <a:gd name="connsiteY4" fmla="*/ 1705324 h 2663669"/>
              <a:gd name="connsiteX5" fmla="*/ 1084551 w 2525402"/>
              <a:gd name="connsiteY5" fmla="*/ 1462052 h 2663669"/>
              <a:gd name="connsiteX6" fmla="*/ 1217747 w 2525402"/>
              <a:gd name="connsiteY6" fmla="*/ 1654514 h 2663669"/>
              <a:gd name="connsiteX7" fmla="*/ 1472602 w 2525402"/>
              <a:gd name="connsiteY7" fmla="*/ 1894584 h 2663669"/>
              <a:gd name="connsiteX8" fmla="*/ 1814146 w 2525402"/>
              <a:gd name="connsiteY8" fmla="*/ 2111219 h 2663669"/>
              <a:gd name="connsiteX9" fmla="*/ 2436202 w 2525402"/>
              <a:gd name="connsiteY9" fmla="*/ 2322234 h 2663669"/>
              <a:gd name="connsiteX10" fmla="*/ 2521194 w 2525402"/>
              <a:gd name="connsiteY10" fmla="*/ 2322234 h 2663669"/>
              <a:gd name="connsiteX0" fmla="*/ 0 w 2525402"/>
              <a:gd name="connsiteY0" fmla="*/ 2663669 h 2663669"/>
              <a:gd name="connsiteX1" fmla="*/ 255709 w 2525402"/>
              <a:gd name="connsiteY1" fmla="*/ 13521 h 2663669"/>
              <a:gd name="connsiteX2" fmla="*/ 805336 w 2525402"/>
              <a:gd name="connsiteY2" fmla="*/ 1639860 h 2663669"/>
              <a:gd name="connsiteX3" fmla="*/ 872373 w 2525402"/>
              <a:gd name="connsiteY3" fmla="*/ 1823401 h 2663669"/>
              <a:gd name="connsiteX4" fmla="*/ 927286 w 2525402"/>
              <a:gd name="connsiteY4" fmla="*/ 1705324 h 2663669"/>
              <a:gd name="connsiteX5" fmla="*/ 1084551 w 2525402"/>
              <a:gd name="connsiteY5" fmla="*/ 1462052 h 2663669"/>
              <a:gd name="connsiteX6" fmla="*/ 1234313 w 2525402"/>
              <a:gd name="connsiteY6" fmla="*/ 1648371 h 2663669"/>
              <a:gd name="connsiteX7" fmla="*/ 1472602 w 2525402"/>
              <a:gd name="connsiteY7" fmla="*/ 1894584 h 2663669"/>
              <a:gd name="connsiteX8" fmla="*/ 1814146 w 2525402"/>
              <a:gd name="connsiteY8" fmla="*/ 2111219 h 2663669"/>
              <a:gd name="connsiteX9" fmla="*/ 2436202 w 2525402"/>
              <a:gd name="connsiteY9" fmla="*/ 2322234 h 2663669"/>
              <a:gd name="connsiteX10" fmla="*/ 2521194 w 2525402"/>
              <a:gd name="connsiteY10" fmla="*/ 2322234 h 2663669"/>
              <a:gd name="connsiteX0" fmla="*/ 0 w 2525402"/>
              <a:gd name="connsiteY0" fmla="*/ 2663669 h 2663669"/>
              <a:gd name="connsiteX1" fmla="*/ 255709 w 2525402"/>
              <a:gd name="connsiteY1" fmla="*/ 13521 h 2663669"/>
              <a:gd name="connsiteX2" fmla="*/ 805336 w 2525402"/>
              <a:gd name="connsiteY2" fmla="*/ 1639860 h 2663669"/>
              <a:gd name="connsiteX3" fmla="*/ 872373 w 2525402"/>
              <a:gd name="connsiteY3" fmla="*/ 1823401 h 2663669"/>
              <a:gd name="connsiteX4" fmla="*/ 927286 w 2525402"/>
              <a:gd name="connsiteY4" fmla="*/ 1705324 h 2663669"/>
              <a:gd name="connsiteX5" fmla="*/ 1084551 w 2525402"/>
              <a:gd name="connsiteY5" fmla="*/ 1462052 h 2663669"/>
              <a:gd name="connsiteX6" fmla="*/ 1234313 w 2525402"/>
              <a:gd name="connsiteY6" fmla="*/ 1648371 h 2663669"/>
              <a:gd name="connsiteX7" fmla="*/ 1472602 w 2525402"/>
              <a:gd name="connsiteY7" fmla="*/ 1894584 h 2663669"/>
              <a:gd name="connsiteX8" fmla="*/ 1814146 w 2525402"/>
              <a:gd name="connsiteY8" fmla="*/ 2111219 h 2663669"/>
              <a:gd name="connsiteX9" fmla="*/ 2436202 w 2525402"/>
              <a:gd name="connsiteY9" fmla="*/ 2322234 h 2663669"/>
              <a:gd name="connsiteX10" fmla="*/ 2521194 w 2525402"/>
              <a:gd name="connsiteY10" fmla="*/ 2322234 h 266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25402" h="2663669">
                <a:moveTo>
                  <a:pt x="0" y="2663669"/>
                </a:moveTo>
                <a:cubicBezTo>
                  <a:pt x="75223" y="1643761"/>
                  <a:pt x="121486" y="184156"/>
                  <a:pt x="255709" y="13521"/>
                </a:cubicBezTo>
                <a:cubicBezTo>
                  <a:pt x="389932" y="-157114"/>
                  <a:pt x="702559" y="1338213"/>
                  <a:pt x="805336" y="1639860"/>
                </a:cubicBezTo>
                <a:cubicBezTo>
                  <a:pt x="908113" y="1941507"/>
                  <a:pt x="854633" y="1847387"/>
                  <a:pt x="872373" y="1823401"/>
                </a:cubicBezTo>
                <a:cubicBezTo>
                  <a:pt x="890113" y="1799415"/>
                  <a:pt x="888378" y="1747685"/>
                  <a:pt x="927286" y="1705324"/>
                </a:cubicBezTo>
                <a:cubicBezTo>
                  <a:pt x="956559" y="1637997"/>
                  <a:pt x="1033380" y="1471544"/>
                  <a:pt x="1084551" y="1462052"/>
                </a:cubicBezTo>
                <a:cubicBezTo>
                  <a:pt x="1135722" y="1452560"/>
                  <a:pt x="1169638" y="1576282"/>
                  <a:pt x="1234313" y="1648371"/>
                </a:cubicBezTo>
                <a:cubicBezTo>
                  <a:pt x="1298988" y="1720460"/>
                  <a:pt x="1375963" y="1817443"/>
                  <a:pt x="1472602" y="1894584"/>
                </a:cubicBezTo>
                <a:cubicBezTo>
                  <a:pt x="1569241" y="1971725"/>
                  <a:pt x="1653546" y="2039944"/>
                  <a:pt x="1814146" y="2111219"/>
                </a:cubicBezTo>
                <a:cubicBezTo>
                  <a:pt x="1974746" y="2182494"/>
                  <a:pt x="2318361" y="2287065"/>
                  <a:pt x="2436202" y="2322234"/>
                </a:cubicBezTo>
                <a:cubicBezTo>
                  <a:pt x="2554043" y="2357403"/>
                  <a:pt x="2521194" y="2322234"/>
                  <a:pt x="2521194" y="2322234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65" name="Volný tvar 164"/>
          <p:cNvSpPr/>
          <p:nvPr/>
        </p:nvSpPr>
        <p:spPr>
          <a:xfrm>
            <a:off x="3347864" y="5661248"/>
            <a:ext cx="654082" cy="595064"/>
          </a:xfrm>
          <a:custGeom>
            <a:avLst/>
            <a:gdLst>
              <a:gd name="connsiteX0" fmla="*/ 0 w 2499303"/>
              <a:gd name="connsiteY0" fmla="*/ 2344100 h 2418345"/>
              <a:gd name="connsiteX1" fmla="*/ 246184 w 2499303"/>
              <a:gd name="connsiteY1" fmla="*/ 46377 h 2418345"/>
              <a:gd name="connsiteX2" fmla="*/ 574431 w 2499303"/>
              <a:gd name="connsiteY2" fmla="*/ 796654 h 2418345"/>
              <a:gd name="connsiteX3" fmla="*/ 633046 w 2499303"/>
              <a:gd name="connsiteY3" fmla="*/ 714592 h 2418345"/>
              <a:gd name="connsiteX4" fmla="*/ 1078523 w 2499303"/>
              <a:gd name="connsiteY4" fmla="*/ 1699331 h 2418345"/>
              <a:gd name="connsiteX5" fmla="*/ 1430215 w 2499303"/>
              <a:gd name="connsiteY5" fmla="*/ 2039300 h 2418345"/>
              <a:gd name="connsiteX6" fmla="*/ 1699846 w 2499303"/>
              <a:gd name="connsiteY6" fmla="*/ 2191700 h 2418345"/>
              <a:gd name="connsiteX7" fmla="*/ 2426677 w 2499303"/>
              <a:gd name="connsiteY7" fmla="*/ 2402715 h 2418345"/>
              <a:gd name="connsiteX8" fmla="*/ 2473569 w 2499303"/>
              <a:gd name="connsiteY8" fmla="*/ 2402715 h 2418345"/>
              <a:gd name="connsiteX0" fmla="*/ 0 w 2499303"/>
              <a:gd name="connsiteY0" fmla="*/ 2310604 h 2384849"/>
              <a:gd name="connsiteX1" fmla="*/ 246184 w 2499303"/>
              <a:gd name="connsiteY1" fmla="*/ 12881 h 2384849"/>
              <a:gd name="connsiteX2" fmla="*/ 773723 w 2499303"/>
              <a:gd name="connsiteY2" fmla="*/ 1349312 h 2384849"/>
              <a:gd name="connsiteX3" fmla="*/ 633046 w 2499303"/>
              <a:gd name="connsiteY3" fmla="*/ 681096 h 2384849"/>
              <a:gd name="connsiteX4" fmla="*/ 1078523 w 2499303"/>
              <a:gd name="connsiteY4" fmla="*/ 1665835 h 2384849"/>
              <a:gd name="connsiteX5" fmla="*/ 1430215 w 2499303"/>
              <a:gd name="connsiteY5" fmla="*/ 2005804 h 2384849"/>
              <a:gd name="connsiteX6" fmla="*/ 1699846 w 2499303"/>
              <a:gd name="connsiteY6" fmla="*/ 2158204 h 2384849"/>
              <a:gd name="connsiteX7" fmla="*/ 2426677 w 2499303"/>
              <a:gd name="connsiteY7" fmla="*/ 2369219 h 2384849"/>
              <a:gd name="connsiteX8" fmla="*/ 2473569 w 2499303"/>
              <a:gd name="connsiteY8" fmla="*/ 2369219 h 2384849"/>
              <a:gd name="connsiteX0" fmla="*/ 0 w 2499303"/>
              <a:gd name="connsiteY0" fmla="*/ 2311206 h 2385451"/>
              <a:gd name="connsiteX1" fmla="*/ 246184 w 2499303"/>
              <a:gd name="connsiteY1" fmla="*/ 13483 h 2385451"/>
              <a:gd name="connsiteX2" fmla="*/ 773723 w 2499303"/>
              <a:gd name="connsiteY2" fmla="*/ 1349914 h 2385451"/>
              <a:gd name="connsiteX3" fmla="*/ 867507 w 2499303"/>
              <a:gd name="connsiteY3" fmla="*/ 1092006 h 2385451"/>
              <a:gd name="connsiteX4" fmla="*/ 1078523 w 2499303"/>
              <a:gd name="connsiteY4" fmla="*/ 1666437 h 2385451"/>
              <a:gd name="connsiteX5" fmla="*/ 1430215 w 2499303"/>
              <a:gd name="connsiteY5" fmla="*/ 2006406 h 2385451"/>
              <a:gd name="connsiteX6" fmla="*/ 1699846 w 2499303"/>
              <a:gd name="connsiteY6" fmla="*/ 2158806 h 2385451"/>
              <a:gd name="connsiteX7" fmla="*/ 2426677 w 2499303"/>
              <a:gd name="connsiteY7" fmla="*/ 2369821 h 2385451"/>
              <a:gd name="connsiteX8" fmla="*/ 2473569 w 2499303"/>
              <a:gd name="connsiteY8" fmla="*/ 2369821 h 238545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797890 w 2499303"/>
              <a:gd name="connsiteY3" fmla="*/ 1245721 h 2385691"/>
              <a:gd name="connsiteX4" fmla="*/ 867507 w 2499303"/>
              <a:gd name="connsiteY4" fmla="*/ 1092246 h 2385691"/>
              <a:gd name="connsiteX5" fmla="*/ 1078523 w 2499303"/>
              <a:gd name="connsiteY5" fmla="*/ 1666677 h 2385691"/>
              <a:gd name="connsiteX6" fmla="*/ 1430215 w 2499303"/>
              <a:gd name="connsiteY6" fmla="*/ 200664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835990 w 2499303"/>
              <a:gd name="connsiteY3" fmla="*/ 1245721 h 2385691"/>
              <a:gd name="connsiteX4" fmla="*/ 867507 w 2499303"/>
              <a:gd name="connsiteY4" fmla="*/ 1092246 h 2385691"/>
              <a:gd name="connsiteX5" fmla="*/ 1078523 w 2499303"/>
              <a:gd name="connsiteY5" fmla="*/ 1666677 h 2385691"/>
              <a:gd name="connsiteX6" fmla="*/ 1430215 w 2499303"/>
              <a:gd name="connsiteY6" fmla="*/ 200664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835990 w 2499303"/>
              <a:gd name="connsiteY3" fmla="*/ 1245721 h 2385691"/>
              <a:gd name="connsiteX4" fmla="*/ 905607 w 2499303"/>
              <a:gd name="connsiteY4" fmla="*/ 1092246 h 2385691"/>
              <a:gd name="connsiteX5" fmla="*/ 1078523 w 2499303"/>
              <a:gd name="connsiteY5" fmla="*/ 1666677 h 2385691"/>
              <a:gd name="connsiteX6" fmla="*/ 1430215 w 2499303"/>
              <a:gd name="connsiteY6" fmla="*/ 200664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835990 w 2499303"/>
              <a:gd name="connsiteY3" fmla="*/ 1245721 h 2385691"/>
              <a:gd name="connsiteX4" fmla="*/ 905607 w 2499303"/>
              <a:gd name="connsiteY4" fmla="*/ 1092246 h 2385691"/>
              <a:gd name="connsiteX5" fmla="*/ 1173773 w 2499303"/>
              <a:gd name="connsiteY5" fmla="*/ 1666677 h 2385691"/>
              <a:gd name="connsiteX6" fmla="*/ 1430215 w 2499303"/>
              <a:gd name="connsiteY6" fmla="*/ 200664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835990 w 2499303"/>
              <a:gd name="connsiteY3" fmla="*/ 1245721 h 2385691"/>
              <a:gd name="connsiteX4" fmla="*/ 905607 w 2499303"/>
              <a:gd name="connsiteY4" fmla="*/ 1092246 h 2385691"/>
              <a:gd name="connsiteX5" fmla="*/ 1202348 w 2499303"/>
              <a:gd name="connsiteY5" fmla="*/ 1628577 h 2385691"/>
              <a:gd name="connsiteX6" fmla="*/ 1430215 w 2499303"/>
              <a:gd name="connsiteY6" fmla="*/ 200664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835990 w 2499303"/>
              <a:gd name="connsiteY3" fmla="*/ 1245721 h 2385691"/>
              <a:gd name="connsiteX4" fmla="*/ 905607 w 2499303"/>
              <a:gd name="connsiteY4" fmla="*/ 1092246 h 2385691"/>
              <a:gd name="connsiteX5" fmla="*/ 1202348 w 2499303"/>
              <a:gd name="connsiteY5" fmla="*/ 1628577 h 2385691"/>
              <a:gd name="connsiteX6" fmla="*/ 1430215 w 2499303"/>
              <a:gd name="connsiteY6" fmla="*/ 194949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5390"/>
              <a:gd name="connsiteY0" fmla="*/ 2311446 h 2386397"/>
              <a:gd name="connsiteX1" fmla="*/ 246184 w 2495390"/>
              <a:gd name="connsiteY1" fmla="*/ 13723 h 2386397"/>
              <a:gd name="connsiteX2" fmla="*/ 773723 w 2495390"/>
              <a:gd name="connsiteY2" fmla="*/ 1350154 h 2386397"/>
              <a:gd name="connsiteX3" fmla="*/ 835990 w 2495390"/>
              <a:gd name="connsiteY3" fmla="*/ 1245721 h 2386397"/>
              <a:gd name="connsiteX4" fmla="*/ 905607 w 2495390"/>
              <a:gd name="connsiteY4" fmla="*/ 1092246 h 2386397"/>
              <a:gd name="connsiteX5" fmla="*/ 1202348 w 2495390"/>
              <a:gd name="connsiteY5" fmla="*/ 1628577 h 2386397"/>
              <a:gd name="connsiteX6" fmla="*/ 1430215 w 2495390"/>
              <a:gd name="connsiteY6" fmla="*/ 1949496 h 2386397"/>
              <a:gd name="connsiteX7" fmla="*/ 1756996 w 2495390"/>
              <a:gd name="connsiteY7" fmla="*/ 2149521 h 2386397"/>
              <a:gd name="connsiteX8" fmla="*/ 2426677 w 2495390"/>
              <a:gd name="connsiteY8" fmla="*/ 2370061 h 2386397"/>
              <a:gd name="connsiteX9" fmla="*/ 2473569 w 2495390"/>
              <a:gd name="connsiteY9" fmla="*/ 2370061 h 2386397"/>
              <a:gd name="connsiteX0" fmla="*/ 0 w 2495390"/>
              <a:gd name="connsiteY0" fmla="*/ 2311446 h 2386397"/>
              <a:gd name="connsiteX1" fmla="*/ 246184 w 2495390"/>
              <a:gd name="connsiteY1" fmla="*/ 13723 h 2386397"/>
              <a:gd name="connsiteX2" fmla="*/ 773723 w 2495390"/>
              <a:gd name="connsiteY2" fmla="*/ 1350154 h 2386397"/>
              <a:gd name="connsiteX3" fmla="*/ 835990 w 2495390"/>
              <a:gd name="connsiteY3" fmla="*/ 1245721 h 2386397"/>
              <a:gd name="connsiteX4" fmla="*/ 905607 w 2495390"/>
              <a:gd name="connsiteY4" fmla="*/ 1092246 h 2386397"/>
              <a:gd name="connsiteX5" fmla="*/ 1202348 w 2495390"/>
              <a:gd name="connsiteY5" fmla="*/ 1628577 h 2386397"/>
              <a:gd name="connsiteX6" fmla="*/ 1477840 w 2495390"/>
              <a:gd name="connsiteY6" fmla="*/ 1949496 h 2386397"/>
              <a:gd name="connsiteX7" fmla="*/ 1756996 w 2495390"/>
              <a:gd name="connsiteY7" fmla="*/ 2149521 h 2386397"/>
              <a:gd name="connsiteX8" fmla="*/ 2426677 w 2495390"/>
              <a:gd name="connsiteY8" fmla="*/ 2370061 h 2386397"/>
              <a:gd name="connsiteX9" fmla="*/ 2473569 w 2495390"/>
              <a:gd name="connsiteY9" fmla="*/ 2370061 h 2386397"/>
              <a:gd name="connsiteX0" fmla="*/ 0 w 2495390"/>
              <a:gd name="connsiteY0" fmla="*/ 2311446 h 2370061"/>
              <a:gd name="connsiteX1" fmla="*/ 246184 w 2495390"/>
              <a:gd name="connsiteY1" fmla="*/ 13723 h 2370061"/>
              <a:gd name="connsiteX2" fmla="*/ 773723 w 2495390"/>
              <a:gd name="connsiteY2" fmla="*/ 1350154 h 2370061"/>
              <a:gd name="connsiteX3" fmla="*/ 835990 w 2495390"/>
              <a:gd name="connsiteY3" fmla="*/ 1245721 h 2370061"/>
              <a:gd name="connsiteX4" fmla="*/ 905607 w 2495390"/>
              <a:gd name="connsiteY4" fmla="*/ 1092246 h 2370061"/>
              <a:gd name="connsiteX5" fmla="*/ 1202348 w 2495390"/>
              <a:gd name="connsiteY5" fmla="*/ 1628577 h 2370061"/>
              <a:gd name="connsiteX6" fmla="*/ 1477840 w 2495390"/>
              <a:gd name="connsiteY6" fmla="*/ 1949496 h 2370061"/>
              <a:gd name="connsiteX7" fmla="*/ 1756996 w 2495390"/>
              <a:gd name="connsiteY7" fmla="*/ 2149521 h 2370061"/>
              <a:gd name="connsiteX8" fmla="*/ 2426677 w 2495390"/>
              <a:gd name="connsiteY8" fmla="*/ 2322436 h 2370061"/>
              <a:gd name="connsiteX9" fmla="*/ 2473569 w 2495390"/>
              <a:gd name="connsiteY9" fmla="*/ 2370061 h 2370061"/>
              <a:gd name="connsiteX0" fmla="*/ 0 w 2517981"/>
              <a:gd name="connsiteY0" fmla="*/ 2311446 h 2335244"/>
              <a:gd name="connsiteX1" fmla="*/ 246184 w 2517981"/>
              <a:gd name="connsiteY1" fmla="*/ 13723 h 2335244"/>
              <a:gd name="connsiteX2" fmla="*/ 773723 w 2517981"/>
              <a:gd name="connsiteY2" fmla="*/ 1350154 h 2335244"/>
              <a:gd name="connsiteX3" fmla="*/ 835990 w 2517981"/>
              <a:gd name="connsiteY3" fmla="*/ 1245721 h 2335244"/>
              <a:gd name="connsiteX4" fmla="*/ 905607 w 2517981"/>
              <a:gd name="connsiteY4" fmla="*/ 1092246 h 2335244"/>
              <a:gd name="connsiteX5" fmla="*/ 1202348 w 2517981"/>
              <a:gd name="connsiteY5" fmla="*/ 1628577 h 2335244"/>
              <a:gd name="connsiteX6" fmla="*/ 1477840 w 2517981"/>
              <a:gd name="connsiteY6" fmla="*/ 1949496 h 2335244"/>
              <a:gd name="connsiteX7" fmla="*/ 1756996 w 2517981"/>
              <a:gd name="connsiteY7" fmla="*/ 2149521 h 2335244"/>
              <a:gd name="connsiteX8" fmla="*/ 2426677 w 2517981"/>
              <a:gd name="connsiteY8" fmla="*/ 2322436 h 2335244"/>
              <a:gd name="connsiteX9" fmla="*/ 2511669 w 2517981"/>
              <a:gd name="connsiteY9" fmla="*/ 2322436 h 2335244"/>
              <a:gd name="connsiteX0" fmla="*/ 0 w 2516685"/>
              <a:gd name="connsiteY0" fmla="*/ 2311446 h 2337361"/>
              <a:gd name="connsiteX1" fmla="*/ 246184 w 2516685"/>
              <a:gd name="connsiteY1" fmla="*/ 13723 h 2337361"/>
              <a:gd name="connsiteX2" fmla="*/ 773723 w 2516685"/>
              <a:gd name="connsiteY2" fmla="*/ 1350154 h 2337361"/>
              <a:gd name="connsiteX3" fmla="*/ 835990 w 2516685"/>
              <a:gd name="connsiteY3" fmla="*/ 1245721 h 2337361"/>
              <a:gd name="connsiteX4" fmla="*/ 905607 w 2516685"/>
              <a:gd name="connsiteY4" fmla="*/ 1092246 h 2337361"/>
              <a:gd name="connsiteX5" fmla="*/ 1202348 w 2516685"/>
              <a:gd name="connsiteY5" fmla="*/ 1628577 h 2337361"/>
              <a:gd name="connsiteX6" fmla="*/ 1477840 w 2516685"/>
              <a:gd name="connsiteY6" fmla="*/ 1949496 h 2337361"/>
              <a:gd name="connsiteX7" fmla="*/ 1785571 w 2516685"/>
              <a:gd name="connsiteY7" fmla="*/ 2120946 h 2337361"/>
              <a:gd name="connsiteX8" fmla="*/ 2426677 w 2516685"/>
              <a:gd name="connsiteY8" fmla="*/ 2322436 h 2337361"/>
              <a:gd name="connsiteX9" fmla="*/ 2511669 w 2516685"/>
              <a:gd name="connsiteY9" fmla="*/ 2322436 h 2337361"/>
              <a:gd name="connsiteX0" fmla="*/ 0 w 2516685"/>
              <a:gd name="connsiteY0" fmla="*/ 2311446 h 2337361"/>
              <a:gd name="connsiteX1" fmla="*/ 246184 w 2516685"/>
              <a:gd name="connsiteY1" fmla="*/ 13723 h 2337361"/>
              <a:gd name="connsiteX2" fmla="*/ 773723 w 2516685"/>
              <a:gd name="connsiteY2" fmla="*/ 1350154 h 2337361"/>
              <a:gd name="connsiteX3" fmla="*/ 835990 w 2516685"/>
              <a:gd name="connsiteY3" fmla="*/ 1245721 h 2337361"/>
              <a:gd name="connsiteX4" fmla="*/ 905607 w 2516685"/>
              <a:gd name="connsiteY4" fmla="*/ 1092246 h 2337361"/>
              <a:gd name="connsiteX5" fmla="*/ 1202348 w 2516685"/>
              <a:gd name="connsiteY5" fmla="*/ 1628577 h 2337361"/>
              <a:gd name="connsiteX6" fmla="*/ 1515940 w 2516685"/>
              <a:gd name="connsiteY6" fmla="*/ 1920921 h 2337361"/>
              <a:gd name="connsiteX7" fmla="*/ 1785571 w 2516685"/>
              <a:gd name="connsiteY7" fmla="*/ 2120946 h 2337361"/>
              <a:gd name="connsiteX8" fmla="*/ 2426677 w 2516685"/>
              <a:gd name="connsiteY8" fmla="*/ 2322436 h 2337361"/>
              <a:gd name="connsiteX9" fmla="*/ 2511669 w 2516685"/>
              <a:gd name="connsiteY9" fmla="*/ 2322436 h 2337361"/>
              <a:gd name="connsiteX0" fmla="*/ 0 w 2515877"/>
              <a:gd name="connsiteY0" fmla="*/ 2311446 h 2338066"/>
              <a:gd name="connsiteX1" fmla="*/ 246184 w 2515877"/>
              <a:gd name="connsiteY1" fmla="*/ 13723 h 2338066"/>
              <a:gd name="connsiteX2" fmla="*/ 773723 w 2515877"/>
              <a:gd name="connsiteY2" fmla="*/ 1350154 h 2338066"/>
              <a:gd name="connsiteX3" fmla="*/ 835990 w 2515877"/>
              <a:gd name="connsiteY3" fmla="*/ 1245721 h 2338066"/>
              <a:gd name="connsiteX4" fmla="*/ 905607 w 2515877"/>
              <a:gd name="connsiteY4" fmla="*/ 1092246 h 2338066"/>
              <a:gd name="connsiteX5" fmla="*/ 1202348 w 2515877"/>
              <a:gd name="connsiteY5" fmla="*/ 1628577 h 2338066"/>
              <a:gd name="connsiteX6" fmla="*/ 1515940 w 2515877"/>
              <a:gd name="connsiteY6" fmla="*/ 1920921 h 2338066"/>
              <a:gd name="connsiteX7" fmla="*/ 1804621 w 2515877"/>
              <a:gd name="connsiteY7" fmla="*/ 2111421 h 2338066"/>
              <a:gd name="connsiteX8" fmla="*/ 2426677 w 2515877"/>
              <a:gd name="connsiteY8" fmla="*/ 2322436 h 2338066"/>
              <a:gd name="connsiteX9" fmla="*/ 2511669 w 2515877"/>
              <a:gd name="connsiteY9" fmla="*/ 2322436 h 2338066"/>
              <a:gd name="connsiteX0" fmla="*/ 0 w 2515877"/>
              <a:gd name="connsiteY0" fmla="*/ 2409239 h 2409239"/>
              <a:gd name="connsiteX1" fmla="*/ 246184 w 2515877"/>
              <a:gd name="connsiteY1" fmla="*/ 16266 h 2409239"/>
              <a:gd name="connsiteX2" fmla="*/ 773723 w 2515877"/>
              <a:gd name="connsiteY2" fmla="*/ 1352697 h 2409239"/>
              <a:gd name="connsiteX3" fmla="*/ 835990 w 2515877"/>
              <a:gd name="connsiteY3" fmla="*/ 1248264 h 2409239"/>
              <a:gd name="connsiteX4" fmla="*/ 905607 w 2515877"/>
              <a:gd name="connsiteY4" fmla="*/ 1094789 h 2409239"/>
              <a:gd name="connsiteX5" fmla="*/ 1202348 w 2515877"/>
              <a:gd name="connsiteY5" fmla="*/ 1631120 h 2409239"/>
              <a:gd name="connsiteX6" fmla="*/ 1515940 w 2515877"/>
              <a:gd name="connsiteY6" fmla="*/ 1923464 h 2409239"/>
              <a:gd name="connsiteX7" fmla="*/ 1804621 w 2515877"/>
              <a:gd name="connsiteY7" fmla="*/ 2113964 h 2409239"/>
              <a:gd name="connsiteX8" fmla="*/ 2426677 w 2515877"/>
              <a:gd name="connsiteY8" fmla="*/ 2324979 h 2409239"/>
              <a:gd name="connsiteX9" fmla="*/ 2511669 w 2515877"/>
              <a:gd name="connsiteY9" fmla="*/ 2324979 h 2409239"/>
              <a:gd name="connsiteX0" fmla="*/ 0 w 2525402"/>
              <a:gd name="connsiteY0" fmla="*/ 2585676 h 2585676"/>
              <a:gd name="connsiteX1" fmla="*/ 255709 w 2525402"/>
              <a:gd name="connsiteY1" fmla="*/ 21253 h 2585676"/>
              <a:gd name="connsiteX2" fmla="*/ 783248 w 2525402"/>
              <a:gd name="connsiteY2" fmla="*/ 1357684 h 2585676"/>
              <a:gd name="connsiteX3" fmla="*/ 845515 w 2525402"/>
              <a:gd name="connsiteY3" fmla="*/ 1253251 h 2585676"/>
              <a:gd name="connsiteX4" fmla="*/ 915132 w 2525402"/>
              <a:gd name="connsiteY4" fmla="*/ 1099776 h 2585676"/>
              <a:gd name="connsiteX5" fmla="*/ 1211873 w 2525402"/>
              <a:gd name="connsiteY5" fmla="*/ 1636107 h 2585676"/>
              <a:gd name="connsiteX6" fmla="*/ 1525465 w 2525402"/>
              <a:gd name="connsiteY6" fmla="*/ 1928451 h 2585676"/>
              <a:gd name="connsiteX7" fmla="*/ 1814146 w 2525402"/>
              <a:gd name="connsiteY7" fmla="*/ 2118951 h 2585676"/>
              <a:gd name="connsiteX8" fmla="*/ 2436202 w 2525402"/>
              <a:gd name="connsiteY8" fmla="*/ 2329966 h 2585676"/>
              <a:gd name="connsiteX9" fmla="*/ 2521194 w 2525402"/>
              <a:gd name="connsiteY9" fmla="*/ 2329966 h 2585676"/>
              <a:gd name="connsiteX0" fmla="*/ 0 w 2525402"/>
              <a:gd name="connsiteY0" fmla="*/ 2674081 h 2674081"/>
              <a:gd name="connsiteX1" fmla="*/ 255709 w 2525402"/>
              <a:gd name="connsiteY1" fmla="*/ 23933 h 2674081"/>
              <a:gd name="connsiteX2" fmla="*/ 783248 w 2525402"/>
              <a:gd name="connsiteY2" fmla="*/ 1360364 h 2674081"/>
              <a:gd name="connsiteX3" fmla="*/ 845515 w 2525402"/>
              <a:gd name="connsiteY3" fmla="*/ 1255931 h 2674081"/>
              <a:gd name="connsiteX4" fmla="*/ 915132 w 2525402"/>
              <a:gd name="connsiteY4" fmla="*/ 1102456 h 2674081"/>
              <a:gd name="connsiteX5" fmla="*/ 1211873 w 2525402"/>
              <a:gd name="connsiteY5" fmla="*/ 1638787 h 2674081"/>
              <a:gd name="connsiteX6" fmla="*/ 1525465 w 2525402"/>
              <a:gd name="connsiteY6" fmla="*/ 1931131 h 2674081"/>
              <a:gd name="connsiteX7" fmla="*/ 1814146 w 2525402"/>
              <a:gd name="connsiteY7" fmla="*/ 2121631 h 2674081"/>
              <a:gd name="connsiteX8" fmla="*/ 2436202 w 2525402"/>
              <a:gd name="connsiteY8" fmla="*/ 2332646 h 2674081"/>
              <a:gd name="connsiteX9" fmla="*/ 2521194 w 2525402"/>
              <a:gd name="connsiteY9" fmla="*/ 2332646 h 2674081"/>
              <a:gd name="connsiteX0" fmla="*/ 0 w 2525402"/>
              <a:gd name="connsiteY0" fmla="*/ 2665975 h 2665975"/>
              <a:gd name="connsiteX1" fmla="*/ 255709 w 2525402"/>
              <a:gd name="connsiteY1" fmla="*/ 15827 h 2665975"/>
              <a:gd name="connsiteX2" fmla="*/ 783249 w 2525402"/>
              <a:gd name="connsiteY2" fmla="*/ 1548843 h 2665975"/>
              <a:gd name="connsiteX3" fmla="*/ 845515 w 2525402"/>
              <a:gd name="connsiteY3" fmla="*/ 1247825 h 2665975"/>
              <a:gd name="connsiteX4" fmla="*/ 915132 w 2525402"/>
              <a:gd name="connsiteY4" fmla="*/ 1094350 h 2665975"/>
              <a:gd name="connsiteX5" fmla="*/ 1211873 w 2525402"/>
              <a:gd name="connsiteY5" fmla="*/ 1630681 h 2665975"/>
              <a:gd name="connsiteX6" fmla="*/ 1525465 w 2525402"/>
              <a:gd name="connsiteY6" fmla="*/ 1923025 h 2665975"/>
              <a:gd name="connsiteX7" fmla="*/ 1814146 w 2525402"/>
              <a:gd name="connsiteY7" fmla="*/ 2113525 h 2665975"/>
              <a:gd name="connsiteX8" fmla="*/ 2436202 w 2525402"/>
              <a:gd name="connsiteY8" fmla="*/ 2324540 h 2665975"/>
              <a:gd name="connsiteX9" fmla="*/ 2521194 w 2525402"/>
              <a:gd name="connsiteY9" fmla="*/ 2324540 h 2665975"/>
              <a:gd name="connsiteX0" fmla="*/ 0 w 2525402"/>
              <a:gd name="connsiteY0" fmla="*/ 2666091 h 2666091"/>
              <a:gd name="connsiteX1" fmla="*/ 255709 w 2525402"/>
              <a:gd name="connsiteY1" fmla="*/ 15943 h 2666091"/>
              <a:gd name="connsiteX2" fmla="*/ 783249 w 2525402"/>
              <a:gd name="connsiteY2" fmla="*/ 1548959 h 2666091"/>
              <a:gd name="connsiteX3" fmla="*/ 933865 w 2525402"/>
              <a:gd name="connsiteY3" fmla="*/ 1321659 h 2666091"/>
              <a:gd name="connsiteX4" fmla="*/ 915132 w 2525402"/>
              <a:gd name="connsiteY4" fmla="*/ 1094466 h 2666091"/>
              <a:gd name="connsiteX5" fmla="*/ 1211873 w 2525402"/>
              <a:gd name="connsiteY5" fmla="*/ 1630797 h 2666091"/>
              <a:gd name="connsiteX6" fmla="*/ 1525465 w 2525402"/>
              <a:gd name="connsiteY6" fmla="*/ 1923141 h 2666091"/>
              <a:gd name="connsiteX7" fmla="*/ 1814146 w 2525402"/>
              <a:gd name="connsiteY7" fmla="*/ 2113641 h 2666091"/>
              <a:gd name="connsiteX8" fmla="*/ 2436202 w 2525402"/>
              <a:gd name="connsiteY8" fmla="*/ 2324656 h 2666091"/>
              <a:gd name="connsiteX9" fmla="*/ 2521194 w 2525402"/>
              <a:gd name="connsiteY9" fmla="*/ 2324656 h 2666091"/>
              <a:gd name="connsiteX0" fmla="*/ 0 w 2525402"/>
              <a:gd name="connsiteY0" fmla="*/ 2663622 h 2663622"/>
              <a:gd name="connsiteX1" fmla="*/ 255709 w 2525402"/>
              <a:gd name="connsiteY1" fmla="*/ 13474 h 2663622"/>
              <a:gd name="connsiteX2" fmla="*/ 805336 w 2525402"/>
              <a:gd name="connsiteY2" fmla="*/ 1620209 h 2663622"/>
              <a:gd name="connsiteX3" fmla="*/ 933865 w 2525402"/>
              <a:gd name="connsiteY3" fmla="*/ 1319190 h 2663622"/>
              <a:gd name="connsiteX4" fmla="*/ 915132 w 2525402"/>
              <a:gd name="connsiteY4" fmla="*/ 1091997 h 2663622"/>
              <a:gd name="connsiteX5" fmla="*/ 1211873 w 2525402"/>
              <a:gd name="connsiteY5" fmla="*/ 1628328 h 2663622"/>
              <a:gd name="connsiteX6" fmla="*/ 1525465 w 2525402"/>
              <a:gd name="connsiteY6" fmla="*/ 1920672 h 2663622"/>
              <a:gd name="connsiteX7" fmla="*/ 1814146 w 2525402"/>
              <a:gd name="connsiteY7" fmla="*/ 2111172 h 2663622"/>
              <a:gd name="connsiteX8" fmla="*/ 2436202 w 2525402"/>
              <a:gd name="connsiteY8" fmla="*/ 2322187 h 2663622"/>
              <a:gd name="connsiteX9" fmla="*/ 2521194 w 2525402"/>
              <a:gd name="connsiteY9" fmla="*/ 2322187 h 2663622"/>
              <a:gd name="connsiteX0" fmla="*/ 0 w 2525402"/>
              <a:gd name="connsiteY0" fmla="*/ 2663751 h 2663751"/>
              <a:gd name="connsiteX1" fmla="*/ 255709 w 2525402"/>
              <a:gd name="connsiteY1" fmla="*/ 13603 h 2663751"/>
              <a:gd name="connsiteX2" fmla="*/ 805336 w 2525402"/>
              <a:gd name="connsiteY2" fmla="*/ 1620338 h 2663751"/>
              <a:gd name="connsiteX3" fmla="*/ 911778 w 2525402"/>
              <a:gd name="connsiteY3" fmla="*/ 1417611 h 2663751"/>
              <a:gd name="connsiteX4" fmla="*/ 915132 w 2525402"/>
              <a:gd name="connsiteY4" fmla="*/ 1092126 h 2663751"/>
              <a:gd name="connsiteX5" fmla="*/ 1211873 w 2525402"/>
              <a:gd name="connsiteY5" fmla="*/ 1628457 h 2663751"/>
              <a:gd name="connsiteX6" fmla="*/ 1525465 w 2525402"/>
              <a:gd name="connsiteY6" fmla="*/ 1920801 h 2663751"/>
              <a:gd name="connsiteX7" fmla="*/ 1814146 w 2525402"/>
              <a:gd name="connsiteY7" fmla="*/ 2111301 h 2663751"/>
              <a:gd name="connsiteX8" fmla="*/ 2436202 w 2525402"/>
              <a:gd name="connsiteY8" fmla="*/ 2322316 h 2663751"/>
              <a:gd name="connsiteX9" fmla="*/ 2521194 w 2525402"/>
              <a:gd name="connsiteY9" fmla="*/ 2322316 h 2663751"/>
              <a:gd name="connsiteX0" fmla="*/ 0 w 2525402"/>
              <a:gd name="connsiteY0" fmla="*/ 2663751 h 2663751"/>
              <a:gd name="connsiteX1" fmla="*/ 255709 w 2525402"/>
              <a:gd name="connsiteY1" fmla="*/ 13603 h 2663751"/>
              <a:gd name="connsiteX2" fmla="*/ 805336 w 2525402"/>
              <a:gd name="connsiteY2" fmla="*/ 1620338 h 2663751"/>
              <a:gd name="connsiteX3" fmla="*/ 911778 w 2525402"/>
              <a:gd name="connsiteY3" fmla="*/ 1417611 h 2663751"/>
              <a:gd name="connsiteX4" fmla="*/ 1025570 w 2525402"/>
              <a:gd name="connsiteY4" fmla="*/ 1214991 h 2663751"/>
              <a:gd name="connsiteX5" fmla="*/ 1211873 w 2525402"/>
              <a:gd name="connsiteY5" fmla="*/ 1628457 h 2663751"/>
              <a:gd name="connsiteX6" fmla="*/ 1525465 w 2525402"/>
              <a:gd name="connsiteY6" fmla="*/ 1920801 h 2663751"/>
              <a:gd name="connsiteX7" fmla="*/ 1814146 w 2525402"/>
              <a:gd name="connsiteY7" fmla="*/ 2111301 h 2663751"/>
              <a:gd name="connsiteX8" fmla="*/ 2436202 w 2525402"/>
              <a:gd name="connsiteY8" fmla="*/ 2322316 h 2663751"/>
              <a:gd name="connsiteX9" fmla="*/ 2521194 w 2525402"/>
              <a:gd name="connsiteY9" fmla="*/ 2322316 h 2663751"/>
              <a:gd name="connsiteX0" fmla="*/ 0 w 2525402"/>
              <a:gd name="connsiteY0" fmla="*/ 2663751 h 2663751"/>
              <a:gd name="connsiteX1" fmla="*/ 255709 w 2525402"/>
              <a:gd name="connsiteY1" fmla="*/ 13603 h 2663751"/>
              <a:gd name="connsiteX2" fmla="*/ 805336 w 2525402"/>
              <a:gd name="connsiteY2" fmla="*/ 1620338 h 2663751"/>
              <a:gd name="connsiteX3" fmla="*/ 911778 w 2525402"/>
              <a:gd name="connsiteY3" fmla="*/ 1417611 h 2663751"/>
              <a:gd name="connsiteX4" fmla="*/ 1007949 w 2525402"/>
              <a:gd name="connsiteY4" fmla="*/ 1306477 h 2663751"/>
              <a:gd name="connsiteX5" fmla="*/ 1211873 w 2525402"/>
              <a:gd name="connsiteY5" fmla="*/ 1628457 h 2663751"/>
              <a:gd name="connsiteX6" fmla="*/ 1525465 w 2525402"/>
              <a:gd name="connsiteY6" fmla="*/ 1920801 h 2663751"/>
              <a:gd name="connsiteX7" fmla="*/ 1814146 w 2525402"/>
              <a:gd name="connsiteY7" fmla="*/ 2111301 h 2663751"/>
              <a:gd name="connsiteX8" fmla="*/ 2436202 w 2525402"/>
              <a:gd name="connsiteY8" fmla="*/ 2322316 h 2663751"/>
              <a:gd name="connsiteX9" fmla="*/ 2521194 w 2525402"/>
              <a:gd name="connsiteY9" fmla="*/ 2322316 h 2663751"/>
              <a:gd name="connsiteX0" fmla="*/ 0 w 2525402"/>
              <a:gd name="connsiteY0" fmla="*/ 2663857 h 2663857"/>
              <a:gd name="connsiteX1" fmla="*/ 255709 w 2525402"/>
              <a:gd name="connsiteY1" fmla="*/ 13709 h 2663857"/>
              <a:gd name="connsiteX2" fmla="*/ 805336 w 2525402"/>
              <a:gd name="connsiteY2" fmla="*/ 1620444 h 2663857"/>
              <a:gd name="connsiteX3" fmla="*/ 911778 w 2525402"/>
              <a:gd name="connsiteY3" fmla="*/ 1496134 h 2663857"/>
              <a:gd name="connsiteX4" fmla="*/ 1007949 w 2525402"/>
              <a:gd name="connsiteY4" fmla="*/ 1306583 h 2663857"/>
              <a:gd name="connsiteX5" fmla="*/ 1211873 w 2525402"/>
              <a:gd name="connsiteY5" fmla="*/ 1628563 h 2663857"/>
              <a:gd name="connsiteX6" fmla="*/ 1525465 w 2525402"/>
              <a:gd name="connsiteY6" fmla="*/ 1920907 h 2663857"/>
              <a:gd name="connsiteX7" fmla="*/ 1814146 w 2525402"/>
              <a:gd name="connsiteY7" fmla="*/ 2111407 h 2663857"/>
              <a:gd name="connsiteX8" fmla="*/ 2436202 w 2525402"/>
              <a:gd name="connsiteY8" fmla="*/ 2322422 h 2663857"/>
              <a:gd name="connsiteX9" fmla="*/ 2521194 w 2525402"/>
              <a:gd name="connsiteY9" fmla="*/ 2322422 h 2663857"/>
              <a:gd name="connsiteX0" fmla="*/ 0 w 2525402"/>
              <a:gd name="connsiteY0" fmla="*/ 2663235 h 2663235"/>
              <a:gd name="connsiteX1" fmla="*/ 255709 w 2525402"/>
              <a:gd name="connsiteY1" fmla="*/ 13087 h 2663235"/>
              <a:gd name="connsiteX2" fmla="*/ 805336 w 2525402"/>
              <a:gd name="connsiteY2" fmla="*/ 1639426 h 2663235"/>
              <a:gd name="connsiteX3" fmla="*/ 911778 w 2525402"/>
              <a:gd name="connsiteY3" fmla="*/ 1495512 h 2663235"/>
              <a:gd name="connsiteX4" fmla="*/ 1007949 w 2525402"/>
              <a:gd name="connsiteY4" fmla="*/ 1305961 h 2663235"/>
              <a:gd name="connsiteX5" fmla="*/ 1211873 w 2525402"/>
              <a:gd name="connsiteY5" fmla="*/ 1627941 h 2663235"/>
              <a:gd name="connsiteX6" fmla="*/ 1525465 w 2525402"/>
              <a:gd name="connsiteY6" fmla="*/ 1920285 h 2663235"/>
              <a:gd name="connsiteX7" fmla="*/ 1814146 w 2525402"/>
              <a:gd name="connsiteY7" fmla="*/ 2110785 h 2663235"/>
              <a:gd name="connsiteX8" fmla="*/ 2436202 w 2525402"/>
              <a:gd name="connsiteY8" fmla="*/ 2321800 h 2663235"/>
              <a:gd name="connsiteX9" fmla="*/ 2521194 w 2525402"/>
              <a:gd name="connsiteY9" fmla="*/ 2321800 h 2663235"/>
              <a:gd name="connsiteX0" fmla="*/ 0 w 2525402"/>
              <a:gd name="connsiteY0" fmla="*/ 2663137 h 2663137"/>
              <a:gd name="connsiteX1" fmla="*/ 255709 w 2525402"/>
              <a:gd name="connsiteY1" fmla="*/ 12989 h 2663137"/>
              <a:gd name="connsiteX2" fmla="*/ 805336 w 2525402"/>
              <a:gd name="connsiteY2" fmla="*/ 1639328 h 2663137"/>
              <a:gd name="connsiteX3" fmla="*/ 911778 w 2525402"/>
              <a:gd name="connsiteY3" fmla="*/ 1495414 h 2663137"/>
              <a:gd name="connsiteX4" fmla="*/ 1007949 w 2525402"/>
              <a:gd name="connsiteY4" fmla="*/ 1305863 h 2663137"/>
              <a:gd name="connsiteX5" fmla="*/ 1211873 w 2525402"/>
              <a:gd name="connsiteY5" fmla="*/ 1627843 h 2663137"/>
              <a:gd name="connsiteX6" fmla="*/ 1525465 w 2525402"/>
              <a:gd name="connsiteY6" fmla="*/ 1920187 h 2663137"/>
              <a:gd name="connsiteX7" fmla="*/ 1814146 w 2525402"/>
              <a:gd name="connsiteY7" fmla="*/ 2110687 h 2663137"/>
              <a:gd name="connsiteX8" fmla="*/ 2436202 w 2525402"/>
              <a:gd name="connsiteY8" fmla="*/ 2321702 h 2663137"/>
              <a:gd name="connsiteX9" fmla="*/ 2521194 w 2525402"/>
              <a:gd name="connsiteY9" fmla="*/ 2321702 h 2663137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11778 w 2525402"/>
              <a:gd name="connsiteY4" fmla="*/ 1495987 h 2663710"/>
              <a:gd name="connsiteX5" fmla="*/ 1007949 w 2525402"/>
              <a:gd name="connsiteY5" fmla="*/ 1306436 h 2663710"/>
              <a:gd name="connsiteX6" fmla="*/ 1211873 w 2525402"/>
              <a:gd name="connsiteY6" fmla="*/ 1628416 h 2663710"/>
              <a:gd name="connsiteX7" fmla="*/ 1525465 w 2525402"/>
              <a:gd name="connsiteY7" fmla="*/ 1920760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11778 w 2525402"/>
              <a:gd name="connsiteY4" fmla="*/ 1495987 h 2663710"/>
              <a:gd name="connsiteX5" fmla="*/ 996201 w 2525402"/>
              <a:gd name="connsiteY5" fmla="*/ 1443663 h 2663710"/>
              <a:gd name="connsiteX6" fmla="*/ 1211873 w 2525402"/>
              <a:gd name="connsiteY6" fmla="*/ 1628416 h 2663710"/>
              <a:gd name="connsiteX7" fmla="*/ 1525465 w 2525402"/>
              <a:gd name="connsiteY7" fmla="*/ 1920760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894156 w 2525402"/>
              <a:gd name="connsiteY4" fmla="*/ 1607075 h 2663710"/>
              <a:gd name="connsiteX5" fmla="*/ 996201 w 2525402"/>
              <a:gd name="connsiteY5" fmla="*/ 1443663 h 2663710"/>
              <a:gd name="connsiteX6" fmla="*/ 1211873 w 2525402"/>
              <a:gd name="connsiteY6" fmla="*/ 1628416 h 2663710"/>
              <a:gd name="connsiteX7" fmla="*/ 1525465 w 2525402"/>
              <a:gd name="connsiteY7" fmla="*/ 1920760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894156 w 2525402"/>
              <a:gd name="connsiteY4" fmla="*/ 1607075 h 2663710"/>
              <a:gd name="connsiteX5" fmla="*/ 996201 w 2525402"/>
              <a:gd name="connsiteY5" fmla="*/ 1443663 h 2663710"/>
              <a:gd name="connsiteX6" fmla="*/ 1211873 w 2525402"/>
              <a:gd name="connsiteY6" fmla="*/ 1628416 h 2663710"/>
              <a:gd name="connsiteX7" fmla="*/ 1525465 w 2525402"/>
              <a:gd name="connsiteY7" fmla="*/ 1920760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894156 w 2525402"/>
              <a:gd name="connsiteY4" fmla="*/ 1607075 h 2663710"/>
              <a:gd name="connsiteX5" fmla="*/ 996201 w 2525402"/>
              <a:gd name="connsiteY5" fmla="*/ 1443663 h 2663710"/>
              <a:gd name="connsiteX6" fmla="*/ 1217747 w 2525402"/>
              <a:gd name="connsiteY6" fmla="*/ 1654555 h 2663710"/>
              <a:gd name="connsiteX7" fmla="*/ 1525465 w 2525402"/>
              <a:gd name="connsiteY7" fmla="*/ 1920760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894156 w 2525402"/>
              <a:gd name="connsiteY4" fmla="*/ 1607075 h 2663710"/>
              <a:gd name="connsiteX5" fmla="*/ 996201 w 2525402"/>
              <a:gd name="connsiteY5" fmla="*/ 1443663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21765 w 2525402"/>
              <a:gd name="connsiteY4" fmla="*/ 1631648 h 2663710"/>
              <a:gd name="connsiteX5" fmla="*/ 996201 w 2525402"/>
              <a:gd name="connsiteY5" fmla="*/ 1443663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21765 w 2525402"/>
              <a:gd name="connsiteY4" fmla="*/ 1631648 h 2663710"/>
              <a:gd name="connsiteX5" fmla="*/ 1040376 w 2525402"/>
              <a:gd name="connsiteY5" fmla="*/ 1431378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54897 w 2525402"/>
              <a:gd name="connsiteY4" fmla="*/ 1625503 h 2663710"/>
              <a:gd name="connsiteX5" fmla="*/ 1040376 w 2525402"/>
              <a:gd name="connsiteY5" fmla="*/ 1431378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54897 w 2525402"/>
              <a:gd name="connsiteY4" fmla="*/ 1625503 h 2663710"/>
              <a:gd name="connsiteX5" fmla="*/ 1062463 w 2525402"/>
              <a:gd name="connsiteY5" fmla="*/ 1462093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54897 w 2525402"/>
              <a:gd name="connsiteY4" fmla="*/ 1625503 h 2663710"/>
              <a:gd name="connsiteX5" fmla="*/ 1084551 w 2525402"/>
              <a:gd name="connsiteY5" fmla="*/ 1462093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27286 w 2525402"/>
              <a:gd name="connsiteY4" fmla="*/ 1705365 h 2663710"/>
              <a:gd name="connsiteX5" fmla="*/ 1084551 w 2525402"/>
              <a:gd name="connsiteY5" fmla="*/ 1462093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684 h 2663684"/>
              <a:gd name="connsiteX1" fmla="*/ 255709 w 2525402"/>
              <a:gd name="connsiteY1" fmla="*/ 13536 h 2663684"/>
              <a:gd name="connsiteX2" fmla="*/ 805336 w 2525402"/>
              <a:gd name="connsiteY2" fmla="*/ 1639875 h 2663684"/>
              <a:gd name="connsiteX3" fmla="*/ 872373 w 2525402"/>
              <a:gd name="connsiteY3" fmla="*/ 1835704 h 2663684"/>
              <a:gd name="connsiteX4" fmla="*/ 927286 w 2525402"/>
              <a:gd name="connsiteY4" fmla="*/ 1705339 h 2663684"/>
              <a:gd name="connsiteX5" fmla="*/ 1084551 w 2525402"/>
              <a:gd name="connsiteY5" fmla="*/ 1462067 h 2663684"/>
              <a:gd name="connsiteX6" fmla="*/ 1217747 w 2525402"/>
              <a:gd name="connsiteY6" fmla="*/ 1654529 h 2663684"/>
              <a:gd name="connsiteX7" fmla="*/ 1472602 w 2525402"/>
              <a:gd name="connsiteY7" fmla="*/ 1894599 h 2663684"/>
              <a:gd name="connsiteX8" fmla="*/ 1814146 w 2525402"/>
              <a:gd name="connsiteY8" fmla="*/ 2111234 h 2663684"/>
              <a:gd name="connsiteX9" fmla="*/ 2436202 w 2525402"/>
              <a:gd name="connsiteY9" fmla="*/ 2322249 h 2663684"/>
              <a:gd name="connsiteX10" fmla="*/ 2521194 w 2525402"/>
              <a:gd name="connsiteY10" fmla="*/ 2322249 h 2663684"/>
              <a:gd name="connsiteX0" fmla="*/ 0 w 2525402"/>
              <a:gd name="connsiteY0" fmla="*/ 2663669 h 2663669"/>
              <a:gd name="connsiteX1" fmla="*/ 255709 w 2525402"/>
              <a:gd name="connsiteY1" fmla="*/ 13521 h 2663669"/>
              <a:gd name="connsiteX2" fmla="*/ 805336 w 2525402"/>
              <a:gd name="connsiteY2" fmla="*/ 1639860 h 2663669"/>
              <a:gd name="connsiteX3" fmla="*/ 888939 w 2525402"/>
              <a:gd name="connsiteY3" fmla="*/ 1823401 h 2663669"/>
              <a:gd name="connsiteX4" fmla="*/ 927286 w 2525402"/>
              <a:gd name="connsiteY4" fmla="*/ 1705324 h 2663669"/>
              <a:gd name="connsiteX5" fmla="*/ 1084551 w 2525402"/>
              <a:gd name="connsiteY5" fmla="*/ 1462052 h 2663669"/>
              <a:gd name="connsiteX6" fmla="*/ 1217747 w 2525402"/>
              <a:gd name="connsiteY6" fmla="*/ 1654514 h 2663669"/>
              <a:gd name="connsiteX7" fmla="*/ 1472602 w 2525402"/>
              <a:gd name="connsiteY7" fmla="*/ 1894584 h 2663669"/>
              <a:gd name="connsiteX8" fmla="*/ 1814146 w 2525402"/>
              <a:gd name="connsiteY8" fmla="*/ 2111219 h 2663669"/>
              <a:gd name="connsiteX9" fmla="*/ 2436202 w 2525402"/>
              <a:gd name="connsiteY9" fmla="*/ 2322234 h 2663669"/>
              <a:gd name="connsiteX10" fmla="*/ 2521194 w 2525402"/>
              <a:gd name="connsiteY10" fmla="*/ 2322234 h 2663669"/>
              <a:gd name="connsiteX0" fmla="*/ 0 w 2525402"/>
              <a:gd name="connsiteY0" fmla="*/ 2663669 h 2663669"/>
              <a:gd name="connsiteX1" fmla="*/ 255709 w 2525402"/>
              <a:gd name="connsiteY1" fmla="*/ 13521 h 2663669"/>
              <a:gd name="connsiteX2" fmla="*/ 805336 w 2525402"/>
              <a:gd name="connsiteY2" fmla="*/ 1639860 h 2663669"/>
              <a:gd name="connsiteX3" fmla="*/ 872373 w 2525402"/>
              <a:gd name="connsiteY3" fmla="*/ 1823401 h 2663669"/>
              <a:gd name="connsiteX4" fmla="*/ 927286 w 2525402"/>
              <a:gd name="connsiteY4" fmla="*/ 1705324 h 2663669"/>
              <a:gd name="connsiteX5" fmla="*/ 1084551 w 2525402"/>
              <a:gd name="connsiteY5" fmla="*/ 1462052 h 2663669"/>
              <a:gd name="connsiteX6" fmla="*/ 1217747 w 2525402"/>
              <a:gd name="connsiteY6" fmla="*/ 1654514 h 2663669"/>
              <a:gd name="connsiteX7" fmla="*/ 1472602 w 2525402"/>
              <a:gd name="connsiteY7" fmla="*/ 1894584 h 2663669"/>
              <a:gd name="connsiteX8" fmla="*/ 1814146 w 2525402"/>
              <a:gd name="connsiteY8" fmla="*/ 2111219 h 2663669"/>
              <a:gd name="connsiteX9" fmla="*/ 2436202 w 2525402"/>
              <a:gd name="connsiteY9" fmla="*/ 2322234 h 2663669"/>
              <a:gd name="connsiteX10" fmla="*/ 2521194 w 2525402"/>
              <a:gd name="connsiteY10" fmla="*/ 2322234 h 2663669"/>
              <a:gd name="connsiteX0" fmla="*/ 0 w 2525402"/>
              <a:gd name="connsiteY0" fmla="*/ 2663669 h 2663669"/>
              <a:gd name="connsiteX1" fmla="*/ 255709 w 2525402"/>
              <a:gd name="connsiteY1" fmla="*/ 13521 h 2663669"/>
              <a:gd name="connsiteX2" fmla="*/ 805336 w 2525402"/>
              <a:gd name="connsiteY2" fmla="*/ 1639860 h 2663669"/>
              <a:gd name="connsiteX3" fmla="*/ 872373 w 2525402"/>
              <a:gd name="connsiteY3" fmla="*/ 1823401 h 2663669"/>
              <a:gd name="connsiteX4" fmla="*/ 927286 w 2525402"/>
              <a:gd name="connsiteY4" fmla="*/ 1705324 h 2663669"/>
              <a:gd name="connsiteX5" fmla="*/ 1084551 w 2525402"/>
              <a:gd name="connsiteY5" fmla="*/ 1462052 h 2663669"/>
              <a:gd name="connsiteX6" fmla="*/ 1234313 w 2525402"/>
              <a:gd name="connsiteY6" fmla="*/ 1648371 h 2663669"/>
              <a:gd name="connsiteX7" fmla="*/ 1472602 w 2525402"/>
              <a:gd name="connsiteY7" fmla="*/ 1894584 h 2663669"/>
              <a:gd name="connsiteX8" fmla="*/ 1814146 w 2525402"/>
              <a:gd name="connsiteY8" fmla="*/ 2111219 h 2663669"/>
              <a:gd name="connsiteX9" fmla="*/ 2436202 w 2525402"/>
              <a:gd name="connsiteY9" fmla="*/ 2322234 h 2663669"/>
              <a:gd name="connsiteX10" fmla="*/ 2521194 w 2525402"/>
              <a:gd name="connsiteY10" fmla="*/ 2322234 h 2663669"/>
              <a:gd name="connsiteX0" fmla="*/ 0 w 2525402"/>
              <a:gd name="connsiteY0" fmla="*/ 2663669 h 2663669"/>
              <a:gd name="connsiteX1" fmla="*/ 255709 w 2525402"/>
              <a:gd name="connsiteY1" fmla="*/ 13521 h 2663669"/>
              <a:gd name="connsiteX2" fmla="*/ 805336 w 2525402"/>
              <a:gd name="connsiteY2" fmla="*/ 1639860 h 2663669"/>
              <a:gd name="connsiteX3" fmla="*/ 872373 w 2525402"/>
              <a:gd name="connsiteY3" fmla="*/ 1823401 h 2663669"/>
              <a:gd name="connsiteX4" fmla="*/ 927286 w 2525402"/>
              <a:gd name="connsiteY4" fmla="*/ 1705324 h 2663669"/>
              <a:gd name="connsiteX5" fmla="*/ 1084551 w 2525402"/>
              <a:gd name="connsiteY5" fmla="*/ 1462052 h 2663669"/>
              <a:gd name="connsiteX6" fmla="*/ 1234313 w 2525402"/>
              <a:gd name="connsiteY6" fmla="*/ 1648371 h 2663669"/>
              <a:gd name="connsiteX7" fmla="*/ 1472602 w 2525402"/>
              <a:gd name="connsiteY7" fmla="*/ 1894584 h 2663669"/>
              <a:gd name="connsiteX8" fmla="*/ 1814146 w 2525402"/>
              <a:gd name="connsiteY8" fmla="*/ 2111219 h 2663669"/>
              <a:gd name="connsiteX9" fmla="*/ 2436202 w 2525402"/>
              <a:gd name="connsiteY9" fmla="*/ 2322234 h 2663669"/>
              <a:gd name="connsiteX10" fmla="*/ 2521194 w 2525402"/>
              <a:gd name="connsiteY10" fmla="*/ 2322234 h 266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25402" h="2663669">
                <a:moveTo>
                  <a:pt x="0" y="2663669"/>
                </a:moveTo>
                <a:cubicBezTo>
                  <a:pt x="75223" y="1643761"/>
                  <a:pt x="121486" y="184156"/>
                  <a:pt x="255709" y="13521"/>
                </a:cubicBezTo>
                <a:cubicBezTo>
                  <a:pt x="389932" y="-157114"/>
                  <a:pt x="702559" y="1338213"/>
                  <a:pt x="805336" y="1639860"/>
                </a:cubicBezTo>
                <a:cubicBezTo>
                  <a:pt x="908113" y="1941507"/>
                  <a:pt x="854633" y="1847387"/>
                  <a:pt x="872373" y="1823401"/>
                </a:cubicBezTo>
                <a:cubicBezTo>
                  <a:pt x="890113" y="1799415"/>
                  <a:pt x="888378" y="1747685"/>
                  <a:pt x="927286" y="1705324"/>
                </a:cubicBezTo>
                <a:cubicBezTo>
                  <a:pt x="956559" y="1637997"/>
                  <a:pt x="1033380" y="1471544"/>
                  <a:pt x="1084551" y="1462052"/>
                </a:cubicBezTo>
                <a:cubicBezTo>
                  <a:pt x="1135722" y="1452560"/>
                  <a:pt x="1169638" y="1576282"/>
                  <a:pt x="1234313" y="1648371"/>
                </a:cubicBezTo>
                <a:cubicBezTo>
                  <a:pt x="1298988" y="1720460"/>
                  <a:pt x="1375963" y="1817443"/>
                  <a:pt x="1472602" y="1894584"/>
                </a:cubicBezTo>
                <a:cubicBezTo>
                  <a:pt x="1569241" y="1971725"/>
                  <a:pt x="1653546" y="2039944"/>
                  <a:pt x="1814146" y="2111219"/>
                </a:cubicBezTo>
                <a:cubicBezTo>
                  <a:pt x="1974746" y="2182494"/>
                  <a:pt x="2318361" y="2287065"/>
                  <a:pt x="2436202" y="2322234"/>
                </a:cubicBezTo>
                <a:cubicBezTo>
                  <a:pt x="2554043" y="2357403"/>
                  <a:pt x="2521194" y="2322234"/>
                  <a:pt x="2521194" y="2322234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cxnSp>
        <p:nvCxnSpPr>
          <p:cNvPr id="166" name="Přímá spojnice 165"/>
          <p:cNvCxnSpPr/>
          <p:nvPr/>
        </p:nvCxnSpPr>
        <p:spPr>
          <a:xfrm flipH="1">
            <a:off x="1259632" y="6046433"/>
            <a:ext cx="2742314" cy="934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Šipka doprava 167"/>
          <p:cNvSpPr/>
          <p:nvPr/>
        </p:nvSpPr>
        <p:spPr>
          <a:xfrm rot="2792928">
            <a:off x="5044409" y="3019370"/>
            <a:ext cx="437233" cy="411707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6" name="Skupina 15"/>
          <p:cNvGrpSpPr/>
          <p:nvPr/>
        </p:nvGrpSpPr>
        <p:grpSpPr>
          <a:xfrm>
            <a:off x="1877173" y="2400300"/>
            <a:ext cx="502899" cy="2456510"/>
            <a:chOff x="1877173" y="2400300"/>
            <a:chExt cx="502899" cy="2456510"/>
          </a:xfrm>
        </p:grpSpPr>
        <p:sp>
          <p:nvSpPr>
            <p:cNvPr id="15" name="Volný tvar 14"/>
            <p:cNvSpPr/>
            <p:nvPr/>
          </p:nvSpPr>
          <p:spPr>
            <a:xfrm>
              <a:off x="1905000" y="2400300"/>
              <a:ext cx="215930" cy="2425700"/>
            </a:xfrm>
            <a:custGeom>
              <a:avLst/>
              <a:gdLst>
                <a:gd name="connsiteX0" fmla="*/ 0 w 203323"/>
                <a:gd name="connsiteY0" fmla="*/ 0 h 2438400"/>
                <a:gd name="connsiteX1" fmla="*/ 203200 w 203323"/>
                <a:gd name="connsiteY1" fmla="*/ 1155700 h 2438400"/>
                <a:gd name="connsiteX2" fmla="*/ 38100 w 203323"/>
                <a:gd name="connsiteY2" fmla="*/ 2438400 h 2438400"/>
                <a:gd name="connsiteX0" fmla="*/ 0 w 203483"/>
                <a:gd name="connsiteY0" fmla="*/ 0 h 2438400"/>
                <a:gd name="connsiteX1" fmla="*/ 203200 w 203483"/>
                <a:gd name="connsiteY1" fmla="*/ 1155700 h 2438400"/>
                <a:gd name="connsiteX2" fmla="*/ 38100 w 203483"/>
                <a:gd name="connsiteY2" fmla="*/ 2438400 h 2438400"/>
                <a:gd name="connsiteX0" fmla="*/ 12700 w 215930"/>
                <a:gd name="connsiteY0" fmla="*/ 0 h 2425700"/>
                <a:gd name="connsiteX1" fmla="*/ 215900 w 215930"/>
                <a:gd name="connsiteY1" fmla="*/ 1155700 h 2425700"/>
                <a:gd name="connsiteX2" fmla="*/ 0 w 215930"/>
                <a:gd name="connsiteY2" fmla="*/ 2425700 h 242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5930" h="2425700">
                  <a:moveTo>
                    <a:pt x="12700" y="0"/>
                  </a:moveTo>
                  <a:cubicBezTo>
                    <a:pt x="111125" y="374650"/>
                    <a:pt x="218017" y="751417"/>
                    <a:pt x="215900" y="1155700"/>
                  </a:cubicBezTo>
                  <a:cubicBezTo>
                    <a:pt x="213783" y="1559983"/>
                    <a:pt x="69850" y="2226733"/>
                    <a:pt x="0" y="2425700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9" name="Volný tvar 168"/>
            <p:cNvSpPr/>
            <p:nvPr/>
          </p:nvSpPr>
          <p:spPr>
            <a:xfrm>
              <a:off x="1971422" y="2431110"/>
              <a:ext cx="408650" cy="2425700"/>
            </a:xfrm>
            <a:custGeom>
              <a:avLst/>
              <a:gdLst>
                <a:gd name="connsiteX0" fmla="*/ 0 w 203323"/>
                <a:gd name="connsiteY0" fmla="*/ 0 h 2438400"/>
                <a:gd name="connsiteX1" fmla="*/ 203200 w 203323"/>
                <a:gd name="connsiteY1" fmla="*/ 1155700 h 2438400"/>
                <a:gd name="connsiteX2" fmla="*/ 38100 w 203323"/>
                <a:gd name="connsiteY2" fmla="*/ 2438400 h 2438400"/>
                <a:gd name="connsiteX0" fmla="*/ 0 w 203483"/>
                <a:gd name="connsiteY0" fmla="*/ 0 h 2438400"/>
                <a:gd name="connsiteX1" fmla="*/ 203200 w 203483"/>
                <a:gd name="connsiteY1" fmla="*/ 1155700 h 2438400"/>
                <a:gd name="connsiteX2" fmla="*/ 38100 w 203483"/>
                <a:gd name="connsiteY2" fmla="*/ 2438400 h 2438400"/>
                <a:gd name="connsiteX0" fmla="*/ 12700 w 215930"/>
                <a:gd name="connsiteY0" fmla="*/ 0 h 2425700"/>
                <a:gd name="connsiteX1" fmla="*/ 215900 w 215930"/>
                <a:gd name="connsiteY1" fmla="*/ 1155700 h 2425700"/>
                <a:gd name="connsiteX2" fmla="*/ 0 w 215930"/>
                <a:gd name="connsiteY2" fmla="*/ 2425700 h 242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5930" h="2425700">
                  <a:moveTo>
                    <a:pt x="12700" y="0"/>
                  </a:moveTo>
                  <a:cubicBezTo>
                    <a:pt x="111125" y="374650"/>
                    <a:pt x="218017" y="751417"/>
                    <a:pt x="215900" y="1155700"/>
                  </a:cubicBezTo>
                  <a:cubicBezTo>
                    <a:pt x="213783" y="1559983"/>
                    <a:pt x="69850" y="2226733"/>
                    <a:pt x="0" y="2425700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0" name="Volný tvar 169"/>
            <p:cNvSpPr/>
            <p:nvPr/>
          </p:nvSpPr>
          <p:spPr>
            <a:xfrm>
              <a:off x="1877173" y="2420888"/>
              <a:ext cx="102539" cy="2425700"/>
            </a:xfrm>
            <a:custGeom>
              <a:avLst/>
              <a:gdLst>
                <a:gd name="connsiteX0" fmla="*/ 0 w 203323"/>
                <a:gd name="connsiteY0" fmla="*/ 0 h 2438400"/>
                <a:gd name="connsiteX1" fmla="*/ 203200 w 203323"/>
                <a:gd name="connsiteY1" fmla="*/ 1155700 h 2438400"/>
                <a:gd name="connsiteX2" fmla="*/ 38100 w 203323"/>
                <a:gd name="connsiteY2" fmla="*/ 2438400 h 2438400"/>
                <a:gd name="connsiteX0" fmla="*/ 0 w 203483"/>
                <a:gd name="connsiteY0" fmla="*/ 0 h 2438400"/>
                <a:gd name="connsiteX1" fmla="*/ 203200 w 203483"/>
                <a:gd name="connsiteY1" fmla="*/ 1155700 h 2438400"/>
                <a:gd name="connsiteX2" fmla="*/ 38100 w 203483"/>
                <a:gd name="connsiteY2" fmla="*/ 2438400 h 2438400"/>
                <a:gd name="connsiteX0" fmla="*/ 12700 w 215930"/>
                <a:gd name="connsiteY0" fmla="*/ 0 h 2425700"/>
                <a:gd name="connsiteX1" fmla="*/ 215900 w 215930"/>
                <a:gd name="connsiteY1" fmla="*/ 1155700 h 2425700"/>
                <a:gd name="connsiteX2" fmla="*/ 0 w 215930"/>
                <a:gd name="connsiteY2" fmla="*/ 2425700 h 242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5930" h="2425700">
                  <a:moveTo>
                    <a:pt x="12700" y="0"/>
                  </a:moveTo>
                  <a:cubicBezTo>
                    <a:pt x="111125" y="374650"/>
                    <a:pt x="218017" y="751417"/>
                    <a:pt x="215900" y="1155700"/>
                  </a:cubicBezTo>
                  <a:cubicBezTo>
                    <a:pt x="213783" y="1559983"/>
                    <a:pt x="69850" y="2226733"/>
                    <a:pt x="0" y="2425700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171" name="Skupina 170"/>
          <p:cNvGrpSpPr/>
          <p:nvPr/>
        </p:nvGrpSpPr>
        <p:grpSpPr>
          <a:xfrm flipH="1">
            <a:off x="1242616" y="2374280"/>
            <a:ext cx="502899" cy="2456510"/>
            <a:chOff x="1877173" y="2400300"/>
            <a:chExt cx="502899" cy="2456510"/>
          </a:xfrm>
        </p:grpSpPr>
        <p:sp>
          <p:nvSpPr>
            <p:cNvPr id="172" name="Volný tvar 171"/>
            <p:cNvSpPr/>
            <p:nvPr/>
          </p:nvSpPr>
          <p:spPr>
            <a:xfrm>
              <a:off x="1905000" y="2400300"/>
              <a:ext cx="215930" cy="2425700"/>
            </a:xfrm>
            <a:custGeom>
              <a:avLst/>
              <a:gdLst>
                <a:gd name="connsiteX0" fmla="*/ 0 w 203323"/>
                <a:gd name="connsiteY0" fmla="*/ 0 h 2438400"/>
                <a:gd name="connsiteX1" fmla="*/ 203200 w 203323"/>
                <a:gd name="connsiteY1" fmla="*/ 1155700 h 2438400"/>
                <a:gd name="connsiteX2" fmla="*/ 38100 w 203323"/>
                <a:gd name="connsiteY2" fmla="*/ 2438400 h 2438400"/>
                <a:gd name="connsiteX0" fmla="*/ 0 w 203483"/>
                <a:gd name="connsiteY0" fmla="*/ 0 h 2438400"/>
                <a:gd name="connsiteX1" fmla="*/ 203200 w 203483"/>
                <a:gd name="connsiteY1" fmla="*/ 1155700 h 2438400"/>
                <a:gd name="connsiteX2" fmla="*/ 38100 w 203483"/>
                <a:gd name="connsiteY2" fmla="*/ 2438400 h 2438400"/>
                <a:gd name="connsiteX0" fmla="*/ 12700 w 215930"/>
                <a:gd name="connsiteY0" fmla="*/ 0 h 2425700"/>
                <a:gd name="connsiteX1" fmla="*/ 215900 w 215930"/>
                <a:gd name="connsiteY1" fmla="*/ 1155700 h 2425700"/>
                <a:gd name="connsiteX2" fmla="*/ 0 w 215930"/>
                <a:gd name="connsiteY2" fmla="*/ 2425700 h 242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5930" h="2425700">
                  <a:moveTo>
                    <a:pt x="12700" y="0"/>
                  </a:moveTo>
                  <a:cubicBezTo>
                    <a:pt x="111125" y="374650"/>
                    <a:pt x="218017" y="751417"/>
                    <a:pt x="215900" y="1155700"/>
                  </a:cubicBezTo>
                  <a:cubicBezTo>
                    <a:pt x="213783" y="1559983"/>
                    <a:pt x="69850" y="2226733"/>
                    <a:pt x="0" y="2425700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3" name="Volný tvar 172"/>
            <p:cNvSpPr/>
            <p:nvPr/>
          </p:nvSpPr>
          <p:spPr>
            <a:xfrm>
              <a:off x="1971422" y="2431110"/>
              <a:ext cx="408650" cy="2425700"/>
            </a:xfrm>
            <a:custGeom>
              <a:avLst/>
              <a:gdLst>
                <a:gd name="connsiteX0" fmla="*/ 0 w 203323"/>
                <a:gd name="connsiteY0" fmla="*/ 0 h 2438400"/>
                <a:gd name="connsiteX1" fmla="*/ 203200 w 203323"/>
                <a:gd name="connsiteY1" fmla="*/ 1155700 h 2438400"/>
                <a:gd name="connsiteX2" fmla="*/ 38100 w 203323"/>
                <a:gd name="connsiteY2" fmla="*/ 2438400 h 2438400"/>
                <a:gd name="connsiteX0" fmla="*/ 0 w 203483"/>
                <a:gd name="connsiteY0" fmla="*/ 0 h 2438400"/>
                <a:gd name="connsiteX1" fmla="*/ 203200 w 203483"/>
                <a:gd name="connsiteY1" fmla="*/ 1155700 h 2438400"/>
                <a:gd name="connsiteX2" fmla="*/ 38100 w 203483"/>
                <a:gd name="connsiteY2" fmla="*/ 2438400 h 2438400"/>
                <a:gd name="connsiteX0" fmla="*/ 12700 w 215930"/>
                <a:gd name="connsiteY0" fmla="*/ 0 h 2425700"/>
                <a:gd name="connsiteX1" fmla="*/ 215900 w 215930"/>
                <a:gd name="connsiteY1" fmla="*/ 1155700 h 2425700"/>
                <a:gd name="connsiteX2" fmla="*/ 0 w 215930"/>
                <a:gd name="connsiteY2" fmla="*/ 2425700 h 242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5930" h="2425700">
                  <a:moveTo>
                    <a:pt x="12700" y="0"/>
                  </a:moveTo>
                  <a:cubicBezTo>
                    <a:pt x="111125" y="374650"/>
                    <a:pt x="218017" y="751417"/>
                    <a:pt x="215900" y="1155700"/>
                  </a:cubicBezTo>
                  <a:cubicBezTo>
                    <a:pt x="213783" y="1559983"/>
                    <a:pt x="69850" y="2226733"/>
                    <a:pt x="0" y="2425700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4" name="Volný tvar 173"/>
            <p:cNvSpPr/>
            <p:nvPr/>
          </p:nvSpPr>
          <p:spPr>
            <a:xfrm>
              <a:off x="1877173" y="2420888"/>
              <a:ext cx="102539" cy="2425700"/>
            </a:xfrm>
            <a:custGeom>
              <a:avLst/>
              <a:gdLst>
                <a:gd name="connsiteX0" fmla="*/ 0 w 203323"/>
                <a:gd name="connsiteY0" fmla="*/ 0 h 2438400"/>
                <a:gd name="connsiteX1" fmla="*/ 203200 w 203323"/>
                <a:gd name="connsiteY1" fmla="*/ 1155700 h 2438400"/>
                <a:gd name="connsiteX2" fmla="*/ 38100 w 203323"/>
                <a:gd name="connsiteY2" fmla="*/ 2438400 h 2438400"/>
                <a:gd name="connsiteX0" fmla="*/ 0 w 203483"/>
                <a:gd name="connsiteY0" fmla="*/ 0 h 2438400"/>
                <a:gd name="connsiteX1" fmla="*/ 203200 w 203483"/>
                <a:gd name="connsiteY1" fmla="*/ 1155700 h 2438400"/>
                <a:gd name="connsiteX2" fmla="*/ 38100 w 203483"/>
                <a:gd name="connsiteY2" fmla="*/ 2438400 h 2438400"/>
                <a:gd name="connsiteX0" fmla="*/ 12700 w 215930"/>
                <a:gd name="connsiteY0" fmla="*/ 0 h 2425700"/>
                <a:gd name="connsiteX1" fmla="*/ 215900 w 215930"/>
                <a:gd name="connsiteY1" fmla="*/ 1155700 h 2425700"/>
                <a:gd name="connsiteX2" fmla="*/ 0 w 215930"/>
                <a:gd name="connsiteY2" fmla="*/ 2425700 h 242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5930" h="2425700">
                  <a:moveTo>
                    <a:pt x="12700" y="0"/>
                  </a:moveTo>
                  <a:cubicBezTo>
                    <a:pt x="111125" y="374650"/>
                    <a:pt x="218017" y="751417"/>
                    <a:pt x="215900" y="1155700"/>
                  </a:cubicBezTo>
                  <a:cubicBezTo>
                    <a:pt x="213783" y="1559983"/>
                    <a:pt x="69850" y="2226733"/>
                    <a:pt x="0" y="2425700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89827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Princip měření</a:t>
            </a:r>
            <a:endParaRPr lang="en-US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4217" t="15243" r="42255" b="7440"/>
          <a:stretch/>
        </p:blipFill>
        <p:spPr>
          <a:xfrm>
            <a:off x="1799692" y="1987501"/>
            <a:ext cx="5544616" cy="4505001"/>
          </a:xfrm>
          <a:prstGeom prst="rect">
            <a:avLst/>
          </a:prstGeom>
        </p:spPr>
      </p:pic>
      <p:cxnSp>
        <p:nvCxnSpPr>
          <p:cNvPr id="9" name="Přímá spojnice se šipkou 8"/>
          <p:cNvCxnSpPr/>
          <p:nvPr/>
        </p:nvCxnSpPr>
        <p:spPr>
          <a:xfrm>
            <a:off x="3238397" y="4053108"/>
            <a:ext cx="411575" cy="5040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2912405" y="3808116"/>
            <a:ext cx="576064" cy="379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effectLst/>
              </a:rPr>
              <a:t>1</a:t>
            </a:r>
            <a:endParaRPr lang="en-US" dirty="0">
              <a:solidFill>
                <a:srgbClr val="FF0000"/>
              </a:solidFill>
              <a:effectLst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139952" y="4050144"/>
            <a:ext cx="576064" cy="379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effectLst/>
              </a:rPr>
              <a:t>0,8</a:t>
            </a:r>
            <a:endParaRPr lang="en-US" dirty="0">
              <a:solidFill>
                <a:srgbClr val="FF0000"/>
              </a:solidFill>
              <a:effectLst/>
            </a:endParaRPr>
          </a:p>
        </p:txBody>
      </p:sp>
      <p:cxnSp>
        <p:nvCxnSpPr>
          <p:cNvPr id="14" name="Přímá spojnice se šipkou 13"/>
          <p:cNvCxnSpPr/>
          <p:nvPr/>
        </p:nvCxnSpPr>
        <p:spPr>
          <a:xfrm flipH="1">
            <a:off x="3851921" y="4355873"/>
            <a:ext cx="360039" cy="2778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>
            <a:off x="2780582" y="4420917"/>
            <a:ext cx="411575" cy="5040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2276526" y="4187832"/>
            <a:ext cx="666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effectLst/>
              </a:rPr>
              <a:t>0,55</a:t>
            </a:r>
            <a:endParaRPr lang="en-US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2998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Srovnání metod</a:t>
            </a:r>
            <a:endParaRPr lang="en-US" dirty="0"/>
          </a:p>
        </p:txBody>
      </p:sp>
      <p:sp>
        <p:nvSpPr>
          <p:cNvPr id="11" name="Obdélník 10"/>
          <p:cNvSpPr/>
          <p:nvPr/>
        </p:nvSpPr>
        <p:spPr>
          <a:xfrm>
            <a:off x="3203848" y="2348880"/>
            <a:ext cx="936103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/>
          <p:cNvSpPr txBox="1"/>
          <p:nvPr/>
        </p:nvSpPr>
        <p:spPr>
          <a:xfrm>
            <a:off x="1763687" y="1918573"/>
            <a:ext cx="2016225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>
                <a:effectLst/>
              </a:rPr>
              <a:t>Auskulta</a:t>
            </a:r>
            <a:r>
              <a:rPr lang="cs-CZ" sz="1200" dirty="0" smtClean="0">
                <a:effectLst/>
              </a:rPr>
              <a:t>č</a:t>
            </a:r>
            <a:r>
              <a:rPr lang="en-US" sz="1200" dirty="0" smtClean="0">
                <a:effectLst/>
              </a:rPr>
              <a:t>n</a:t>
            </a:r>
            <a:r>
              <a:rPr lang="cs-CZ" sz="1200" dirty="0" smtClean="0">
                <a:effectLst/>
              </a:rPr>
              <a:t>í systolický</a:t>
            </a:r>
          </a:p>
          <a:p>
            <a:pPr algn="ctr"/>
            <a:r>
              <a:rPr lang="en-US" sz="1200" dirty="0" smtClean="0">
                <a:effectLst/>
              </a:rPr>
              <a:t> </a:t>
            </a:r>
            <a:r>
              <a:rPr lang="en-US" sz="1200" dirty="0" err="1" smtClean="0">
                <a:effectLst/>
              </a:rPr>
              <a:t>tlak</a:t>
            </a:r>
            <a:endParaRPr lang="cs-CZ" sz="1200" dirty="0" smtClean="0">
              <a:effectLst/>
            </a:endParaRPr>
          </a:p>
          <a:p>
            <a:pPr algn="ctr"/>
            <a:r>
              <a:rPr lang="cs-CZ" sz="1200" dirty="0" smtClean="0">
                <a:effectLst/>
              </a:rPr>
              <a:t>(141)</a:t>
            </a:r>
            <a:endParaRPr lang="en-US" sz="1200" dirty="0">
              <a:effectLst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779913" y="2134597"/>
            <a:ext cx="1872207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1200" dirty="0" smtClean="0">
                <a:effectLst/>
              </a:rPr>
              <a:t>Auskultační diastolický </a:t>
            </a:r>
          </a:p>
          <a:p>
            <a:pPr algn="ctr"/>
            <a:r>
              <a:rPr lang="en-US" sz="1200" dirty="0" smtClean="0">
                <a:effectLst/>
              </a:rPr>
              <a:t> </a:t>
            </a:r>
            <a:r>
              <a:rPr lang="en-US" sz="1200" dirty="0" err="1" smtClean="0">
                <a:effectLst/>
              </a:rPr>
              <a:t>tlak</a:t>
            </a:r>
            <a:endParaRPr lang="cs-CZ" sz="1200" dirty="0" smtClean="0">
              <a:effectLst/>
            </a:endParaRPr>
          </a:p>
          <a:p>
            <a:pPr algn="ctr"/>
            <a:r>
              <a:rPr lang="cs-CZ" sz="1200" dirty="0" smtClean="0">
                <a:effectLst/>
              </a:rPr>
              <a:t>(78)</a:t>
            </a:r>
            <a:endParaRPr lang="en-US" sz="1200" dirty="0">
              <a:effectLst/>
            </a:endParaRPr>
          </a:p>
        </p:txBody>
      </p:sp>
      <p:cxnSp>
        <p:nvCxnSpPr>
          <p:cNvPr id="8" name="Přímá spojnice se šipkou 7"/>
          <p:cNvCxnSpPr/>
          <p:nvPr/>
        </p:nvCxnSpPr>
        <p:spPr>
          <a:xfrm>
            <a:off x="2771800" y="2564904"/>
            <a:ext cx="0" cy="504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>
            <a:off x="4576068" y="2816932"/>
            <a:ext cx="0" cy="68233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6084168" y="3193231"/>
            <a:ext cx="158417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 smtClean="0">
                <a:effectLst/>
              </a:rPr>
              <a:t>Tlak v manžetě</a:t>
            </a:r>
            <a:endParaRPr lang="en-US" sz="1400" dirty="0">
              <a:effectLst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5868144" y="4293096"/>
            <a:ext cx="187220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 smtClean="0">
                <a:effectLst/>
              </a:rPr>
              <a:t>Oscilace v manžetě</a:t>
            </a:r>
            <a:endParaRPr lang="en-US" sz="1400" dirty="0">
              <a:effectLst/>
            </a:endParaRPr>
          </a:p>
        </p:txBody>
      </p:sp>
      <p:cxnSp>
        <p:nvCxnSpPr>
          <p:cNvPr id="15" name="Přímá spojnice se šipkou 14"/>
          <p:cNvCxnSpPr/>
          <p:nvPr/>
        </p:nvCxnSpPr>
        <p:spPr>
          <a:xfrm flipV="1">
            <a:off x="2555776" y="2924944"/>
            <a:ext cx="4192" cy="1522040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 flipV="1">
            <a:off x="2555776" y="4869160"/>
            <a:ext cx="0" cy="662328"/>
          </a:xfrm>
          <a:prstGeom prst="straightConnector1">
            <a:avLst/>
          </a:prstGeom>
          <a:ln w="28575">
            <a:solidFill>
              <a:srgbClr val="0099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/>
          <p:nvPr/>
        </p:nvCxnSpPr>
        <p:spPr>
          <a:xfrm flipV="1">
            <a:off x="3563888" y="5157192"/>
            <a:ext cx="0" cy="662328"/>
          </a:xfrm>
          <a:prstGeom prst="straightConnector1">
            <a:avLst/>
          </a:prstGeom>
          <a:ln w="28575">
            <a:solidFill>
              <a:srgbClr val="0099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>
            <a:stCxn id="33" idx="0"/>
          </p:cNvCxnSpPr>
          <p:nvPr/>
        </p:nvCxnSpPr>
        <p:spPr>
          <a:xfrm flipH="1" flipV="1">
            <a:off x="4547724" y="4869160"/>
            <a:ext cx="1536444" cy="794700"/>
          </a:xfrm>
          <a:prstGeom prst="straightConnector1">
            <a:avLst/>
          </a:prstGeom>
          <a:ln w="28575">
            <a:solidFill>
              <a:srgbClr val="0099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Přímá spojnice se šipkou 21"/>
          <p:cNvCxnSpPr/>
          <p:nvPr/>
        </p:nvCxnSpPr>
        <p:spPr>
          <a:xfrm flipV="1">
            <a:off x="3541464" y="3223645"/>
            <a:ext cx="0" cy="1933547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Přímá spojnice se šipkou 24"/>
          <p:cNvCxnSpPr/>
          <p:nvPr/>
        </p:nvCxnSpPr>
        <p:spPr>
          <a:xfrm flipV="1">
            <a:off x="4567804" y="3429000"/>
            <a:ext cx="0" cy="1933547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Volný tvar 27"/>
          <p:cNvSpPr/>
          <p:nvPr/>
        </p:nvSpPr>
        <p:spPr>
          <a:xfrm>
            <a:off x="1471515" y="2762250"/>
            <a:ext cx="5962748" cy="1204913"/>
          </a:xfrm>
          <a:custGeom>
            <a:avLst/>
            <a:gdLst>
              <a:gd name="connsiteX0" fmla="*/ 98 w 5962748"/>
              <a:gd name="connsiteY0" fmla="*/ 0 h 1204913"/>
              <a:gd name="connsiteX1" fmla="*/ 204885 w 5962748"/>
              <a:gd name="connsiteY1" fmla="*/ 95250 h 1204913"/>
              <a:gd name="connsiteX2" fmla="*/ 1238348 w 5962748"/>
              <a:gd name="connsiteY2" fmla="*/ 333375 h 1204913"/>
              <a:gd name="connsiteX3" fmla="*/ 1266923 w 5962748"/>
              <a:gd name="connsiteY3" fmla="*/ 323850 h 1204913"/>
              <a:gd name="connsiteX4" fmla="*/ 1319310 w 5962748"/>
              <a:gd name="connsiteY4" fmla="*/ 385763 h 1204913"/>
              <a:gd name="connsiteX5" fmla="*/ 1428848 w 5962748"/>
              <a:gd name="connsiteY5" fmla="*/ 376238 h 1204913"/>
              <a:gd name="connsiteX6" fmla="*/ 1481235 w 5962748"/>
              <a:gd name="connsiteY6" fmla="*/ 514350 h 1204913"/>
              <a:gd name="connsiteX7" fmla="*/ 1443135 w 5962748"/>
              <a:gd name="connsiteY7" fmla="*/ 204788 h 1204913"/>
              <a:gd name="connsiteX8" fmla="*/ 1500285 w 5962748"/>
              <a:gd name="connsiteY8" fmla="*/ 409575 h 1204913"/>
              <a:gd name="connsiteX9" fmla="*/ 1614585 w 5962748"/>
              <a:gd name="connsiteY9" fmla="*/ 447675 h 1204913"/>
              <a:gd name="connsiteX10" fmla="*/ 1643160 w 5962748"/>
              <a:gd name="connsiteY10" fmla="*/ 638175 h 1204913"/>
              <a:gd name="connsiteX11" fmla="*/ 1614585 w 5962748"/>
              <a:gd name="connsiteY11" fmla="*/ 171450 h 1204913"/>
              <a:gd name="connsiteX12" fmla="*/ 1662210 w 5962748"/>
              <a:gd name="connsiteY12" fmla="*/ 447675 h 1204913"/>
              <a:gd name="connsiteX13" fmla="*/ 1709835 w 5962748"/>
              <a:gd name="connsiteY13" fmla="*/ 428625 h 1204913"/>
              <a:gd name="connsiteX14" fmla="*/ 1828898 w 5962748"/>
              <a:gd name="connsiteY14" fmla="*/ 504825 h 1204913"/>
              <a:gd name="connsiteX15" fmla="*/ 1828898 w 5962748"/>
              <a:gd name="connsiteY15" fmla="*/ 647700 h 1204913"/>
              <a:gd name="connsiteX16" fmla="*/ 1824135 w 5962748"/>
              <a:gd name="connsiteY16" fmla="*/ 257175 h 1204913"/>
              <a:gd name="connsiteX17" fmla="*/ 1852710 w 5962748"/>
              <a:gd name="connsiteY17" fmla="*/ 500063 h 1204913"/>
              <a:gd name="connsiteX18" fmla="*/ 1895573 w 5962748"/>
              <a:gd name="connsiteY18" fmla="*/ 495300 h 1204913"/>
              <a:gd name="connsiteX19" fmla="*/ 1986060 w 5962748"/>
              <a:gd name="connsiteY19" fmla="*/ 547688 h 1204913"/>
              <a:gd name="connsiteX20" fmla="*/ 2000348 w 5962748"/>
              <a:gd name="connsiteY20" fmla="*/ 733425 h 1204913"/>
              <a:gd name="connsiteX21" fmla="*/ 2033685 w 5962748"/>
              <a:gd name="connsiteY21" fmla="*/ 285750 h 1204913"/>
              <a:gd name="connsiteX22" fmla="*/ 2062260 w 5962748"/>
              <a:gd name="connsiteY22" fmla="*/ 633413 h 1204913"/>
              <a:gd name="connsiteX23" fmla="*/ 2081310 w 5962748"/>
              <a:gd name="connsiteY23" fmla="*/ 514350 h 1204913"/>
              <a:gd name="connsiteX24" fmla="*/ 2152748 w 5962748"/>
              <a:gd name="connsiteY24" fmla="*/ 571500 h 1204913"/>
              <a:gd name="connsiteX25" fmla="*/ 2238473 w 5962748"/>
              <a:gd name="connsiteY25" fmla="*/ 538163 h 1204913"/>
              <a:gd name="connsiteX26" fmla="*/ 2233710 w 5962748"/>
              <a:gd name="connsiteY26" fmla="*/ 352425 h 1204913"/>
              <a:gd name="connsiteX27" fmla="*/ 2238473 w 5962748"/>
              <a:gd name="connsiteY27" fmla="*/ 781050 h 1204913"/>
              <a:gd name="connsiteX28" fmla="*/ 2257523 w 5962748"/>
              <a:gd name="connsiteY28" fmla="*/ 552450 h 1204913"/>
              <a:gd name="connsiteX29" fmla="*/ 2390873 w 5962748"/>
              <a:gd name="connsiteY29" fmla="*/ 623888 h 1204913"/>
              <a:gd name="connsiteX30" fmla="*/ 2428973 w 5962748"/>
              <a:gd name="connsiteY30" fmla="*/ 942975 h 1204913"/>
              <a:gd name="connsiteX31" fmla="*/ 2405160 w 5962748"/>
              <a:gd name="connsiteY31" fmla="*/ 404813 h 1204913"/>
              <a:gd name="connsiteX32" fmla="*/ 2452785 w 5962748"/>
              <a:gd name="connsiteY32" fmla="*/ 609600 h 1204913"/>
              <a:gd name="connsiteX33" fmla="*/ 2624235 w 5962748"/>
              <a:gd name="connsiteY33" fmla="*/ 647700 h 1204913"/>
              <a:gd name="connsiteX34" fmla="*/ 2619473 w 5962748"/>
              <a:gd name="connsiteY34" fmla="*/ 900113 h 1204913"/>
              <a:gd name="connsiteX35" fmla="*/ 2643285 w 5962748"/>
              <a:gd name="connsiteY35" fmla="*/ 428625 h 1204913"/>
              <a:gd name="connsiteX36" fmla="*/ 2643285 w 5962748"/>
              <a:gd name="connsiteY36" fmla="*/ 638175 h 1204913"/>
              <a:gd name="connsiteX37" fmla="*/ 2719485 w 5962748"/>
              <a:gd name="connsiteY37" fmla="*/ 685800 h 1204913"/>
              <a:gd name="connsiteX38" fmla="*/ 2767110 w 5962748"/>
              <a:gd name="connsiteY38" fmla="*/ 695325 h 1204913"/>
              <a:gd name="connsiteX39" fmla="*/ 2786160 w 5962748"/>
              <a:gd name="connsiteY39" fmla="*/ 842963 h 1204913"/>
              <a:gd name="connsiteX40" fmla="*/ 2781398 w 5962748"/>
              <a:gd name="connsiteY40" fmla="*/ 385763 h 1204913"/>
              <a:gd name="connsiteX41" fmla="*/ 2819498 w 5962748"/>
              <a:gd name="connsiteY41" fmla="*/ 690563 h 1204913"/>
              <a:gd name="connsiteX42" fmla="*/ 2909985 w 5962748"/>
              <a:gd name="connsiteY42" fmla="*/ 676275 h 1204913"/>
              <a:gd name="connsiteX43" fmla="*/ 2986185 w 5962748"/>
              <a:gd name="connsiteY43" fmla="*/ 733425 h 1204913"/>
              <a:gd name="connsiteX44" fmla="*/ 3114773 w 5962748"/>
              <a:gd name="connsiteY44" fmla="*/ 709613 h 1204913"/>
              <a:gd name="connsiteX45" fmla="*/ 3200498 w 5962748"/>
              <a:gd name="connsiteY45" fmla="*/ 742950 h 1204913"/>
              <a:gd name="connsiteX46" fmla="*/ 3290985 w 5962748"/>
              <a:gd name="connsiteY46" fmla="*/ 766763 h 1204913"/>
              <a:gd name="connsiteX47" fmla="*/ 3405285 w 5962748"/>
              <a:gd name="connsiteY47" fmla="*/ 747713 h 1204913"/>
              <a:gd name="connsiteX48" fmla="*/ 3486248 w 5962748"/>
              <a:gd name="connsiteY48" fmla="*/ 781050 h 1204913"/>
              <a:gd name="connsiteX49" fmla="*/ 3581498 w 5962748"/>
              <a:gd name="connsiteY49" fmla="*/ 804863 h 1204913"/>
              <a:gd name="connsiteX50" fmla="*/ 5962748 w 5962748"/>
              <a:gd name="connsiteY50" fmla="*/ 1204913 h 1204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5962748" h="1204913">
                <a:moveTo>
                  <a:pt x="98" y="0"/>
                </a:moveTo>
                <a:cubicBezTo>
                  <a:pt x="-696" y="19844"/>
                  <a:pt x="-1490" y="39688"/>
                  <a:pt x="204885" y="95250"/>
                </a:cubicBezTo>
                <a:cubicBezTo>
                  <a:pt x="411260" y="150813"/>
                  <a:pt x="1061342" y="295275"/>
                  <a:pt x="1238348" y="333375"/>
                </a:cubicBezTo>
                <a:cubicBezTo>
                  <a:pt x="1415354" y="371475"/>
                  <a:pt x="1253429" y="315119"/>
                  <a:pt x="1266923" y="323850"/>
                </a:cubicBezTo>
                <a:cubicBezTo>
                  <a:pt x="1280417" y="332581"/>
                  <a:pt x="1292323" y="377032"/>
                  <a:pt x="1319310" y="385763"/>
                </a:cubicBezTo>
                <a:cubicBezTo>
                  <a:pt x="1346297" y="394494"/>
                  <a:pt x="1401861" y="354807"/>
                  <a:pt x="1428848" y="376238"/>
                </a:cubicBezTo>
                <a:cubicBezTo>
                  <a:pt x="1455835" y="397669"/>
                  <a:pt x="1478854" y="542925"/>
                  <a:pt x="1481235" y="514350"/>
                </a:cubicBezTo>
                <a:cubicBezTo>
                  <a:pt x="1483616" y="485775"/>
                  <a:pt x="1439960" y="222251"/>
                  <a:pt x="1443135" y="204788"/>
                </a:cubicBezTo>
                <a:cubicBezTo>
                  <a:pt x="1446310" y="187326"/>
                  <a:pt x="1471710" y="369094"/>
                  <a:pt x="1500285" y="409575"/>
                </a:cubicBezTo>
                <a:cubicBezTo>
                  <a:pt x="1528860" y="450056"/>
                  <a:pt x="1590773" y="409575"/>
                  <a:pt x="1614585" y="447675"/>
                </a:cubicBezTo>
                <a:cubicBezTo>
                  <a:pt x="1638397" y="485775"/>
                  <a:pt x="1643160" y="684212"/>
                  <a:pt x="1643160" y="638175"/>
                </a:cubicBezTo>
                <a:cubicBezTo>
                  <a:pt x="1643160" y="592138"/>
                  <a:pt x="1611410" y="203200"/>
                  <a:pt x="1614585" y="171450"/>
                </a:cubicBezTo>
                <a:cubicBezTo>
                  <a:pt x="1617760" y="139700"/>
                  <a:pt x="1646335" y="404813"/>
                  <a:pt x="1662210" y="447675"/>
                </a:cubicBezTo>
                <a:cubicBezTo>
                  <a:pt x="1678085" y="490537"/>
                  <a:pt x="1682054" y="419100"/>
                  <a:pt x="1709835" y="428625"/>
                </a:cubicBezTo>
                <a:cubicBezTo>
                  <a:pt x="1737616" y="438150"/>
                  <a:pt x="1809054" y="468313"/>
                  <a:pt x="1828898" y="504825"/>
                </a:cubicBezTo>
                <a:cubicBezTo>
                  <a:pt x="1848742" y="541338"/>
                  <a:pt x="1829692" y="688975"/>
                  <a:pt x="1828898" y="647700"/>
                </a:cubicBezTo>
                <a:cubicBezTo>
                  <a:pt x="1828104" y="606425"/>
                  <a:pt x="1820166" y="281781"/>
                  <a:pt x="1824135" y="257175"/>
                </a:cubicBezTo>
                <a:cubicBezTo>
                  <a:pt x="1828104" y="232569"/>
                  <a:pt x="1840804" y="460376"/>
                  <a:pt x="1852710" y="500063"/>
                </a:cubicBezTo>
                <a:cubicBezTo>
                  <a:pt x="1864616" y="539750"/>
                  <a:pt x="1873348" y="487363"/>
                  <a:pt x="1895573" y="495300"/>
                </a:cubicBezTo>
                <a:cubicBezTo>
                  <a:pt x="1917798" y="503238"/>
                  <a:pt x="1968598" y="508001"/>
                  <a:pt x="1986060" y="547688"/>
                </a:cubicBezTo>
                <a:cubicBezTo>
                  <a:pt x="2003523" y="587376"/>
                  <a:pt x="1992411" y="777081"/>
                  <a:pt x="2000348" y="733425"/>
                </a:cubicBezTo>
                <a:cubicBezTo>
                  <a:pt x="2008285" y="689769"/>
                  <a:pt x="2023366" y="302419"/>
                  <a:pt x="2033685" y="285750"/>
                </a:cubicBezTo>
                <a:cubicBezTo>
                  <a:pt x="2044004" y="269081"/>
                  <a:pt x="2054323" y="595313"/>
                  <a:pt x="2062260" y="633413"/>
                </a:cubicBezTo>
                <a:cubicBezTo>
                  <a:pt x="2070197" y="671513"/>
                  <a:pt x="2066229" y="524669"/>
                  <a:pt x="2081310" y="514350"/>
                </a:cubicBezTo>
                <a:cubicBezTo>
                  <a:pt x="2096391" y="504031"/>
                  <a:pt x="2126554" y="567531"/>
                  <a:pt x="2152748" y="571500"/>
                </a:cubicBezTo>
                <a:cubicBezTo>
                  <a:pt x="2178942" y="575469"/>
                  <a:pt x="2224979" y="574676"/>
                  <a:pt x="2238473" y="538163"/>
                </a:cubicBezTo>
                <a:cubicBezTo>
                  <a:pt x="2251967" y="501651"/>
                  <a:pt x="2233710" y="311944"/>
                  <a:pt x="2233710" y="352425"/>
                </a:cubicBezTo>
                <a:cubicBezTo>
                  <a:pt x="2233710" y="392906"/>
                  <a:pt x="2234504" y="747713"/>
                  <a:pt x="2238473" y="781050"/>
                </a:cubicBezTo>
                <a:cubicBezTo>
                  <a:pt x="2242442" y="814387"/>
                  <a:pt x="2232123" y="578643"/>
                  <a:pt x="2257523" y="552450"/>
                </a:cubicBezTo>
                <a:cubicBezTo>
                  <a:pt x="2282923" y="526257"/>
                  <a:pt x="2362298" y="558801"/>
                  <a:pt x="2390873" y="623888"/>
                </a:cubicBezTo>
                <a:cubicBezTo>
                  <a:pt x="2419448" y="688975"/>
                  <a:pt x="2426592" y="979488"/>
                  <a:pt x="2428973" y="942975"/>
                </a:cubicBezTo>
                <a:cubicBezTo>
                  <a:pt x="2431354" y="906463"/>
                  <a:pt x="2401191" y="460376"/>
                  <a:pt x="2405160" y="404813"/>
                </a:cubicBezTo>
                <a:cubicBezTo>
                  <a:pt x="2409129" y="349250"/>
                  <a:pt x="2416273" y="569119"/>
                  <a:pt x="2452785" y="609600"/>
                </a:cubicBezTo>
                <a:cubicBezTo>
                  <a:pt x="2489297" y="650081"/>
                  <a:pt x="2596454" y="599281"/>
                  <a:pt x="2624235" y="647700"/>
                </a:cubicBezTo>
                <a:cubicBezTo>
                  <a:pt x="2652016" y="696119"/>
                  <a:pt x="2616298" y="936625"/>
                  <a:pt x="2619473" y="900113"/>
                </a:cubicBezTo>
                <a:cubicBezTo>
                  <a:pt x="2622648" y="863601"/>
                  <a:pt x="2639316" y="472281"/>
                  <a:pt x="2643285" y="428625"/>
                </a:cubicBezTo>
                <a:cubicBezTo>
                  <a:pt x="2647254" y="384969"/>
                  <a:pt x="2630585" y="595313"/>
                  <a:pt x="2643285" y="638175"/>
                </a:cubicBezTo>
                <a:cubicBezTo>
                  <a:pt x="2655985" y="681038"/>
                  <a:pt x="2698848" y="676275"/>
                  <a:pt x="2719485" y="685800"/>
                </a:cubicBezTo>
                <a:cubicBezTo>
                  <a:pt x="2740122" y="695325"/>
                  <a:pt x="2755998" y="669131"/>
                  <a:pt x="2767110" y="695325"/>
                </a:cubicBezTo>
                <a:cubicBezTo>
                  <a:pt x="2778222" y="721519"/>
                  <a:pt x="2783779" y="894556"/>
                  <a:pt x="2786160" y="842963"/>
                </a:cubicBezTo>
                <a:cubicBezTo>
                  <a:pt x="2788541" y="791370"/>
                  <a:pt x="2775842" y="411163"/>
                  <a:pt x="2781398" y="385763"/>
                </a:cubicBezTo>
                <a:cubicBezTo>
                  <a:pt x="2786954" y="360363"/>
                  <a:pt x="2798067" y="642144"/>
                  <a:pt x="2819498" y="690563"/>
                </a:cubicBezTo>
                <a:cubicBezTo>
                  <a:pt x="2840929" y="738982"/>
                  <a:pt x="2882204" y="669131"/>
                  <a:pt x="2909985" y="676275"/>
                </a:cubicBezTo>
                <a:cubicBezTo>
                  <a:pt x="2937766" y="683419"/>
                  <a:pt x="2952054" y="727869"/>
                  <a:pt x="2986185" y="733425"/>
                </a:cubicBezTo>
                <a:cubicBezTo>
                  <a:pt x="3020316" y="738981"/>
                  <a:pt x="3079054" y="708026"/>
                  <a:pt x="3114773" y="709613"/>
                </a:cubicBezTo>
                <a:cubicBezTo>
                  <a:pt x="3150492" y="711200"/>
                  <a:pt x="3171129" y="733425"/>
                  <a:pt x="3200498" y="742950"/>
                </a:cubicBezTo>
                <a:cubicBezTo>
                  <a:pt x="3229867" y="752475"/>
                  <a:pt x="3256854" y="765969"/>
                  <a:pt x="3290985" y="766763"/>
                </a:cubicBezTo>
                <a:cubicBezTo>
                  <a:pt x="3325116" y="767557"/>
                  <a:pt x="3372741" y="745332"/>
                  <a:pt x="3405285" y="747713"/>
                </a:cubicBezTo>
                <a:cubicBezTo>
                  <a:pt x="3437829" y="750094"/>
                  <a:pt x="3456879" y="771525"/>
                  <a:pt x="3486248" y="781050"/>
                </a:cubicBezTo>
                <a:cubicBezTo>
                  <a:pt x="3515617" y="790575"/>
                  <a:pt x="3581498" y="804863"/>
                  <a:pt x="3581498" y="804863"/>
                </a:cubicBezTo>
                <a:lnTo>
                  <a:pt x="5962748" y="1204913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Volný tvar 28"/>
          <p:cNvSpPr/>
          <p:nvPr/>
        </p:nvSpPr>
        <p:spPr>
          <a:xfrm>
            <a:off x="1471613" y="4236999"/>
            <a:ext cx="5957887" cy="1035756"/>
          </a:xfrm>
          <a:custGeom>
            <a:avLst/>
            <a:gdLst>
              <a:gd name="connsiteX0" fmla="*/ 0 w 5957887"/>
              <a:gd name="connsiteY0" fmla="*/ 611226 h 1035756"/>
              <a:gd name="connsiteX1" fmla="*/ 104775 w 5957887"/>
              <a:gd name="connsiteY1" fmla="*/ 611226 h 1035756"/>
              <a:gd name="connsiteX2" fmla="*/ 161925 w 5957887"/>
              <a:gd name="connsiteY2" fmla="*/ 539789 h 1035756"/>
              <a:gd name="connsiteX3" fmla="*/ 247650 w 5957887"/>
              <a:gd name="connsiteY3" fmla="*/ 635039 h 1035756"/>
              <a:gd name="connsiteX4" fmla="*/ 328612 w 5957887"/>
              <a:gd name="connsiteY4" fmla="*/ 511214 h 1035756"/>
              <a:gd name="connsiteX5" fmla="*/ 442912 w 5957887"/>
              <a:gd name="connsiteY5" fmla="*/ 615989 h 1035756"/>
              <a:gd name="connsiteX6" fmla="*/ 471487 w 5957887"/>
              <a:gd name="connsiteY6" fmla="*/ 520739 h 1035756"/>
              <a:gd name="connsiteX7" fmla="*/ 595312 w 5957887"/>
              <a:gd name="connsiteY7" fmla="*/ 625514 h 1035756"/>
              <a:gd name="connsiteX8" fmla="*/ 666750 w 5957887"/>
              <a:gd name="connsiteY8" fmla="*/ 501689 h 1035756"/>
              <a:gd name="connsiteX9" fmla="*/ 723900 w 5957887"/>
              <a:gd name="connsiteY9" fmla="*/ 625514 h 1035756"/>
              <a:gd name="connsiteX10" fmla="*/ 871537 w 5957887"/>
              <a:gd name="connsiteY10" fmla="*/ 573126 h 1035756"/>
              <a:gd name="connsiteX11" fmla="*/ 904875 w 5957887"/>
              <a:gd name="connsiteY11" fmla="*/ 458826 h 1035756"/>
              <a:gd name="connsiteX12" fmla="*/ 914400 w 5957887"/>
              <a:gd name="connsiteY12" fmla="*/ 682664 h 1035756"/>
              <a:gd name="connsiteX13" fmla="*/ 966787 w 5957887"/>
              <a:gd name="connsiteY13" fmla="*/ 644564 h 1035756"/>
              <a:gd name="connsiteX14" fmla="*/ 995362 w 5957887"/>
              <a:gd name="connsiteY14" fmla="*/ 587414 h 1035756"/>
              <a:gd name="connsiteX15" fmla="*/ 1038225 w 5957887"/>
              <a:gd name="connsiteY15" fmla="*/ 520739 h 1035756"/>
              <a:gd name="connsiteX16" fmla="*/ 1033462 w 5957887"/>
              <a:gd name="connsiteY16" fmla="*/ 339764 h 1035756"/>
              <a:gd name="connsiteX17" fmla="*/ 1123950 w 5957887"/>
              <a:gd name="connsiteY17" fmla="*/ 835064 h 1035756"/>
              <a:gd name="connsiteX18" fmla="*/ 1114425 w 5957887"/>
              <a:gd name="connsiteY18" fmla="*/ 654089 h 1035756"/>
              <a:gd name="connsiteX19" fmla="*/ 1219200 w 5957887"/>
              <a:gd name="connsiteY19" fmla="*/ 558839 h 1035756"/>
              <a:gd name="connsiteX20" fmla="*/ 1276350 w 5957887"/>
              <a:gd name="connsiteY20" fmla="*/ 358814 h 1035756"/>
              <a:gd name="connsiteX21" fmla="*/ 1314450 w 5957887"/>
              <a:gd name="connsiteY21" fmla="*/ 796964 h 1035756"/>
              <a:gd name="connsiteX22" fmla="*/ 1409700 w 5957887"/>
              <a:gd name="connsiteY22" fmla="*/ 563601 h 1035756"/>
              <a:gd name="connsiteX23" fmla="*/ 1447800 w 5957887"/>
              <a:gd name="connsiteY23" fmla="*/ 454064 h 1035756"/>
              <a:gd name="connsiteX24" fmla="*/ 1447800 w 5957887"/>
              <a:gd name="connsiteY24" fmla="*/ 211176 h 1035756"/>
              <a:gd name="connsiteX25" fmla="*/ 1509712 w 5957887"/>
              <a:gd name="connsiteY25" fmla="*/ 777914 h 1035756"/>
              <a:gd name="connsiteX26" fmla="*/ 1557337 w 5957887"/>
              <a:gd name="connsiteY26" fmla="*/ 511214 h 1035756"/>
              <a:gd name="connsiteX27" fmla="*/ 1633537 w 5957887"/>
              <a:gd name="connsiteY27" fmla="*/ 158789 h 1035756"/>
              <a:gd name="connsiteX28" fmla="*/ 1681162 w 5957887"/>
              <a:gd name="connsiteY28" fmla="*/ 901739 h 1035756"/>
              <a:gd name="connsiteX29" fmla="*/ 1785937 w 5957887"/>
              <a:gd name="connsiteY29" fmla="*/ 463589 h 1035756"/>
              <a:gd name="connsiteX30" fmla="*/ 1824037 w 5957887"/>
              <a:gd name="connsiteY30" fmla="*/ 63539 h 1035756"/>
              <a:gd name="connsiteX31" fmla="*/ 1881187 w 5957887"/>
              <a:gd name="connsiteY31" fmla="*/ 954126 h 1035756"/>
              <a:gd name="connsiteX32" fmla="*/ 1966912 w 5957887"/>
              <a:gd name="connsiteY32" fmla="*/ 506451 h 1035756"/>
              <a:gd name="connsiteX33" fmla="*/ 2000250 w 5957887"/>
              <a:gd name="connsiteY33" fmla="*/ 11151 h 1035756"/>
              <a:gd name="connsiteX34" fmla="*/ 2095500 w 5957887"/>
              <a:gd name="connsiteY34" fmla="*/ 1016039 h 1035756"/>
              <a:gd name="connsiteX35" fmla="*/ 2119312 w 5957887"/>
              <a:gd name="connsiteY35" fmla="*/ 658851 h 1035756"/>
              <a:gd name="connsiteX36" fmla="*/ 2176462 w 5957887"/>
              <a:gd name="connsiteY36" fmla="*/ 420726 h 1035756"/>
              <a:gd name="connsiteX37" fmla="*/ 2200275 w 5957887"/>
              <a:gd name="connsiteY37" fmla="*/ 15914 h 1035756"/>
              <a:gd name="connsiteX38" fmla="*/ 2276475 w 5957887"/>
              <a:gd name="connsiteY38" fmla="*/ 958889 h 1035756"/>
              <a:gd name="connsiteX39" fmla="*/ 2405062 w 5957887"/>
              <a:gd name="connsiteY39" fmla="*/ 68301 h 1035756"/>
              <a:gd name="connsiteX40" fmla="*/ 2462212 w 5957887"/>
              <a:gd name="connsiteY40" fmla="*/ 877926 h 1035756"/>
              <a:gd name="connsiteX41" fmla="*/ 2571750 w 5957887"/>
              <a:gd name="connsiteY41" fmla="*/ 106401 h 1035756"/>
              <a:gd name="connsiteX42" fmla="*/ 2652712 w 5957887"/>
              <a:gd name="connsiteY42" fmla="*/ 896976 h 1035756"/>
              <a:gd name="connsiteX43" fmla="*/ 2809875 w 5957887"/>
              <a:gd name="connsiteY43" fmla="*/ 177839 h 1035756"/>
              <a:gd name="connsiteX44" fmla="*/ 2881312 w 5957887"/>
              <a:gd name="connsiteY44" fmla="*/ 830301 h 1035756"/>
              <a:gd name="connsiteX45" fmla="*/ 2986087 w 5957887"/>
              <a:gd name="connsiteY45" fmla="*/ 339764 h 1035756"/>
              <a:gd name="connsiteX46" fmla="*/ 3062287 w 5957887"/>
              <a:gd name="connsiteY46" fmla="*/ 754101 h 1035756"/>
              <a:gd name="connsiteX47" fmla="*/ 3138487 w 5957887"/>
              <a:gd name="connsiteY47" fmla="*/ 449301 h 1035756"/>
              <a:gd name="connsiteX48" fmla="*/ 3181350 w 5957887"/>
              <a:gd name="connsiteY48" fmla="*/ 720764 h 1035756"/>
              <a:gd name="connsiteX49" fmla="*/ 3309937 w 5957887"/>
              <a:gd name="connsiteY49" fmla="*/ 539789 h 1035756"/>
              <a:gd name="connsiteX50" fmla="*/ 3376612 w 5957887"/>
              <a:gd name="connsiteY50" fmla="*/ 511214 h 1035756"/>
              <a:gd name="connsiteX51" fmla="*/ 3519487 w 5957887"/>
              <a:gd name="connsiteY51" fmla="*/ 701714 h 1035756"/>
              <a:gd name="connsiteX52" fmla="*/ 3548062 w 5957887"/>
              <a:gd name="connsiteY52" fmla="*/ 501689 h 1035756"/>
              <a:gd name="connsiteX53" fmla="*/ 3624262 w 5957887"/>
              <a:gd name="connsiteY53" fmla="*/ 692189 h 1035756"/>
              <a:gd name="connsiteX54" fmla="*/ 3757612 w 5957887"/>
              <a:gd name="connsiteY54" fmla="*/ 535026 h 1035756"/>
              <a:gd name="connsiteX55" fmla="*/ 3867150 w 5957887"/>
              <a:gd name="connsiteY55" fmla="*/ 696951 h 1035756"/>
              <a:gd name="connsiteX56" fmla="*/ 3952875 w 5957887"/>
              <a:gd name="connsiteY56" fmla="*/ 554076 h 1035756"/>
              <a:gd name="connsiteX57" fmla="*/ 4038600 w 5957887"/>
              <a:gd name="connsiteY57" fmla="*/ 696951 h 1035756"/>
              <a:gd name="connsiteX58" fmla="*/ 4162425 w 5957887"/>
              <a:gd name="connsiteY58" fmla="*/ 554076 h 1035756"/>
              <a:gd name="connsiteX59" fmla="*/ 4219575 w 5957887"/>
              <a:gd name="connsiteY59" fmla="*/ 649326 h 1035756"/>
              <a:gd name="connsiteX60" fmla="*/ 4367212 w 5957887"/>
              <a:gd name="connsiteY60" fmla="*/ 625514 h 1035756"/>
              <a:gd name="connsiteX61" fmla="*/ 4457700 w 5957887"/>
              <a:gd name="connsiteY61" fmla="*/ 677901 h 1035756"/>
              <a:gd name="connsiteX62" fmla="*/ 4629150 w 5957887"/>
              <a:gd name="connsiteY62" fmla="*/ 587414 h 1035756"/>
              <a:gd name="connsiteX63" fmla="*/ 4829175 w 5957887"/>
              <a:gd name="connsiteY63" fmla="*/ 654089 h 1035756"/>
              <a:gd name="connsiteX64" fmla="*/ 5076825 w 5957887"/>
              <a:gd name="connsiteY64" fmla="*/ 615989 h 1035756"/>
              <a:gd name="connsiteX65" fmla="*/ 5957887 w 5957887"/>
              <a:gd name="connsiteY65" fmla="*/ 673139 h 1035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5957887" h="1035756">
                <a:moveTo>
                  <a:pt x="0" y="611226"/>
                </a:moveTo>
                <a:cubicBezTo>
                  <a:pt x="38894" y="617179"/>
                  <a:pt x="77788" y="623132"/>
                  <a:pt x="104775" y="611226"/>
                </a:cubicBezTo>
                <a:cubicBezTo>
                  <a:pt x="131762" y="599320"/>
                  <a:pt x="138113" y="535820"/>
                  <a:pt x="161925" y="539789"/>
                </a:cubicBezTo>
                <a:cubicBezTo>
                  <a:pt x="185738" y="543758"/>
                  <a:pt x="219869" y="639802"/>
                  <a:pt x="247650" y="635039"/>
                </a:cubicBezTo>
                <a:cubicBezTo>
                  <a:pt x="275431" y="630277"/>
                  <a:pt x="296068" y="514389"/>
                  <a:pt x="328612" y="511214"/>
                </a:cubicBezTo>
                <a:cubicBezTo>
                  <a:pt x="361156" y="508039"/>
                  <a:pt x="419099" y="614401"/>
                  <a:pt x="442912" y="615989"/>
                </a:cubicBezTo>
                <a:cubicBezTo>
                  <a:pt x="466725" y="617577"/>
                  <a:pt x="446087" y="519151"/>
                  <a:pt x="471487" y="520739"/>
                </a:cubicBezTo>
                <a:cubicBezTo>
                  <a:pt x="496887" y="522326"/>
                  <a:pt x="562768" y="628689"/>
                  <a:pt x="595312" y="625514"/>
                </a:cubicBezTo>
                <a:cubicBezTo>
                  <a:pt x="627856" y="622339"/>
                  <a:pt x="645319" y="501689"/>
                  <a:pt x="666750" y="501689"/>
                </a:cubicBezTo>
                <a:cubicBezTo>
                  <a:pt x="688181" y="501689"/>
                  <a:pt x="689769" y="613608"/>
                  <a:pt x="723900" y="625514"/>
                </a:cubicBezTo>
                <a:cubicBezTo>
                  <a:pt x="758031" y="637420"/>
                  <a:pt x="841375" y="600907"/>
                  <a:pt x="871537" y="573126"/>
                </a:cubicBezTo>
                <a:cubicBezTo>
                  <a:pt x="901699" y="545345"/>
                  <a:pt x="897731" y="440570"/>
                  <a:pt x="904875" y="458826"/>
                </a:cubicBezTo>
                <a:cubicBezTo>
                  <a:pt x="912019" y="477082"/>
                  <a:pt x="904081" y="651708"/>
                  <a:pt x="914400" y="682664"/>
                </a:cubicBezTo>
                <a:cubicBezTo>
                  <a:pt x="924719" y="713620"/>
                  <a:pt x="953293" y="660439"/>
                  <a:pt x="966787" y="644564"/>
                </a:cubicBezTo>
                <a:cubicBezTo>
                  <a:pt x="980281" y="628689"/>
                  <a:pt x="983456" y="608051"/>
                  <a:pt x="995362" y="587414"/>
                </a:cubicBezTo>
                <a:cubicBezTo>
                  <a:pt x="1007268" y="566777"/>
                  <a:pt x="1031875" y="562014"/>
                  <a:pt x="1038225" y="520739"/>
                </a:cubicBezTo>
                <a:cubicBezTo>
                  <a:pt x="1044575" y="479464"/>
                  <a:pt x="1019175" y="287377"/>
                  <a:pt x="1033462" y="339764"/>
                </a:cubicBezTo>
                <a:cubicBezTo>
                  <a:pt x="1047749" y="392151"/>
                  <a:pt x="1110456" y="782677"/>
                  <a:pt x="1123950" y="835064"/>
                </a:cubicBezTo>
                <a:cubicBezTo>
                  <a:pt x="1137444" y="887451"/>
                  <a:pt x="1098550" y="700127"/>
                  <a:pt x="1114425" y="654089"/>
                </a:cubicBezTo>
                <a:cubicBezTo>
                  <a:pt x="1130300" y="608051"/>
                  <a:pt x="1192213" y="608051"/>
                  <a:pt x="1219200" y="558839"/>
                </a:cubicBezTo>
                <a:cubicBezTo>
                  <a:pt x="1246187" y="509627"/>
                  <a:pt x="1260475" y="319127"/>
                  <a:pt x="1276350" y="358814"/>
                </a:cubicBezTo>
                <a:cubicBezTo>
                  <a:pt x="1292225" y="398501"/>
                  <a:pt x="1292225" y="762833"/>
                  <a:pt x="1314450" y="796964"/>
                </a:cubicBezTo>
                <a:cubicBezTo>
                  <a:pt x="1336675" y="831095"/>
                  <a:pt x="1387475" y="620751"/>
                  <a:pt x="1409700" y="563601"/>
                </a:cubicBezTo>
                <a:cubicBezTo>
                  <a:pt x="1431925" y="506451"/>
                  <a:pt x="1441450" y="512801"/>
                  <a:pt x="1447800" y="454064"/>
                </a:cubicBezTo>
                <a:cubicBezTo>
                  <a:pt x="1454150" y="395327"/>
                  <a:pt x="1437481" y="157201"/>
                  <a:pt x="1447800" y="211176"/>
                </a:cubicBezTo>
                <a:cubicBezTo>
                  <a:pt x="1458119" y="265151"/>
                  <a:pt x="1491456" y="727908"/>
                  <a:pt x="1509712" y="777914"/>
                </a:cubicBezTo>
                <a:cubicBezTo>
                  <a:pt x="1527968" y="827920"/>
                  <a:pt x="1536700" y="614401"/>
                  <a:pt x="1557337" y="511214"/>
                </a:cubicBezTo>
                <a:cubicBezTo>
                  <a:pt x="1577974" y="408027"/>
                  <a:pt x="1612900" y="93702"/>
                  <a:pt x="1633537" y="158789"/>
                </a:cubicBezTo>
                <a:cubicBezTo>
                  <a:pt x="1654174" y="223876"/>
                  <a:pt x="1655762" y="850939"/>
                  <a:pt x="1681162" y="901739"/>
                </a:cubicBezTo>
                <a:cubicBezTo>
                  <a:pt x="1706562" y="952539"/>
                  <a:pt x="1762125" y="603289"/>
                  <a:pt x="1785937" y="463589"/>
                </a:cubicBezTo>
                <a:cubicBezTo>
                  <a:pt x="1809749" y="323889"/>
                  <a:pt x="1808162" y="-18217"/>
                  <a:pt x="1824037" y="63539"/>
                </a:cubicBezTo>
                <a:cubicBezTo>
                  <a:pt x="1839912" y="145295"/>
                  <a:pt x="1857375" y="880307"/>
                  <a:pt x="1881187" y="954126"/>
                </a:cubicBezTo>
                <a:cubicBezTo>
                  <a:pt x="1905000" y="1027945"/>
                  <a:pt x="1947068" y="663613"/>
                  <a:pt x="1966912" y="506451"/>
                </a:cubicBezTo>
                <a:cubicBezTo>
                  <a:pt x="1986756" y="349289"/>
                  <a:pt x="1978819" y="-73780"/>
                  <a:pt x="2000250" y="11151"/>
                </a:cubicBezTo>
                <a:cubicBezTo>
                  <a:pt x="2021681" y="96082"/>
                  <a:pt x="2075656" y="908089"/>
                  <a:pt x="2095500" y="1016039"/>
                </a:cubicBezTo>
                <a:cubicBezTo>
                  <a:pt x="2115344" y="1123989"/>
                  <a:pt x="2105818" y="758070"/>
                  <a:pt x="2119312" y="658851"/>
                </a:cubicBezTo>
                <a:cubicBezTo>
                  <a:pt x="2132806" y="559632"/>
                  <a:pt x="2162968" y="527882"/>
                  <a:pt x="2176462" y="420726"/>
                </a:cubicBezTo>
                <a:cubicBezTo>
                  <a:pt x="2189956" y="313570"/>
                  <a:pt x="2183606" y="-73780"/>
                  <a:pt x="2200275" y="15914"/>
                </a:cubicBezTo>
                <a:cubicBezTo>
                  <a:pt x="2216944" y="105608"/>
                  <a:pt x="2242344" y="950158"/>
                  <a:pt x="2276475" y="958889"/>
                </a:cubicBezTo>
                <a:cubicBezTo>
                  <a:pt x="2310606" y="967620"/>
                  <a:pt x="2374106" y="81795"/>
                  <a:pt x="2405062" y="68301"/>
                </a:cubicBezTo>
                <a:cubicBezTo>
                  <a:pt x="2436018" y="54807"/>
                  <a:pt x="2434431" y="871576"/>
                  <a:pt x="2462212" y="877926"/>
                </a:cubicBezTo>
                <a:cubicBezTo>
                  <a:pt x="2489993" y="884276"/>
                  <a:pt x="2540000" y="103226"/>
                  <a:pt x="2571750" y="106401"/>
                </a:cubicBezTo>
                <a:cubicBezTo>
                  <a:pt x="2603500" y="109576"/>
                  <a:pt x="2613025" y="885070"/>
                  <a:pt x="2652712" y="896976"/>
                </a:cubicBezTo>
                <a:cubicBezTo>
                  <a:pt x="2692399" y="908882"/>
                  <a:pt x="2771775" y="188951"/>
                  <a:pt x="2809875" y="177839"/>
                </a:cubicBezTo>
                <a:cubicBezTo>
                  <a:pt x="2847975" y="166727"/>
                  <a:pt x="2851943" y="803313"/>
                  <a:pt x="2881312" y="830301"/>
                </a:cubicBezTo>
                <a:cubicBezTo>
                  <a:pt x="2910681" y="857289"/>
                  <a:pt x="2955925" y="352464"/>
                  <a:pt x="2986087" y="339764"/>
                </a:cubicBezTo>
                <a:cubicBezTo>
                  <a:pt x="3016250" y="327064"/>
                  <a:pt x="3036887" y="735845"/>
                  <a:pt x="3062287" y="754101"/>
                </a:cubicBezTo>
                <a:cubicBezTo>
                  <a:pt x="3087687" y="772357"/>
                  <a:pt x="3118643" y="454857"/>
                  <a:pt x="3138487" y="449301"/>
                </a:cubicBezTo>
                <a:cubicBezTo>
                  <a:pt x="3158331" y="443745"/>
                  <a:pt x="3152775" y="705683"/>
                  <a:pt x="3181350" y="720764"/>
                </a:cubicBezTo>
                <a:cubicBezTo>
                  <a:pt x="3209925" y="735845"/>
                  <a:pt x="3277393" y="574714"/>
                  <a:pt x="3309937" y="539789"/>
                </a:cubicBezTo>
                <a:cubicBezTo>
                  <a:pt x="3342481" y="504864"/>
                  <a:pt x="3341687" y="484226"/>
                  <a:pt x="3376612" y="511214"/>
                </a:cubicBezTo>
                <a:cubicBezTo>
                  <a:pt x="3411537" y="538201"/>
                  <a:pt x="3490912" y="703302"/>
                  <a:pt x="3519487" y="701714"/>
                </a:cubicBezTo>
                <a:cubicBezTo>
                  <a:pt x="3548062" y="700127"/>
                  <a:pt x="3530600" y="503276"/>
                  <a:pt x="3548062" y="501689"/>
                </a:cubicBezTo>
                <a:cubicBezTo>
                  <a:pt x="3565524" y="500102"/>
                  <a:pt x="3589337" y="686633"/>
                  <a:pt x="3624262" y="692189"/>
                </a:cubicBezTo>
                <a:cubicBezTo>
                  <a:pt x="3659187" y="697745"/>
                  <a:pt x="3717131" y="534232"/>
                  <a:pt x="3757612" y="535026"/>
                </a:cubicBezTo>
                <a:cubicBezTo>
                  <a:pt x="3798093" y="535820"/>
                  <a:pt x="3834606" y="693776"/>
                  <a:pt x="3867150" y="696951"/>
                </a:cubicBezTo>
                <a:cubicBezTo>
                  <a:pt x="3899694" y="700126"/>
                  <a:pt x="3924300" y="554076"/>
                  <a:pt x="3952875" y="554076"/>
                </a:cubicBezTo>
                <a:cubicBezTo>
                  <a:pt x="3981450" y="554076"/>
                  <a:pt x="4003675" y="696951"/>
                  <a:pt x="4038600" y="696951"/>
                </a:cubicBezTo>
                <a:cubicBezTo>
                  <a:pt x="4073525" y="696951"/>
                  <a:pt x="4132262" y="562014"/>
                  <a:pt x="4162425" y="554076"/>
                </a:cubicBezTo>
                <a:cubicBezTo>
                  <a:pt x="4192588" y="546138"/>
                  <a:pt x="4185444" y="637420"/>
                  <a:pt x="4219575" y="649326"/>
                </a:cubicBezTo>
                <a:cubicBezTo>
                  <a:pt x="4253706" y="661232"/>
                  <a:pt x="4327525" y="620752"/>
                  <a:pt x="4367212" y="625514"/>
                </a:cubicBezTo>
                <a:cubicBezTo>
                  <a:pt x="4406900" y="630277"/>
                  <a:pt x="4414044" y="684251"/>
                  <a:pt x="4457700" y="677901"/>
                </a:cubicBezTo>
                <a:cubicBezTo>
                  <a:pt x="4501356" y="671551"/>
                  <a:pt x="4567238" y="591383"/>
                  <a:pt x="4629150" y="587414"/>
                </a:cubicBezTo>
                <a:cubicBezTo>
                  <a:pt x="4691062" y="583445"/>
                  <a:pt x="4754563" y="649327"/>
                  <a:pt x="4829175" y="654089"/>
                </a:cubicBezTo>
                <a:cubicBezTo>
                  <a:pt x="4903788" y="658852"/>
                  <a:pt x="4888706" y="612814"/>
                  <a:pt x="5076825" y="615989"/>
                </a:cubicBezTo>
                <a:cubicBezTo>
                  <a:pt x="5264944" y="619164"/>
                  <a:pt x="5611415" y="646151"/>
                  <a:pt x="5957887" y="67313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ovéPole 29"/>
          <p:cNvSpPr txBox="1"/>
          <p:nvPr/>
        </p:nvSpPr>
        <p:spPr>
          <a:xfrm>
            <a:off x="755574" y="5561984"/>
            <a:ext cx="2016225" cy="646331"/>
          </a:xfrm>
          <a:prstGeom prst="rect">
            <a:avLst/>
          </a:prstGeom>
          <a:ln>
            <a:solidFill>
              <a:srgbClr val="009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1200" dirty="0" smtClean="0">
                <a:effectLst/>
              </a:rPr>
              <a:t>Oscilometrický systolický</a:t>
            </a:r>
          </a:p>
          <a:p>
            <a:pPr algn="ctr"/>
            <a:r>
              <a:rPr lang="en-US" sz="1200" dirty="0" smtClean="0">
                <a:effectLst/>
              </a:rPr>
              <a:t> </a:t>
            </a:r>
            <a:r>
              <a:rPr lang="en-US" sz="1200" dirty="0" err="1" smtClean="0">
                <a:effectLst/>
              </a:rPr>
              <a:t>tlak</a:t>
            </a:r>
            <a:endParaRPr lang="cs-CZ" sz="1200" dirty="0" smtClean="0">
              <a:effectLst/>
            </a:endParaRPr>
          </a:p>
          <a:p>
            <a:pPr algn="ctr"/>
            <a:r>
              <a:rPr lang="cs-CZ" sz="1200" dirty="0" smtClean="0">
                <a:effectLst/>
              </a:rPr>
              <a:t>(145)</a:t>
            </a:r>
            <a:endParaRPr lang="en-US" sz="1200" dirty="0">
              <a:effectLst/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2843806" y="5843192"/>
            <a:ext cx="2016225" cy="646331"/>
          </a:xfrm>
          <a:prstGeom prst="rect">
            <a:avLst/>
          </a:prstGeom>
          <a:ln>
            <a:solidFill>
              <a:srgbClr val="009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1200" dirty="0" smtClean="0">
                <a:effectLst/>
              </a:rPr>
              <a:t>Oscilometrický střední</a:t>
            </a:r>
          </a:p>
          <a:p>
            <a:pPr algn="ctr"/>
            <a:r>
              <a:rPr lang="en-US" sz="1200" dirty="0" smtClean="0">
                <a:effectLst/>
              </a:rPr>
              <a:t> </a:t>
            </a:r>
            <a:r>
              <a:rPr lang="en-US" sz="1200" dirty="0" err="1" smtClean="0">
                <a:effectLst/>
              </a:rPr>
              <a:t>tlak</a:t>
            </a:r>
            <a:endParaRPr lang="cs-CZ" sz="1200" dirty="0" smtClean="0">
              <a:effectLst/>
            </a:endParaRPr>
          </a:p>
          <a:p>
            <a:pPr algn="ctr"/>
            <a:r>
              <a:rPr lang="cs-CZ" sz="1200" dirty="0" smtClean="0">
                <a:effectLst/>
              </a:rPr>
              <a:t>(106)</a:t>
            </a:r>
            <a:endParaRPr lang="en-US" sz="1200" dirty="0">
              <a:effectLst/>
            </a:endParaRPr>
          </a:p>
        </p:txBody>
      </p:sp>
      <p:sp>
        <p:nvSpPr>
          <p:cNvPr id="33" name="TextovéPole 32"/>
          <p:cNvSpPr txBox="1"/>
          <p:nvPr/>
        </p:nvSpPr>
        <p:spPr>
          <a:xfrm>
            <a:off x="5076055" y="5663860"/>
            <a:ext cx="2016225" cy="646331"/>
          </a:xfrm>
          <a:prstGeom prst="rect">
            <a:avLst/>
          </a:prstGeom>
          <a:ln>
            <a:solidFill>
              <a:srgbClr val="009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1200" dirty="0" smtClean="0">
                <a:effectLst/>
              </a:rPr>
              <a:t>Oscilometrický diastolický</a:t>
            </a:r>
          </a:p>
          <a:p>
            <a:pPr algn="ctr"/>
            <a:r>
              <a:rPr lang="en-US" sz="1200" dirty="0" smtClean="0">
                <a:effectLst/>
              </a:rPr>
              <a:t> </a:t>
            </a:r>
            <a:r>
              <a:rPr lang="en-US" sz="1200" dirty="0" err="1" smtClean="0">
                <a:effectLst/>
              </a:rPr>
              <a:t>tlak</a:t>
            </a:r>
            <a:endParaRPr lang="cs-CZ" sz="1200" dirty="0" smtClean="0">
              <a:effectLst/>
            </a:endParaRPr>
          </a:p>
          <a:p>
            <a:pPr algn="ctr"/>
            <a:r>
              <a:rPr lang="cs-CZ" sz="1200" dirty="0" smtClean="0">
                <a:effectLst/>
              </a:rPr>
              <a:t>(80)</a:t>
            </a:r>
            <a:endParaRPr lang="en-US" sz="1200" dirty="0">
              <a:effectLst/>
            </a:endParaRPr>
          </a:p>
        </p:txBody>
      </p:sp>
      <p:cxnSp>
        <p:nvCxnSpPr>
          <p:cNvPr id="36" name="Pravoúhlá spojnice 35"/>
          <p:cNvCxnSpPr/>
          <p:nvPr/>
        </p:nvCxnSpPr>
        <p:spPr>
          <a:xfrm rot="16200000" flipV="1">
            <a:off x="895967" y="3189739"/>
            <a:ext cx="1226949" cy="121296"/>
          </a:xfrm>
          <a:prstGeom prst="bentConnector3">
            <a:avLst>
              <a:gd name="adj1" fmla="val 53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38"/>
          <p:cNvCxnSpPr/>
          <p:nvPr/>
        </p:nvCxnSpPr>
        <p:spPr>
          <a:xfrm flipH="1">
            <a:off x="1284146" y="2636912"/>
            <a:ext cx="32929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ovéPole 39"/>
          <p:cNvSpPr txBox="1"/>
          <p:nvPr/>
        </p:nvSpPr>
        <p:spPr>
          <a:xfrm>
            <a:off x="824164" y="2465975"/>
            <a:ext cx="670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accent1"/>
                </a:solidFill>
                <a:effectLst/>
              </a:rPr>
              <a:t>200</a:t>
            </a:r>
            <a:endParaRPr lang="en-US" sz="1400" dirty="0">
              <a:solidFill>
                <a:schemeClr val="accent1"/>
              </a:solidFill>
              <a:effectLst/>
            </a:endParaRPr>
          </a:p>
        </p:txBody>
      </p:sp>
      <p:sp>
        <p:nvSpPr>
          <p:cNvPr id="41" name="TextovéPole 40"/>
          <p:cNvSpPr txBox="1"/>
          <p:nvPr/>
        </p:nvSpPr>
        <p:spPr>
          <a:xfrm>
            <a:off x="877465" y="3685451"/>
            <a:ext cx="670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accent1"/>
                </a:solidFill>
                <a:effectLst/>
              </a:rPr>
              <a:t>0</a:t>
            </a:r>
            <a:endParaRPr lang="en-US" sz="1400" dirty="0">
              <a:solidFill>
                <a:schemeClr val="accent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5595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Efekt kouření</a:t>
            </a:r>
            <a:endParaRPr lang="en-US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1019" t="39500" r="40156" b="29000"/>
          <a:stretch/>
        </p:blipFill>
        <p:spPr>
          <a:xfrm>
            <a:off x="506772" y="1853728"/>
            <a:ext cx="8341805" cy="302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81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videnda">
  <a:themeElements>
    <a:clrScheme name="Dividenda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a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a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ividend" id="{9697A71B-4AB7-4A1A-BD5B-BB2D22835B57}" vid="{66F1C100-1D2B-4BEA-AD01-C4F230B3B96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TM02900722[[fn=Zasedací místnost Ion]]</Template>
  <TotalTime>2261</TotalTime>
  <Words>196</Words>
  <Application>Microsoft Office PowerPoint</Application>
  <PresentationFormat>Předvádění na obrazovce (4:3)</PresentationFormat>
  <Paragraphs>85</Paragraphs>
  <Slides>11</Slides>
  <Notes>0</Notes>
  <HiddenSlides>0</HiddenSlides>
  <MMClips>2</MMClip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11</vt:i4>
      </vt:variant>
    </vt:vector>
  </HeadingPairs>
  <TitlesOfParts>
    <vt:vector size="13" baseType="lpstr">
      <vt:lpstr>HDOfficeLightV0</vt:lpstr>
      <vt:lpstr>Dividenda</vt:lpstr>
      <vt:lpstr>Oscilometrické měření</vt:lpstr>
      <vt:lpstr>Oscilometrická metoda </vt:lpstr>
      <vt:lpstr>Prezentace aplikace PowerPoint</vt:lpstr>
      <vt:lpstr>Výhody vs. nevýhody</vt:lpstr>
      <vt:lpstr>Princip měření</vt:lpstr>
      <vt:lpstr>Compliance a měření TK</vt:lpstr>
      <vt:lpstr>Princip měření</vt:lpstr>
      <vt:lpstr>Srovnání metod</vt:lpstr>
      <vt:lpstr>Efekt kouření</vt:lpstr>
      <vt:lpstr>Efekt kouření</vt:lpstr>
      <vt:lpstr>Faktory ovlivňující tlak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Eva</dc:creator>
  <cp:lastModifiedBy>Johanka</cp:lastModifiedBy>
  <cp:revision>50</cp:revision>
  <dcterms:created xsi:type="dcterms:W3CDTF">2011-02-26T18:48:51Z</dcterms:created>
  <dcterms:modified xsi:type="dcterms:W3CDTF">2019-04-25T15:53:27Z</dcterms:modified>
</cp:coreProperties>
</file>